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60" r:id="rId6"/>
    <p:sldId id="261" r:id="rId7"/>
    <p:sldId id="293" r:id="rId8"/>
    <p:sldId id="281" r:id="rId9"/>
    <p:sldId id="287" r:id="rId10"/>
    <p:sldId id="265" r:id="rId11"/>
    <p:sldId id="284" r:id="rId12"/>
    <p:sldId id="267" r:id="rId13"/>
    <p:sldId id="285" r:id="rId14"/>
    <p:sldId id="286" r:id="rId15"/>
    <p:sldId id="289" r:id="rId16"/>
    <p:sldId id="270" r:id="rId17"/>
    <p:sldId id="269" r:id="rId18"/>
    <p:sldId id="290" r:id="rId19"/>
    <p:sldId id="291" r:id="rId20"/>
    <p:sldId id="292" r:id="rId21"/>
    <p:sldId id="288" r:id="rId22"/>
    <p:sldId id="294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then oversaw two office moves and hired a receptionist.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was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the Executive Assistant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Marketing Manager, Office manager, Executive Assistant.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was </a:t>
          </a: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the Executive Assistant</a:t>
          </a:r>
          <a:endParaRPr lang="en-US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</a:t>
          </a: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then oversaw two office moves and hired a receptionist.</a:t>
          </a:r>
          <a:endParaRPr lang="en-US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am now the </a:t>
          </a:r>
          <a:r>
            <a:rPr lang="en-US" sz="24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Marketing Manager, Office manager, Executive Assistant.</a:t>
          </a:r>
          <a:endParaRPr lang="en-US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YBA: Sara Stringfellow</a:t>
            </a:r>
            <a:endParaRPr lang="en-US" sz="60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I attended </a:t>
            </a:r>
            <a:r>
              <a:rPr lang="en-US" dirty="0" smtClean="0"/>
              <a:t>college at SMU in Dallas, TX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Screen Shot 2015-11-03 at 11.4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86868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905000"/>
            <a:ext cx="4346575" cy="609600"/>
          </a:xfrm>
        </p:spPr>
        <p:txBody>
          <a:bodyPr/>
          <a:lstStyle/>
          <a:p>
            <a:r>
              <a:rPr lang="en-US" dirty="0" smtClean="0"/>
              <a:t>Things 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Living on my own</a:t>
            </a:r>
          </a:p>
          <a:p>
            <a:r>
              <a:rPr lang="en-US" dirty="0" smtClean="0"/>
              <a:t>Making great friendships and connections</a:t>
            </a:r>
          </a:p>
          <a:p>
            <a:r>
              <a:rPr lang="en-US" dirty="0" smtClean="0"/>
              <a:t>Having my eyes opened</a:t>
            </a:r>
          </a:p>
          <a:p>
            <a:r>
              <a:rPr lang="en-US" dirty="0" smtClean="0"/>
              <a:t>Being empowered by negative to charge head first into positive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Making great connections in a city I had no intention of ever living in again.</a:t>
            </a:r>
            <a:endParaRPr lang="en-US" dirty="0"/>
          </a:p>
          <a:p>
            <a:r>
              <a:rPr lang="en-US" dirty="0" smtClean="0"/>
              <a:t>Constant exposure to alcohol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Poetry and creative writing</a:t>
            </a:r>
          </a:p>
          <a:p>
            <a:r>
              <a:rPr lang="en-US" dirty="0" smtClean="0"/>
              <a:t>Oceanography</a:t>
            </a:r>
          </a:p>
          <a:p>
            <a:r>
              <a:rPr lang="en-US" dirty="0" smtClean="0"/>
              <a:t>Tech theatre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Calculus for business</a:t>
            </a:r>
          </a:p>
          <a:p>
            <a:r>
              <a:rPr lang="en-US" dirty="0" smtClean="0"/>
              <a:t>Retaking a math course easier than the one I chose to challenge myself with.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College were:</a:t>
            </a:r>
          </a:p>
          <a:p>
            <a:pPr lvl="1"/>
            <a:r>
              <a:rPr lang="en-US" dirty="0" smtClean="0"/>
              <a:t>Hostess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Nanny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Ran a child care organization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Professional Organizer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Administrative Assistant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College were:</a:t>
            </a:r>
          </a:p>
          <a:p>
            <a:pPr lvl="1"/>
            <a:r>
              <a:rPr lang="en-US" dirty="0" smtClean="0"/>
              <a:t>Missing the ocean. Missing the wilderness. Missing my pup back home.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p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724400" cy="31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a good job after college were: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Move to Africa.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/JMH0wYFLcko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at my company:</a:t>
            </a:r>
          </a:p>
          <a:p>
            <a:pPr lvl="1"/>
            <a:r>
              <a:rPr lang="en-US" dirty="0" smtClean="0"/>
              <a:t>We meet with Investors to talk about how we are going to invest their money, into what kinds of start ups, and why we think that is the future of technology.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 meet with Start Ups to talk about how would use money we invest in them, and how their business is doing.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539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job I had after college was:</a:t>
            </a:r>
          </a:p>
          <a:p>
            <a:pPr lvl="1"/>
            <a:r>
              <a:rPr lang="en-US" dirty="0" smtClean="0"/>
              <a:t>A live in </a:t>
            </a:r>
            <a:r>
              <a:rPr lang="en-US" dirty="0"/>
              <a:t>E</a:t>
            </a:r>
            <a:r>
              <a:rPr lang="en-US" dirty="0" smtClean="0"/>
              <a:t>xecutive </a:t>
            </a:r>
            <a:r>
              <a:rPr lang="en-US" dirty="0"/>
              <a:t>A</a:t>
            </a:r>
            <a:r>
              <a:rPr lang="en-US" dirty="0" smtClean="0"/>
              <a:t>ssistant/Nanny for a financial executive.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Working for someone who was not a healthy boss.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 have had to overcome throughout my career are:</a:t>
            </a:r>
          </a:p>
          <a:p>
            <a:pPr lvl="1"/>
            <a:r>
              <a:rPr lang="en-US" dirty="0" smtClean="0"/>
              <a:t>Escaping the downstream position</a:t>
            </a:r>
          </a:p>
          <a:p>
            <a:pPr lvl="1"/>
            <a:r>
              <a:rPr lang="en-US" dirty="0" smtClean="0"/>
              <a:t>Being seen as more than the girl who makes coffee</a:t>
            </a:r>
          </a:p>
          <a:p>
            <a:pPr lvl="1"/>
            <a:r>
              <a:rPr lang="en-US" dirty="0" smtClean="0"/>
              <a:t>Taking action when not given </a:t>
            </a:r>
            <a:r>
              <a:rPr lang="en-US" dirty="0" smtClean="0"/>
              <a:t>any direction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My name is </a:t>
            </a:r>
            <a:r>
              <a:rPr lang="en-US" dirty="0" smtClean="0"/>
              <a:t>Sara Stringfellow and </a:t>
            </a:r>
            <a:r>
              <a:rPr lang="en-US" dirty="0" smtClean="0"/>
              <a:t>I am </a:t>
            </a:r>
            <a:r>
              <a:rPr lang="en-US" dirty="0" smtClean="0"/>
              <a:t>29 years </a:t>
            </a:r>
            <a:r>
              <a:rPr lang="en-US" dirty="0" smtClean="0"/>
              <a:t>old.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 work for </a:t>
            </a:r>
            <a:r>
              <a:rPr lang="en-US" dirty="0" smtClean="0"/>
              <a:t>March Capital Partners.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company </a:t>
            </a:r>
            <a:r>
              <a:rPr lang="en-US" dirty="0" smtClean="0"/>
              <a:t>invests money into start up companies.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My role at </a:t>
            </a:r>
            <a:r>
              <a:rPr lang="en-US" dirty="0" smtClean="0"/>
              <a:t>March Capital is very varied!</a:t>
            </a:r>
            <a:endParaRPr lang="en-US" dirty="0" smtClean="0"/>
          </a:p>
          <a:p>
            <a:pPr lvl="1" algn="ctr"/>
            <a:r>
              <a:rPr lang="en-US" dirty="0" smtClean="0"/>
              <a:t>Every day I </a:t>
            </a:r>
            <a:r>
              <a:rPr lang="en-US" dirty="0" smtClean="0"/>
              <a:t>look at pitch decks, help start ups with their marketing and UX, work the calendar, and oversee office operations.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am not at work I like to:</a:t>
            </a:r>
          </a:p>
          <a:p>
            <a:pPr lvl="1"/>
            <a:r>
              <a:rPr lang="en-US" dirty="0" smtClean="0"/>
              <a:t>Go to the gym</a:t>
            </a:r>
          </a:p>
          <a:p>
            <a:pPr lvl="1"/>
            <a:r>
              <a:rPr lang="en-US" dirty="0" smtClean="0"/>
              <a:t>Go to the beach or snowboarding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Write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could talk to my high school self, what would I say?</a:t>
            </a:r>
          </a:p>
          <a:p>
            <a:pPr lvl="1"/>
            <a:r>
              <a:rPr lang="en-US" dirty="0" smtClean="0"/>
              <a:t>Keep track of what you love.</a:t>
            </a:r>
          </a:p>
          <a:p>
            <a:pPr lvl="1"/>
            <a:r>
              <a:rPr lang="en-US" dirty="0" smtClean="0"/>
              <a:t>Everything gets hard at a certain level, choose what you want to care enough about to be frustrated by.</a:t>
            </a:r>
          </a:p>
          <a:p>
            <a:pPr lvl="1"/>
            <a:r>
              <a:rPr lang="en-US" dirty="0" smtClean="0"/>
              <a:t>Plan your bad days.</a:t>
            </a:r>
          </a:p>
          <a:p>
            <a:pPr lvl="1"/>
            <a:r>
              <a:rPr lang="en-US" dirty="0" smtClean="0"/>
              <a:t>Choose a college in a city you want to make connections in.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AC4"/>
                </a:solidFill>
              </a:rPr>
              <a:t>To you at 17 and half, from me at 27 and a half;</a:t>
            </a:r>
          </a:p>
          <a:p>
            <a:r>
              <a:rPr lang="en-US" dirty="0" smtClean="0"/>
              <a:t>Don’t </a:t>
            </a:r>
            <a:r>
              <a:rPr lang="en-US" dirty="0"/>
              <a:t>freak out about being so close to turning 18. I know it feels like an ending, and well, it is, but in the best possible way. Like in the way that there is such a rad beginning now starting </a:t>
            </a:r>
            <a:r>
              <a:rPr lang="en-US" dirty="0" smtClean="0"/>
              <a:t>and, </a:t>
            </a:r>
            <a:r>
              <a:rPr lang="en-US" dirty="0"/>
              <a:t>oh </a:t>
            </a:r>
            <a:r>
              <a:rPr lang="en-US" dirty="0" smtClean="0"/>
              <a:t>man, </a:t>
            </a:r>
            <a:r>
              <a:rPr lang="en-US" dirty="0"/>
              <a:t>you just don’t even know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Clearwater Florida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and raised 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Georgia, Delaware, Florida, etc.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S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124200" cy="45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dad was a pilot, and my mother was an Office Manager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m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962400" cy="2591304"/>
          </a:xfrm>
          <a:prstGeom prst="rect">
            <a:avLst/>
          </a:prstGeom>
        </p:spPr>
      </p:pic>
      <p:pic>
        <p:nvPicPr>
          <p:cNvPr id="4" name="Content Placeholder 3" descr="dad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" b="1696"/>
          <a:stretch/>
        </p:blipFill>
        <p:spPr>
          <a:xfrm>
            <a:off x="3810000" y="2209800"/>
            <a:ext cx="5180013" cy="2727325"/>
          </a:xfr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attended </a:t>
            </a:r>
            <a:r>
              <a:rPr lang="en-US" dirty="0" smtClean="0"/>
              <a:t>Howard W. Blake </a:t>
            </a:r>
            <a:r>
              <a:rPr lang="en-US" dirty="0" smtClean="0"/>
              <a:t>HS in </a:t>
            </a:r>
            <a:r>
              <a:rPr lang="en-US" dirty="0" smtClean="0"/>
              <a:t>Tampa, Florida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 descr="bla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6676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HS student I was </a:t>
            </a:r>
            <a:r>
              <a:rPr lang="en-US" dirty="0" smtClean="0"/>
              <a:t>involved in Musical Theatre, Soccer, Drama Team, GSA, Chorus, Youth Group,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b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67000"/>
            <a:ext cx="22822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felt difficult or challenging for me while I was in High School were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Going to all my activities without a car, until the day I got one.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Doing everything. “More is better”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Feeling good enough at anything. “Better is better”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 worked while I was in High School were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Working as an Administrative </a:t>
            </a:r>
            <a:r>
              <a:rPr lang="en-US" dirty="0"/>
              <a:t>A</a:t>
            </a:r>
            <a:r>
              <a:rPr lang="en-US" dirty="0" smtClean="0"/>
              <a:t>ssistant at my Mom’s work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Running flyers around the neighborhood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Babysitting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few things I did to ensure I got into college were:</a:t>
            </a:r>
          </a:p>
          <a:p>
            <a:pPr lvl="1"/>
            <a:r>
              <a:rPr lang="en-US" dirty="0" smtClean="0"/>
              <a:t>Auditioned for everything, even if I didn’t think I wanted it.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Had a few top notch essays ready to send to anywhere.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Offered my guidance counselor doughnuts to expedite a transcript.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566</TotalTime>
  <Words>946</Words>
  <Application>Microsoft Macintosh PowerPoint</Application>
  <PresentationFormat>On-screen Show (4:3)</PresentationFormat>
  <Paragraphs>191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YBA: Sara Stringfellow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More than just work</vt:lpstr>
      <vt:lpstr>Do it all over again?</vt:lpstr>
      <vt:lpstr>PowerPoint Presentation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Sara Stringfellow</cp:lastModifiedBy>
  <cp:revision>41</cp:revision>
  <dcterms:created xsi:type="dcterms:W3CDTF">2013-01-02T21:12:08Z</dcterms:created>
  <dcterms:modified xsi:type="dcterms:W3CDTF">2015-11-03T20:34:30Z</dcterms:modified>
</cp:coreProperties>
</file>