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4" r:id="rId3"/>
    <p:sldId id="257" r:id="rId4"/>
    <p:sldId id="258" r:id="rId5"/>
    <p:sldId id="272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37488"/>
            <a:ext cx="8825658" cy="3329581"/>
          </a:xfrm>
        </p:spPr>
        <p:txBody>
          <a:bodyPr/>
          <a:lstStyle/>
          <a:p>
            <a:pPr algn="ctr"/>
            <a:r>
              <a:rPr lang="en-US" dirty="0" smtClean="0"/>
              <a:t>Youth Business Alliance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Joshua </a:t>
            </a:r>
            <a:r>
              <a:rPr lang="en-US" sz="2800" dirty="0" err="1" smtClean="0"/>
              <a:t>lau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618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23" y="420625"/>
            <a:ext cx="9082622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47" y="274321"/>
            <a:ext cx="9425104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6858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74" y="146305"/>
            <a:ext cx="5584023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14" y="1542288"/>
            <a:ext cx="8594979" cy="40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38" y="237744"/>
            <a:ext cx="10058400" cy="6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810" y="246686"/>
            <a:ext cx="6221166" cy="63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93" y="256032"/>
            <a:ext cx="4193190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20" y="182880"/>
            <a:ext cx="7395591" cy="64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621523"/>
            <a:ext cx="9725957" cy="54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63" y="274320"/>
            <a:ext cx="8386784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1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374904"/>
            <a:ext cx="8113776" cy="60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75" y="677989"/>
            <a:ext cx="8105585" cy="55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48" y="329184"/>
            <a:ext cx="9290169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6" y="347472"/>
            <a:ext cx="9184640" cy="61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5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Youth Business Alliance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APEX Leadership Conference</dc:title>
  <dc:creator>Joshua</dc:creator>
  <cp:lastModifiedBy>Joshua</cp:lastModifiedBy>
  <cp:revision>12</cp:revision>
  <dcterms:created xsi:type="dcterms:W3CDTF">2016-09-30T00:55:58Z</dcterms:created>
  <dcterms:modified xsi:type="dcterms:W3CDTF">2016-10-04T04:49:27Z</dcterms:modified>
</cp:coreProperties>
</file>