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75" r:id="rId2"/>
    <p:sldId id="257" r:id="rId3"/>
    <p:sldId id="259" r:id="rId4"/>
    <p:sldId id="280" r:id="rId5"/>
    <p:sldId id="260" r:id="rId6"/>
    <p:sldId id="263" r:id="rId7"/>
    <p:sldId id="267" r:id="rId8"/>
    <p:sldId id="264" r:id="rId9"/>
    <p:sldId id="258" r:id="rId10"/>
    <p:sldId id="268" r:id="rId11"/>
    <p:sldId id="269" r:id="rId12"/>
    <p:sldId id="272" r:id="rId13"/>
    <p:sldId id="270" r:id="rId14"/>
    <p:sldId id="271" r:id="rId15"/>
    <p:sldId id="273" r:id="rId16"/>
    <p:sldId id="282" r:id="rId17"/>
    <p:sldId id="283" r:id="rId18"/>
    <p:sldId id="279" r:id="rId19"/>
    <p:sldId id="277" r:id="rId20"/>
    <p:sldId id="278" r:id="rId21"/>
    <p:sldId id="274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A69E79F-3994-4030-A4E8-EF6DE44DCD56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8DAF492-F4D5-495C-B309-CCAE76331D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E79F-3994-4030-A4E8-EF6DE44DCD56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492-F4D5-495C-B309-CCAE76331D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E79F-3994-4030-A4E8-EF6DE44DCD56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492-F4D5-495C-B309-CCAE76331D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E79F-3994-4030-A4E8-EF6DE44DCD56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492-F4D5-495C-B309-CCAE76331D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E79F-3994-4030-A4E8-EF6DE44DCD56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492-F4D5-495C-B309-CCAE76331D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E79F-3994-4030-A4E8-EF6DE44DCD56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492-F4D5-495C-B309-CCAE76331D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E79F-3994-4030-A4E8-EF6DE44DCD56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492-F4D5-495C-B309-CCAE76331D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E79F-3994-4030-A4E8-EF6DE44DCD56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492-F4D5-495C-B309-CCAE76331D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E79F-3994-4030-A4E8-EF6DE44DCD56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492-F4D5-495C-B309-CCAE76331D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A69E79F-3994-4030-A4E8-EF6DE44DCD56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8DAF492-F4D5-495C-B309-CCAE76331D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A69E79F-3994-4030-A4E8-EF6DE44DCD56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8DAF492-F4D5-495C-B309-CCAE76331D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A69E79F-3994-4030-A4E8-EF6DE44DCD56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8DAF492-F4D5-495C-B309-CCAE76331D1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WHO AM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Christopher Maravilla, 25 Years Old</a:t>
            </a:r>
          </a:p>
          <a:p>
            <a:endParaRPr lang="en-US" dirty="0" smtClean="0"/>
          </a:p>
          <a:p>
            <a:r>
              <a:rPr lang="en-US" dirty="0" smtClean="0"/>
              <a:t>Senior Associate at Ernst &amp; Young</a:t>
            </a:r>
          </a:p>
          <a:p>
            <a:endParaRPr lang="en-US" dirty="0" smtClean="0"/>
          </a:p>
          <a:p>
            <a:r>
              <a:rPr lang="en-US" dirty="0" smtClean="0"/>
              <a:t>I love to play Tennis, Chess, and Drink Coffee!</a:t>
            </a:r>
          </a:p>
          <a:p>
            <a:endParaRPr lang="en-US" dirty="0"/>
          </a:p>
          <a:p>
            <a:r>
              <a:rPr lang="en-US" dirty="0" smtClean="0"/>
              <a:t>From a Family of 8 siblings (Unbelievable I know)</a:t>
            </a:r>
          </a:p>
          <a:p>
            <a:endParaRPr lang="en-US" dirty="0"/>
          </a:p>
          <a:p>
            <a:r>
              <a:rPr lang="en-US" dirty="0" smtClean="0"/>
              <a:t>Motivated Always to have the best Mindset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42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COLLEGE!- Good Bye Cali!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690360" cy="3138543"/>
          </a:xfrm>
        </p:spPr>
        <p:txBody>
          <a:bodyPr/>
          <a:lstStyle/>
          <a:p>
            <a:r>
              <a:rPr lang="en-US" dirty="0" smtClean="0"/>
              <a:t>Walla Walla University (or Western Wedding University)</a:t>
            </a:r>
          </a:p>
          <a:p>
            <a:pPr lvl="1"/>
            <a:r>
              <a:rPr lang="en-US" dirty="0" smtClean="0"/>
              <a:t>Located in Washington State</a:t>
            </a:r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71800"/>
            <a:ext cx="6934200" cy="2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Worked </a:t>
            </a:r>
            <a:r>
              <a:rPr lang="en-US" dirty="0"/>
              <a:t>f</a:t>
            </a:r>
            <a:r>
              <a:rPr lang="en-US" dirty="0" smtClean="0"/>
              <a:t>ull-time </a:t>
            </a:r>
            <a:r>
              <a:rPr lang="en-US" dirty="0" smtClean="0"/>
              <a:t>for 4 years to pay for education</a:t>
            </a:r>
          </a:p>
          <a:p>
            <a:endParaRPr lang="en-US" dirty="0" smtClean="0"/>
          </a:p>
          <a:p>
            <a:r>
              <a:rPr lang="en-US" b="1" u="sng" dirty="0" smtClean="0"/>
              <a:t>JOBS WORKED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Janitor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Student Desk Worker (Grave Yard Shifts)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Grounds Supervisor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Resident Assistant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Student Body Advertising Manager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Student Body Controller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Memories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b="1" u="sng" dirty="0" smtClean="0"/>
              <a:t>Volunteer Work</a:t>
            </a:r>
          </a:p>
          <a:p>
            <a:r>
              <a:rPr lang="en-US" dirty="0" smtClean="0"/>
              <a:t>Business Club President</a:t>
            </a:r>
          </a:p>
          <a:p>
            <a:r>
              <a:rPr lang="en-US" dirty="0" smtClean="0"/>
              <a:t>Senior Class Vice </a:t>
            </a:r>
            <a:r>
              <a:rPr lang="en-US" dirty="0" smtClean="0"/>
              <a:t>President</a:t>
            </a:r>
            <a:endParaRPr lang="en-US" dirty="0" smtClean="0"/>
          </a:p>
          <a:p>
            <a:r>
              <a:rPr lang="en-US" dirty="0" smtClean="0"/>
              <a:t>Tax Competition at Washington State University</a:t>
            </a:r>
          </a:p>
          <a:p>
            <a:pPr marL="114300" indent="0">
              <a:buNone/>
            </a:pPr>
            <a:endParaRPr lang="en-US" b="1" u="sng" dirty="0" smtClean="0"/>
          </a:p>
          <a:p>
            <a:pPr marL="114300" indent="0">
              <a:buNone/>
            </a:pPr>
            <a:r>
              <a:rPr lang="en-US" b="1" u="sng" dirty="0" smtClean="0"/>
              <a:t>Involvement</a:t>
            </a:r>
          </a:p>
          <a:p>
            <a:r>
              <a:rPr lang="en-US" dirty="0" smtClean="0"/>
              <a:t>Soccer Team member</a:t>
            </a:r>
          </a:p>
          <a:p>
            <a:r>
              <a:rPr lang="en-US" dirty="0" smtClean="0"/>
              <a:t>Freshman Mentor</a:t>
            </a:r>
          </a:p>
          <a:p>
            <a:r>
              <a:rPr lang="en-US" dirty="0" smtClean="0"/>
              <a:t>Dorm Event </a:t>
            </a:r>
            <a:r>
              <a:rPr lang="en-US" dirty="0" smtClean="0"/>
              <a:t>Planner</a:t>
            </a:r>
          </a:p>
          <a:p>
            <a:r>
              <a:rPr lang="en-US" dirty="0" smtClean="0"/>
              <a:t>Whitman Tennis Team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College Memories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828800"/>
            <a:ext cx="2844800" cy="2133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60" y="1752600"/>
            <a:ext cx="3657600" cy="2052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60" y="4267200"/>
            <a:ext cx="61722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7"/>
          </a:xfrm>
        </p:spPr>
        <p:txBody>
          <a:bodyPr/>
          <a:lstStyle/>
          <a:p>
            <a:pPr algn="ctr"/>
            <a:r>
              <a:rPr lang="en-US" b="1" dirty="0" smtClean="0"/>
              <a:t>Career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196405" cy="3603812"/>
          </a:xfrm>
        </p:spPr>
        <p:txBody>
          <a:bodyPr/>
          <a:lstStyle/>
          <a:p>
            <a:r>
              <a:rPr lang="en-US" dirty="0" smtClean="0"/>
              <a:t>Graduated with a BBA in  Accounting</a:t>
            </a:r>
          </a:p>
          <a:p>
            <a:r>
              <a:rPr lang="en-US" dirty="0" smtClean="0"/>
              <a:t>First real job was as an auditor for a healthcare system called Adventist Health in Sacramento California</a:t>
            </a:r>
          </a:p>
          <a:p>
            <a:pPr lvl="1"/>
            <a:r>
              <a:rPr lang="en-US" dirty="0" smtClean="0"/>
              <a:t>Traveled to Hawaii, Oregon, Washington State</a:t>
            </a:r>
            <a:endParaRPr lang="en-US" dirty="0"/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62400"/>
            <a:ext cx="61531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Advancement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9321515">
            <a:off x="570554" y="3604037"/>
            <a:ext cx="7698094" cy="6096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2033" y="601209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Janitor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5351835"/>
            <a:ext cx="2692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Grounds Worker/Manager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65969" y="4977245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Dorm Resident Assistant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24300" y="4267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Student Body Controller/Marketing Manager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42748" y="3724171"/>
            <a:ext cx="370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Staff Auditor at Adventist Health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2895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Senior Auditor at Adventist Health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97336" y="1978082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Senior Associate at EY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10165" y="990600"/>
            <a:ext cx="795635" cy="36933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????!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14" y="1906802"/>
            <a:ext cx="3095624" cy="116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Entrepreneur of the Year Volunteer</a:t>
            </a:r>
          </a:p>
          <a:p>
            <a:r>
              <a:rPr lang="en-US" dirty="0" smtClean="0"/>
              <a:t>Work with hundreds of different people in our service line with many different clients </a:t>
            </a:r>
            <a:r>
              <a:rPr lang="en-US" dirty="0" smtClean="0"/>
              <a:t>   (Smart </a:t>
            </a:r>
            <a:r>
              <a:rPr lang="en-US" dirty="0" smtClean="0"/>
              <a:t>&amp; Final, Cedar’s </a:t>
            </a:r>
            <a:r>
              <a:rPr lang="en-US" dirty="0" smtClean="0"/>
              <a:t>Sinai, Hospitals) </a:t>
            </a:r>
            <a:endParaRPr lang="en-US" dirty="0" smtClean="0"/>
          </a:p>
          <a:p>
            <a:r>
              <a:rPr lang="en-US" dirty="0" smtClean="0"/>
              <a:t>Mentoring future professionals</a:t>
            </a:r>
          </a:p>
          <a:p>
            <a:r>
              <a:rPr lang="en-US" dirty="0" smtClean="0"/>
              <a:t>Recruiting top </a:t>
            </a:r>
            <a:r>
              <a:rPr lang="en-US" dirty="0" smtClean="0"/>
              <a:t>Talent</a:t>
            </a:r>
          </a:p>
          <a:p>
            <a:pPr lvl="1"/>
            <a:r>
              <a:rPr lang="en-US" dirty="0" smtClean="0"/>
              <a:t>Elements of Success Program</a:t>
            </a:r>
          </a:p>
          <a:p>
            <a:pPr lvl="1"/>
            <a:r>
              <a:rPr lang="en-US" dirty="0" smtClean="0"/>
              <a:t>USC, UCLA Recruiting Events</a:t>
            </a:r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6196013" cy="1066800"/>
          </a:xfrm>
        </p:spPr>
      </p:pic>
    </p:spTree>
    <p:extLst>
      <p:ext uri="{BB962C8B-B14F-4D97-AF65-F5344CB8AC3E}">
        <p14:creationId xmlns:p14="http://schemas.microsoft.com/office/powerpoint/2010/main" val="37311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Challenges</a:t>
            </a:r>
          </a:p>
          <a:p>
            <a:r>
              <a:rPr lang="en-US" dirty="0" smtClean="0"/>
              <a:t>Dealing with different personalities</a:t>
            </a:r>
          </a:p>
          <a:p>
            <a:r>
              <a:rPr lang="en-US" dirty="0" smtClean="0"/>
              <a:t>Work-Life Balance</a:t>
            </a:r>
          </a:p>
          <a:p>
            <a:r>
              <a:rPr lang="en-US" dirty="0" smtClean="0"/>
              <a:t>Not Enough time in a day</a:t>
            </a:r>
          </a:p>
          <a:p>
            <a:r>
              <a:rPr lang="en-US" dirty="0" smtClean="0"/>
              <a:t>Too many </a:t>
            </a:r>
            <a:r>
              <a:rPr lang="en-US" dirty="0" smtClean="0"/>
              <a:t>opportunities to </a:t>
            </a:r>
            <a:r>
              <a:rPr lang="en-US" dirty="0" smtClean="0"/>
              <a:t>choose from!</a:t>
            </a:r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6196013" cy="1066800"/>
          </a:xfrm>
        </p:spPr>
      </p:pic>
    </p:spTree>
    <p:extLst>
      <p:ext uri="{BB962C8B-B14F-4D97-AF65-F5344CB8AC3E}">
        <p14:creationId xmlns:p14="http://schemas.microsoft.com/office/powerpoint/2010/main" val="18387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Mentor for Network for Teaching Entrepreneurialship</a:t>
            </a:r>
          </a:p>
          <a:p>
            <a:pPr lvl="1"/>
            <a:r>
              <a:rPr lang="en-US" dirty="0" smtClean="0"/>
              <a:t>Coaching students to structure their business ideas into a reality.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0"/>
            <a:ext cx="6096000" cy="1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 &amp;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 to </a:t>
            </a:r>
            <a:r>
              <a:rPr lang="en-US" dirty="0"/>
              <a:t>c</a:t>
            </a:r>
            <a:r>
              <a:rPr lang="en-US" dirty="0" smtClean="0"/>
              <a:t>oding </a:t>
            </a:r>
            <a:r>
              <a:rPr lang="en-US" dirty="0"/>
              <a:t>s</a:t>
            </a:r>
            <a:r>
              <a:rPr lang="en-US" dirty="0" smtClean="0"/>
              <a:t>chool </a:t>
            </a:r>
            <a:r>
              <a:rPr lang="en-US" dirty="0" smtClean="0"/>
              <a:t>in June 2016.</a:t>
            </a:r>
          </a:p>
          <a:p>
            <a:r>
              <a:rPr lang="en-US" dirty="0" smtClean="0"/>
              <a:t>Start a </a:t>
            </a:r>
            <a:r>
              <a:rPr lang="en-US" dirty="0" smtClean="0"/>
              <a:t>coding </a:t>
            </a:r>
            <a:r>
              <a:rPr lang="en-US" dirty="0"/>
              <a:t>s</a:t>
            </a:r>
            <a:r>
              <a:rPr lang="en-US" dirty="0" smtClean="0"/>
              <a:t>chool </a:t>
            </a:r>
            <a:r>
              <a:rPr lang="en-US" dirty="0" smtClean="0"/>
              <a:t>for </a:t>
            </a:r>
            <a:r>
              <a:rPr lang="en-US" dirty="0" smtClean="0"/>
              <a:t>elementary </a:t>
            </a:r>
            <a:r>
              <a:rPr lang="en-US" dirty="0" smtClean="0"/>
              <a:t>and </a:t>
            </a:r>
            <a:r>
              <a:rPr lang="en-US" dirty="0" smtClean="0"/>
              <a:t>high </a:t>
            </a:r>
            <a:r>
              <a:rPr lang="en-US" dirty="0" smtClean="0"/>
              <a:t>s</a:t>
            </a:r>
            <a:r>
              <a:rPr lang="en-US" dirty="0" smtClean="0"/>
              <a:t>chool </a:t>
            </a:r>
            <a:r>
              <a:rPr lang="en-US" dirty="0"/>
              <a:t>s</a:t>
            </a:r>
            <a:r>
              <a:rPr lang="en-US" dirty="0" smtClean="0"/>
              <a:t>tudents</a:t>
            </a:r>
            <a:endParaRPr lang="en-US" dirty="0" smtClean="0"/>
          </a:p>
          <a:p>
            <a:r>
              <a:rPr lang="en-US" dirty="0" smtClean="0"/>
              <a:t>Consult </a:t>
            </a:r>
            <a:r>
              <a:rPr lang="en-US" dirty="0" smtClean="0"/>
              <a:t>for </a:t>
            </a:r>
            <a:r>
              <a:rPr lang="en-US" dirty="0" smtClean="0"/>
              <a:t>hospitals </a:t>
            </a:r>
            <a:r>
              <a:rPr lang="en-US" dirty="0" smtClean="0"/>
              <a:t>&amp; </a:t>
            </a:r>
            <a:r>
              <a:rPr lang="en-US" dirty="0" smtClean="0"/>
              <a:t>healthcare </a:t>
            </a:r>
            <a:r>
              <a:rPr lang="en-US" dirty="0"/>
              <a:t>c</a:t>
            </a:r>
            <a:r>
              <a:rPr lang="en-US" dirty="0" smtClean="0"/>
              <a:t>lients</a:t>
            </a:r>
          </a:p>
          <a:p>
            <a:r>
              <a:rPr lang="en-US" dirty="0"/>
              <a:t>Open my own </a:t>
            </a:r>
            <a:r>
              <a:rPr lang="en-US" dirty="0" smtClean="0"/>
              <a:t>coffee </a:t>
            </a:r>
            <a:r>
              <a:rPr lang="en-US" dirty="0"/>
              <a:t>s</a:t>
            </a:r>
            <a:r>
              <a:rPr lang="en-US" dirty="0" smtClean="0"/>
              <a:t>hop</a:t>
            </a:r>
            <a:endParaRPr lang="en-US" dirty="0" smtClean="0"/>
          </a:p>
          <a:p>
            <a:r>
              <a:rPr lang="en-US" dirty="0" smtClean="0"/>
              <a:t>Start my own </a:t>
            </a:r>
            <a:r>
              <a:rPr lang="en-US" dirty="0" smtClean="0"/>
              <a:t>companies</a:t>
            </a:r>
            <a:endParaRPr lang="en-US" dirty="0" smtClean="0"/>
          </a:p>
          <a:p>
            <a:pPr lvl="1"/>
            <a:r>
              <a:rPr lang="en-US" dirty="0" smtClean="0"/>
              <a:t>Consulting Group</a:t>
            </a:r>
          </a:p>
          <a:p>
            <a:pPr lvl="1"/>
            <a:r>
              <a:rPr lang="en-US" dirty="0" smtClean="0"/>
              <a:t>Education/School Mentorship Program</a:t>
            </a:r>
          </a:p>
          <a:p>
            <a:pPr lvl="1"/>
            <a:r>
              <a:rPr lang="en-US" dirty="0" smtClean="0"/>
              <a:t>Create Websites/Apps!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Young Puppy on the Block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5676900" cy="4419600"/>
          </a:xfrm>
        </p:spPr>
      </p:pic>
      <p:sp>
        <p:nvSpPr>
          <p:cNvPr id="6" name="Oval Callout 5"/>
          <p:cNvSpPr/>
          <p:nvPr/>
        </p:nvSpPr>
        <p:spPr>
          <a:xfrm>
            <a:off x="1676400" y="4951863"/>
            <a:ext cx="2895600" cy="1219200"/>
          </a:xfrm>
          <a:prstGeom prst="wedgeEllipseCallout">
            <a:avLst>
              <a:gd name="adj1" fmla="val 17444"/>
              <a:gd name="adj2" fmla="val -12159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…Crazy Family…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TO LIVE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 smtClean="0"/>
              <a:t>Restless for Success</a:t>
            </a:r>
            <a:endParaRPr lang="en-US" dirty="0" smtClean="0"/>
          </a:p>
          <a:p>
            <a:r>
              <a:rPr lang="en-US" dirty="0" smtClean="0"/>
              <a:t>Mindset is what sets the pace for </a:t>
            </a:r>
            <a:r>
              <a:rPr lang="en-US" dirty="0" smtClean="0"/>
              <a:t>Success </a:t>
            </a:r>
            <a:endParaRPr lang="en-US" dirty="0" smtClean="0"/>
          </a:p>
          <a:p>
            <a:r>
              <a:rPr lang="en-US" dirty="0" smtClean="0"/>
              <a:t>You miss 100% of the shots you never take</a:t>
            </a:r>
            <a:endParaRPr lang="en-US" dirty="0" smtClean="0"/>
          </a:p>
          <a:p>
            <a:r>
              <a:rPr lang="en-US" dirty="0" smtClean="0"/>
              <a:t>Be the change you want to see in the World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ACADEMIC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spend several minutes discussing the day’s academic module and how it is relevant in the “real world”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QUESTIONS &amp; ANSWERS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08" y="2119313"/>
            <a:ext cx="3554747" cy="3603625"/>
          </a:xfrm>
        </p:spPr>
      </p:pic>
    </p:spTree>
    <p:extLst>
      <p:ext uri="{BB962C8B-B14F-4D97-AF65-F5344CB8AC3E}">
        <p14:creationId xmlns:p14="http://schemas.microsoft.com/office/powerpoint/2010/main" val="40082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GROWN-UPS!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705600" cy="4114800"/>
          </a:xfrm>
        </p:spPr>
      </p:pic>
      <p:sp>
        <p:nvSpPr>
          <p:cNvPr id="5" name="Cloud Callout 4"/>
          <p:cNvSpPr/>
          <p:nvPr/>
        </p:nvSpPr>
        <p:spPr>
          <a:xfrm>
            <a:off x="1371600" y="4800600"/>
            <a:ext cx="4419600" cy="1066800"/>
          </a:xfrm>
          <a:prstGeom prst="cloudCallout">
            <a:avLst>
              <a:gd name="adj1" fmla="val 70058"/>
              <a:gd name="adj2" fmla="val -22055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…Still Crazy Family…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</p:spPr>
        <p:txBody>
          <a:bodyPr/>
          <a:lstStyle/>
          <a:p>
            <a:r>
              <a:rPr lang="en-US" dirty="0" smtClean="0"/>
              <a:t>Role Model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33338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Up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</a:t>
            </a:r>
            <a:r>
              <a:rPr lang="en-US" dirty="0" smtClean="0"/>
              <a:t>w up without many possessions</a:t>
            </a:r>
            <a:endParaRPr lang="en-US" dirty="0" smtClean="0"/>
          </a:p>
          <a:p>
            <a:r>
              <a:rPr lang="en-US" dirty="0" smtClean="0"/>
              <a:t>Shared </a:t>
            </a:r>
            <a:r>
              <a:rPr lang="en-US" dirty="0" smtClean="0"/>
              <a:t>Everything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3 Bed Room House for 8 kids and two parents felt like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886200"/>
            <a:ext cx="3657600" cy="21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 School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28800"/>
            <a:ext cx="2939521" cy="504120"/>
          </a:xfrm>
        </p:spPr>
        <p:txBody>
          <a:bodyPr/>
          <a:lstStyle/>
          <a:p>
            <a:r>
              <a:rPr lang="en-US" u="sng" dirty="0" smtClean="0"/>
              <a:t>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HIGH SCHOOL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828800"/>
            <a:ext cx="2944368" cy="506871"/>
          </a:xfrm>
        </p:spPr>
        <p:txBody>
          <a:bodyPr/>
          <a:lstStyle/>
          <a:p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HIGH SCHOOL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295400" y="2362200"/>
            <a:ext cx="3227832" cy="27797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Littlerock High School</a:t>
            </a:r>
          </a:p>
          <a:p>
            <a:pPr lvl="1"/>
            <a:r>
              <a:rPr lang="en-US" sz="2400" dirty="0" smtClean="0"/>
              <a:t>Soccer Captain</a:t>
            </a:r>
          </a:p>
          <a:p>
            <a:pPr lvl="1"/>
            <a:r>
              <a:rPr lang="en-US" sz="2400" dirty="0" smtClean="0"/>
              <a:t>Tennis Team</a:t>
            </a:r>
          </a:p>
          <a:p>
            <a:pPr lvl="1"/>
            <a:r>
              <a:rPr lang="en-US" sz="2400" dirty="0" smtClean="0"/>
              <a:t>AP History &amp; Geometry</a:t>
            </a:r>
          </a:p>
          <a:p>
            <a:pPr lvl="1"/>
            <a:r>
              <a:rPr lang="en-US" sz="2400" dirty="0" smtClean="0"/>
              <a:t>The Cool Kid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495800" y="1905000"/>
            <a:ext cx="3657600" cy="1787525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Newbury </a:t>
            </a:r>
            <a:r>
              <a:rPr lang="en-US" dirty="0" smtClean="0"/>
              <a:t>Park Adventist Academy</a:t>
            </a:r>
          </a:p>
          <a:p>
            <a:r>
              <a:rPr lang="en-US" dirty="0" smtClean="0"/>
              <a:t>Soccer Captain</a:t>
            </a:r>
          </a:p>
          <a:p>
            <a:r>
              <a:rPr lang="en-US" dirty="0" smtClean="0"/>
              <a:t>Flag Football</a:t>
            </a:r>
          </a:p>
          <a:p>
            <a:r>
              <a:rPr lang="en-US" dirty="0" smtClean="0"/>
              <a:t>Choir (Base!)</a:t>
            </a:r>
          </a:p>
          <a:p>
            <a:r>
              <a:rPr lang="en-US" dirty="0" smtClean="0"/>
              <a:t>The Cool Kid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76400" y="53340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Importance of Involvement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152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295400"/>
            <a:ext cx="4953000" cy="838200"/>
          </a:xfrm>
        </p:spPr>
        <p:txBody>
          <a:bodyPr/>
          <a:lstStyle/>
          <a:p>
            <a:pPr algn="l"/>
            <a:r>
              <a:rPr lang="en-US" sz="3000" b="1" dirty="0" smtClean="0"/>
              <a:t>Challenges  Growing Up</a:t>
            </a:r>
            <a:endParaRPr lang="en-US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5410200" cy="28194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Worked to </a:t>
            </a:r>
            <a:r>
              <a:rPr lang="en-US" sz="2200" b="1" dirty="0" smtClean="0">
                <a:solidFill>
                  <a:schemeClr val="tx1"/>
                </a:solidFill>
              </a:rPr>
              <a:t>pay for my education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Worked to help support my family</a:t>
            </a:r>
            <a:endParaRPr lang="en-US" sz="22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Difficult </a:t>
            </a:r>
            <a:r>
              <a:rPr lang="en-US" sz="2200" b="1" dirty="0" smtClean="0">
                <a:solidFill>
                  <a:schemeClr val="tx1"/>
                </a:solidFill>
              </a:rPr>
              <a:t>to </a:t>
            </a:r>
            <a:r>
              <a:rPr lang="en-US" sz="2200" b="1" dirty="0" smtClean="0">
                <a:solidFill>
                  <a:schemeClr val="tx1"/>
                </a:solidFill>
              </a:rPr>
              <a:t>make  </a:t>
            </a:r>
            <a:r>
              <a:rPr lang="en-US" sz="2200" b="1" dirty="0" smtClean="0">
                <a:solidFill>
                  <a:schemeClr val="tx1"/>
                </a:solidFill>
              </a:rPr>
              <a:t>good friends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Not enough time for sleep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Not being able to do what everyone else was doing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Best High School Memories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3429000" cy="21717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28800"/>
            <a:ext cx="2895600" cy="21717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67200"/>
            <a:ext cx="3505200" cy="191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MY JOURNEY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19" y="1900569"/>
            <a:ext cx="6172200" cy="4045357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0" name="Oval 9"/>
          <p:cNvSpPr/>
          <p:nvPr/>
        </p:nvSpPr>
        <p:spPr>
          <a:xfrm>
            <a:off x="2286000" y="2057400"/>
            <a:ext cx="1066800" cy="533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52800" y="2438400"/>
            <a:ext cx="3380509" cy="2971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701464" y="5143500"/>
            <a:ext cx="10668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905000" y="5592427"/>
            <a:ext cx="381000" cy="297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86000" y="5531427"/>
            <a:ext cx="4447310" cy="14547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6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245</TotalTime>
  <Words>501</Words>
  <Application>Microsoft Office PowerPoint</Application>
  <PresentationFormat>On-screen Show (4:3)</PresentationFormat>
  <Paragraphs>115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Pushpin</vt:lpstr>
      <vt:lpstr>WHO AM I</vt:lpstr>
      <vt:lpstr>The Young Puppy on the Block</vt:lpstr>
      <vt:lpstr>GROWN-UPS!</vt:lpstr>
      <vt:lpstr>Role Model</vt:lpstr>
      <vt:lpstr>Growing Up </vt:lpstr>
      <vt:lpstr>High School</vt:lpstr>
      <vt:lpstr>Challenges  Growing Up</vt:lpstr>
      <vt:lpstr>Best High School Memories</vt:lpstr>
      <vt:lpstr>MY JOURNEY</vt:lpstr>
      <vt:lpstr>COLLEGE!- Good Bye Cali!</vt:lpstr>
      <vt:lpstr>College Life</vt:lpstr>
      <vt:lpstr>College Memories</vt:lpstr>
      <vt:lpstr>Best College Memories</vt:lpstr>
      <vt:lpstr>Career </vt:lpstr>
      <vt:lpstr>Career Advancement</vt:lpstr>
      <vt:lpstr>PowerPoint Presentation</vt:lpstr>
      <vt:lpstr>PowerPoint Presentation</vt:lpstr>
      <vt:lpstr>Additional Involvement</vt:lpstr>
      <vt:lpstr>FUTURE PLANS &amp; GOALS</vt:lpstr>
      <vt:lpstr>WORDS TO LIVE BY</vt:lpstr>
      <vt:lpstr>ACADEMIC EXERCISE</vt:lpstr>
      <vt:lpstr>QUESTIONS &amp; ANSWERS</vt:lpstr>
    </vt:vector>
  </TitlesOfParts>
  <Company>Ernst &amp; Young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am I?</dc:title>
  <dc:creator>maravch</dc:creator>
  <cp:lastModifiedBy>maravch</cp:lastModifiedBy>
  <cp:revision>28</cp:revision>
  <dcterms:created xsi:type="dcterms:W3CDTF">2015-10-06T14:46:20Z</dcterms:created>
  <dcterms:modified xsi:type="dcterms:W3CDTF">2016-01-12T06:59:58Z</dcterms:modified>
</cp:coreProperties>
</file>