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79" r:id="rId4"/>
    <p:sldId id="281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1" r:id="rId20"/>
    <p:sldId id="275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9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336" y="-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I studied Electrical Engineering in college, a very math intensive degree. Graduated in 2004</a:t>
          </a:r>
          <a:endParaRPr lang="en-US" dirty="0">
            <a:latin typeface="Century Gothic"/>
            <a:cs typeface="Century Gothic"/>
          </a:endParaRPr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In 2004, I moved to San Francisco, and worked for several technology companies. I left to go start my own!</a:t>
          </a:r>
          <a:endParaRPr lang="en-US" dirty="0">
            <a:latin typeface="Century Gothic"/>
            <a:cs typeface="Century Gothic"/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In 2005 I co-founded Deco Lighting with my cousin, Sam.</a:t>
          </a:r>
          <a:endParaRPr lang="en-US" dirty="0">
            <a:latin typeface="Century Gothic"/>
            <a:cs typeface="Century Gothic"/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>
        <a:solidFill>
          <a:srgbClr val="55B9EB"/>
        </a:solidFill>
      </dgm:spPr>
    </dgm:pt>
    <dgm:pt modelId="{C1F15EE0-C9B7-41DF-A01C-F918C34A425B}" type="pres">
      <dgm:prSet presAssocID="{117D8BAD-65C0-428B-B763-D5C262BA017E}" presName="arrowDiagram3" presStyleCnt="0"/>
      <dgm:spPr/>
    </dgm:pt>
    <dgm:pt modelId="{7AE2F73F-5400-4144-A148-7E71A76C9D2B}" type="pres">
      <dgm:prSet presAssocID="{9DF16435-D83C-43CC-88F7-B2FF0728BDD3}" presName="bullet3a" presStyleLbl="node1" presStyleIdx="0" presStyleCnt="3"/>
      <dgm:spPr>
        <a:solidFill>
          <a:srgbClr val="F79646"/>
        </a:solidFill>
        <a:ln>
          <a:solidFill>
            <a:schemeClr val="tx1"/>
          </a:solidFill>
        </a:ln>
      </dgm:spPr>
    </dgm:pt>
    <dgm:pt modelId="{3B968D23-3AB8-4644-A50C-B4DD7234616D}" type="pres">
      <dgm:prSet presAssocID="{9DF16435-D83C-43CC-88F7-B2FF0728BD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D6E46-C84D-4CB3-B9D2-8FF45C5B7479}" type="pres">
      <dgm:prSet presAssocID="{2D8EC281-7FD2-4949-B782-9554AE8D8903}" presName="bullet3b" presStyleLbl="node1" presStyleIdx="1" presStyleCnt="3" custScaleX="197199" custScaleY="138114"/>
      <dgm:spPr>
        <a:solidFill>
          <a:srgbClr val="F79646"/>
        </a:solidFill>
      </dgm:spPr>
    </dgm:pt>
    <dgm:pt modelId="{C06A3DA7-A1F8-4D90-8743-641E5C504B9D}" type="pres">
      <dgm:prSet presAssocID="{2D8EC281-7FD2-4949-B782-9554AE8D890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 custScaleX="139854" custScaleY="133256"/>
      <dgm:spPr>
        <a:solidFill>
          <a:schemeClr val="accent6"/>
        </a:solidFill>
      </dgm:spPr>
    </dgm:pt>
    <dgm:pt modelId="{17067309-CB33-4035-BF41-24F82CD4A52A}" type="pres">
      <dgm:prSet presAssocID="{916EA4CA-F191-44E9-BDEC-685BAEB5F89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1E80A-EF29-4018-85A8-34B07D0FD802}" type="presOf" srcId="{9DF16435-D83C-43CC-88F7-B2FF0728BDD3}" destId="{3B968D23-3AB8-4644-A50C-B4DD7234616D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D5057860-A586-4F8E-AD83-C94B1B4861DC}" type="presOf" srcId="{2D8EC281-7FD2-4949-B782-9554AE8D8903}" destId="{C06A3DA7-A1F8-4D90-8743-641E5C504B9D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0" destOrd="0" parTransId="{CA52AC76-7BB2-413C-9E11-86D38414CFD5}" sibTransId="{517BB5CF-1D96-4F22-8A23-281004CAC4AB}"/>
    <dgm:cxn modelId="{162FA510-8516-4692-B012-2FF6FDA68A66}" type="presOf" srcId="{916EA4CA-F191-44E9-BDEC-685BAEB5F89C}" destId="{17067309-CB33-4035-BF41-24F82CD4A52A}" srcOrd="0" destOrd="0" presId="urn:microsoft.com/office/officeart/2005/8/layout/arrow2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7C087A38-7592-49B0-8670-1C6111D4BADA}" type="presParOf" srcId="{2CA1C279-8CAF-4522-A11C-0306FA8C7E1F}" destId="{C1F15EE0-C9B7-41DF-A01C-F918C34A425B}" srcOrd="1" destOrd="0" presId="urn:microsoft.com/office/officeart/2005/8/layout/arrow2"/>
    <dgm:cxn modelId="{6CA355B3-59E7-478E-A9AD-DA1F746FA7D1}" type="presParOf" srcId="{C1F15EE0-C9B7-41DF-A01C-F918C34A425B}" destId="{7AE2F73F-5400-4144-A148-7E71A76C9D2B}" srcOrd="0" destOrd="0" presId="urn:microsoft.com/office/officeart/2005/8/layout/arrow2"/>
    <dgm:cxn modelId="{529EFC1D-879B-40CF-8CFE-03D1C7C2EAB4}" type="presParOf" srcId="{C1F15EE0-C9B7-41DF-A01C-F918C34A425B}" destId="{3B968D23-3AB8-4644-A50C-B4DD7234616D}" srcOrd="1" destOrd="0" presId="urn:microsoft.com/office/officeart/2005/8/layout/arrow2"/>
    <dgm:cxn modelId="{2DBAD1C7-4C10-4899-BB77-BF75EEECA93B}" type="presParOf" srcId="{C1F15EE0-C9B7-41DF-A01C-F918C34A425B}" destId="{C32D6E46-C84D-4CB3-B9D2-8FF45C5B7479}" srcOrd="2" destOrd="0" presId="urn:microsoft.com/office/officeart/2005/8/layout/arrow2"/>
    <dgm:cxn modelId="{1E5748E7-FB07-450A-8BBE-662B2D6564C1}" type="presParOf" srcId="{C1F15EE0-C9B7-41DF-A01C-F918C34A425B}" destId="{C06A3DA7-A1F8-4D90-8743-641E5C504B9D}" srcOrd="3" destOrd="0" presId="urn:microsoft.com/office/officeart/2005/8/layout/arrow2"/>
    <dgm:cxn modelId="{D3F33F51-B83B-4FD4-BA54-1A6AD739A764}" type="presParOf" srcId="{C1F15EE0-C9B7-41DF-A01C-F918C34A425B}" destId="{EA92077A-70E6-4C4C-A836-EA56EC69D16A}" srcOrd="4" destOrd="0" presId="urn:microsoft.com/office/officeart/2005/8/layout/arrow2"/>
    <dgm:cxn modelId="{5D70F7E6-FA96-4A06-8A01-923E967AA69D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A92BB5-202E-4C43-A0C7-EA8EBEBBD3B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72410D-D72C-42D7-898F-A0C468AE9E3B}">
      <dgm:prSet phldrT="[Text]"/>
      <dgm:spPr>
        <a:solidFill>
          <a:srgbClr val="55B9EB"/>
        </a:solidFill>
        <a:ln>
          <a:noFill/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History</a:t>
          </a:r>
          <a:endParaRPr lang="en-US" dirty="0">
            <a:latin typeface="Century Gothic"/>
            <a:cs typeface="Century Gothic"/>
          </a:endParaRPr>
        </a:p>
      </dgm:t>
    </dgm:pt>
    <dgm:pt modelId="{6F6C4B08-68DA-4328-BC4D-B3799EA7934D}" type="parTrans" cxnId="{562779D4-6019-4905-B1AD-EED24B70F4C4}">
      <dgm:prSet/>
      <dgm:spPr/>
      <dgm:t>
        <a:bodyPr/>
        <a:lstStyle/>
        <a:p>
          <a:endParaRPr lang="en-US"/>
        </a:p>
      </dgm:t>
    </dgm:pt>
    <dgm:pt modelId="{18905D7A-29FC-4387-BFC8-9D0DB0547B38}" type="sibTrans" cxnId="{562779D4-6019-4905-B1AD-EED24B70F4C4}">
      <dgm:prSet/>
      <dgm:spPr/>
      <dgm:t>
        <a:bodyPr/>
        <a:lstStyle/>
        <a:p>
          <a:endParaRPr lang="en-US"/>
        </a:p>
      </dgm:t>
    </dgm:pt>
    <dgm:pt modelId="{EA158EEE-DF82-452F-8259-9EA9C74E1B5F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Deco Lighting was founded in 2005.</a:t>
          </a:r>
          <a:endParaRPr lang="en-US" dirty="0">
            <a:latin typeface="Century Gothic"/>
            <a:cs typeface="Century Gothic"/>
          </a:endParaRPr>
        </a:p>
      </dgm:t>
    </dgm:pt>
    <dgm:pt modelId="{C119AB39-B01B-4994-9FA3-CCB1751E41BC}" type="parTrans" cxnId="{34FB3A0F-A27A-4D59-BD69-EA5A9EAA1198}">
      <dgm:prSet/>
      <dgm:spPr/>
      <dgm:t>
        <a:bodyPr/>
        <a:lstStyle/>
        <a:p>
          <a:endParaRPr lang="en-US"/>
        </a:p>
      </dgm:t>
    </dgm:pt>
    <dgm:pt modelId="{7AACA0E2-8A47-47A6-BBF8-D19D27326923}" type="sibTrans" cxnId="{34FB3A0F-A27A-4D59-BD69-EA5A9EAA1198}">
      <dgm:prSet/>
      <dgm:spPr/>
      <dgm:t>
        <a:bodyPr/>
        <a:lstStyle/>
        <a:p>
          <a:endParaRPr lang="en-US"/>
        </a:p>
      </dgm:t>
    </dgm:pt>
    <dgm:pt modelId="{38F9CBC8-3D92-431C-8160-40C6AEECE7E8}">
      <dgm:prSet phldrT="[Text]"/>
      <dgm:spPr>
        <a:solidFill>
          <a:srgbClr val="55B9EB"/>
        </a:solidFill>
        <a:ln>
          <a:noFill/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Size</a:t>
          </a:r>
          <a:endParaRPr lang="en-US" dirty="0">
            <a:latin typeface="Century Gothic"/>
            <a:cs typeface="Century Gothic"/>
          </a:endParaRPr>
        </a:p>
      </dgm:t>
    </dgm:pt>
    <dgm:pt modelId="{E45ABB2A-7B32-470C-96ED-D6EA021DAFC6}" type="parTrans" cxnId="{307940D6-AE71-487C-9267-33AD5A64A32B}">
      <dgm:prSet/>
      <dgm:spPr/>
      <dgm:t>
        <a:bodyPr/>
        <a:lstStyle/>
        <a:p>
          <a:endParaRPr lang="en-US"/>
        </a:p>
      </dgm:t>
    </dgm:pt>
    <dgm:pt modelId="{198EBE32-0C6A-43C7-BD4A-1CC7DF9789AB}" type="sibTrans" cxnId="{307940D6-AE71-487C-9267-33AD5A64A32B}">
      <dgm:prSet/>
      <dgm:spPr/>
      <dgm:t>
        <a:bodyPr/>
        <a:lstStyle/>
        <a:p>
          <a:endParaRPr lang="en-US"/>
        </a:p>
      </dgm:t>
    </dgm:pt>
    <dgm:pt modelId="{F81E93E4-D69A-489B-8428-E516A27E1840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Deco Lighting has about 100 associates.</a:t>
          </a:r>
          <a:endParaRPr lang="en-US" dirty="0">
            <a:latin typeface="Century Gothic"/>
            <a:cs typeface="Century Gothic"/>
          </a:endParaRPr>
        </a:p>
      </dgm:t>
    </dgm:pt>
    <dgm:pt modelId="{7CE558BF-E3F5-4592-9430-24572B927E93}" type="parTrans" cxnId="{F1BF17F4-50ED-4621-8F69-44A412EB74EC}">
      <dgm:prSet/>
      <dgm:spPr/>
      <dgm:t>
        <a:bodyPr/>
        <a:lstStyle/>
        <a:p>
          <a:endParaRPr lang="en-US"/>
        </a:p>
      </dgm:t>
    </dgm:pt>
    <dgm:pt modelId="{87F4E6FD-95E1-4BC1-AED6-A2279CD649AA}" type="sibTrans" cxnId="{F1BF17F4-50ED-4621-8F69-44A412EB74EC}">
      <dgm:prSet/>
      <dgm:spPr/>
      <dgm:t>
        <a:bodyPr/>
        <a:lstStyle/>
        <a:p>
          <a:endParaRPr lang="en-US"/>
        </a:p>
      </dgm:t>
    </dgm:pt>
    <dgm:pt modelId="{E8206E11-8E3A-4C5A-80D2-8EE3F2B25B49}">
      <dgm:prSet phldrT="[Text]"/>
      <dgm:spPr>
        <a:solidFill>
          <a:srgbClr val="55B9EB"/>
        </a:solidFill>
        <a:ln>
          <a:noFill/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Location</a:t>
          </a:r>
          <a:endParaRPr lang="en-US" dirty="0">
            <a:latin typeface="Century Gothic"/>
            <a:cs typeface="Century Gothic"/>
          </a:endParaRPr>
        </a:p>
      </dgm:t>
    </dgm:pt>
    <dgm:pt modelId="{4F80268D-41F0-4A9D-9730-FAFDD9BF9FFA}" type="parTrans" cxnId="{CCFB9A03-CA5D-4E43-BCDB-182A2097BF63}">
      <dgm:prSet/>
      <dgm:spPr/>
      <dgm:t>
        <a:bodyPr/>
        <a:lstStyle/>
        <a:p>
          <a:endParaRPr lang="en-US"/>
        </a:p>
      </dgm:t>
    </dgm:pt>
    <dgm:pt modelId="{C303C23A-E801-4041-A451-DE58587DF924}" type="sibTrans" cxnId="{CCFB9A03-CA5D-4E43-BCDB-182A2097BF63}">
      <dgm:prSet/>
      <dgm:spPr/>
      <dgm:t>
        <a:bodyPr/>
        <a:lstStyle/>
        <a:p>
          <a:endParaRPr lang="en-US"/>
        </a:p>
      </dgm:t>
    </dgm:pt>
    <dgm:pt modelId="{4AC71B69-18A1-4E21-95E4-294A53361936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Deco Lighting is based in Commerce, California.</a:t>
          </a:r>
          <a:endParaRPr lang="en-US" dirty="0">
            <a:latin typeface="Century Gothic"/>
            <a:cs typeface="Century Gothic"/>
          </a:endParaRPr>
        </a:p>
      </dgm:t>
    </dgm:pt>
    <dgm:pt modelId="{F3BE9EBB-5E95-4912-AF1F-8B1A1A5856C0}" type="parTrans" cxnId="{127F3911-A053-4E21-B1D7-965F7C73E78D}">
      <dgm:prSet/>
      <dgm:spPr/>
      <dgm:t>
        <a:bodyPr/>
        <a:lstStyle/>
        <a:p>
          <a:endParaRPr lang="en-US"/>
        </a:p>
      </dgm:t>
    </dgm:pt>
    <dgm:pt modelId="{B72094D3-8D58-4939-B968-2D480DBCFFAF}" type="sibTrans" cxnId="{127F3911-A053-4E21-B1D7-965F7C73E78D}">
      <dgm:prSet/>
      <dgm:spPr/>
      <dgm:t>
        <a:bodyPr/>
        <a:lstStyle/>
        <a:p>
          <a:endParaRPr lang="en-US"/>
        </a:p>
      </dgm:t>
    </dgm:pt>
    <dgm:pt modelId="{C24AC97F-5A51-4E96-A356-8FDC0B4F5601}">
      <dgm:prSet phldrT="[Text]"/>
      <dgm:spPr>
        <a:solidFill>
          <a:srgbClr val="55B9EB"/>
        </a:solidFill>
        <a:ln>
          <a:noFill/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Products</a:t>
          </a:r>
          <a:endParaRPr lang="en-US" dirty="0">
            <a:latin typeface="Century Gothic"/>
            <a:cs typeface="Century Gothic"/>
          </a:endParaRPr>
        </a:p>
      </dgm:t>
    </dgm:pt>
    <dgm:pt modelId="{2C1C80ED-76D7-4CBB-B059-9AC916DDA732}" type="parTrans" cxnId="{868A04A8-B515-47BD-8E6F-AF476F02A968}">
      <dgm:prSet/>
      <dgm:spPr/>
      <dgm:t>
        <a:bodyPr/>
        <a:lstStyle/>
        <a:p>
          <a:endParaRPr lang="en-US"/>
        </a:p>
      </dgm:t>
    </dgm:pt>
    <dgm:pt modelId="{13F60593-7CDB-4FE5-90EF-9FDD194DEC75}" type="sibTrans" cxnId="{868A04A8-B515-47BD-8E6F-AF476F02A968}">
      <dgm:prSet/>
      <dgm:spPr/>
      <dgm:t>
        <a:bodyPr/>
        <a:lstStyle/>
        <a:p>
          <a:endParaRPr lang="en-US"/>
        </a:p>
      </dgm:t>
    </dgm:pt>
    <dgm:pt modelId="{806E6D4F-9930-45FB-A7F1-CB66DFBEF2EE}">
      <dgm:prSet phldrT="[Text]"/>
      <dgm:spPr>
        <a:solidFill>
          <a:srgbClr val="55B9EB"/>
        </a:solidFill>
        <a:ln>
          <a:noFill/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Services</a:t>
          </a:r>
          <a:endParaRPr lang="en-US" dirty="0">
            <a:latin typeface="Century Gothic"/>
            <a:cs typeface="Century Gothic"/>
          </a:endParaRPr>
        </a:p>
      </dgm:t>
    </dgm:pt>
    <dgm:pt modelId="{6EC7F99E-C040-4A30-B62E-3FA0B41BEC88}" type="parTrans" cxnId="{3F0DC7DA-2C0B-4D1E-BF2A-08011D3FCE36}">
      <dgm:prSet/>
      <dgm:spPr/>
      <dgm:t>
        <a:bodyPr/>
        <a:lstStyle/>
        <a:p>
          <a:endParaRPr lang="en-US"/>
        </a:p>
      </dgm:t>
    </dgm:pt>
    <dgm:pt modelId="{A6EC1592-86E2-46FF-863F-177132CD9991}" type="sibTrans" cxnId="{3F0DC7DA-2C0B-4D1E-BF2A-08011D3FCE36}">
      <dgm:prSet/>
      <dgm:spPr/>
      <dgm:t>
        <a:bodyPr/>
        <a:lstStyle/>
        <a:p>
          <a:endParaRPr lang="en-US"/>
        </a:p>
      </dgm:t>
    </dgm:pt>
    <dgm:pt modelId="{9CAA02C6-7578-49D3-8CFB-467376EC9E24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Smart LED Lighting fixtures that you can turn off and on with your computer or mobile phone</a:t>
          </a:r>
          <a:endParaRPr lang="en-US" dirty="0">
            <a:latin typeface="Century Gothic"/>
            <a:cs typeface="Century Gothic"/>
          </a:endParaRPr>
        </a:p>
      </dgm:t>
    </dgm:pt>
    <dgm:pt modelId="{A2F11E30-FCDE-4487-B1BC-4F5A6EB96B1A}" type="parTrans" cxnId="{DEE48361-FA7B-4951-AF99-626CB4611FCC}">
      <dgm:prSet/>
      <dgm:spPr/>
      <dgm:t>
        <a:bodyPr/>
        <a:lstStyle/>
        <a:p>
          <a:endParaRPr lang="en-US"/>
        </a:p>
      </dgm:t>
    </dgm:pt>
    <dgm:pt modelId="{BE8902C5-4634-4669-A53C-1A8D4C2A8077}" type="sibTrans" cxnId="{DEE48361-FA7B-4951-AF99-626CB4611FCC}">
      <dgm:prSet/>
      <dgm:spPr/>
      <dgm:t>
        <a:bodyPr/>
        <a:lstStyle/>
        <a:p>
          <a:endParaRPr lang="en-US"/>
        </a:p>
      </dgm:t>
    </dgm:pt>
    <dgm:pt modelId="{132D4ECD-AD60-6C48-B2BD-5277FD777255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We provider lighting solutions and applications to professional markets.</a:t>
          </a:r>
          <a:endParaRPr lang="en-US" dirty="0">
            <a:latin typeface="Century Gothic"/>
            <a:cs typeface="Century Gothic"/>
          </a:endParaRPr>
        </a:p>
      </dgm:t>
    </dgm:pt>
    <dgm:pt modelId="{35BD3DBA-2B6D-4F4E-81CE-FCF7F1DC57C1}" type="parTrans" cxnId="{165B6A00-769D-DB4A-845B-A86568C1DC56}">
      <dgm:prSet/>
      <dgm:spPr/>
      <dgm:t>
        <a:bodyPr/>
        <a:lstStyle/>
        <a:p>
          <a:endParaRPr lang="en-US"/>
        </a:p>
      </dgm:t>
    </dgm:pt>
    <dgm:pt modelId="{5B440D76-3C08-B74A-B66B-7C2D7135390E}" type="sibTrans" cxnId="{165B6A00-769D-DB4A-845B-A86568C1DC56}">
      <dgm:prSet/>
      <dgm:spPr/>
      <dgm:t>
        <a:bodyPr/>
        <a:lstStyle/>
        <a:p>
          <a:endParaRPr lang="en-US"/>
        </a:p>
      </dgm:t>
    </dgm:pt>
    <dgm:pt modelId="{ACA1122A-685F-B344-8250-F10D3EEFFF9D}">
      <dgm:prSet phldrT="[Text]"/>
      <dgm:spPr/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We’re located a few miles from downtown Los Angeles.</a:t>
          </a:r>
          <a:endParaRPr lang="en-US" dirty="0">
            <a:latin typeface="Century Gothic"/>
            <a:cs typeface="Century Gothic"/>
          </a:endParaRPr>
        </a:p>
      </dgm:t>
    </dgm:pt>
    <dgm:pt modelId="{CD6F8000-E920-D942-8001-7010B6CAEF5F}" type="parTrans" cxnId="{855A061E-FADE-A143-929D-22C9C6D88776}">
      <dgm:prSet/>
      <dgm:spPr/>
      <dgm:t>
        <a:bodyPr/>
        <a:lstStyle/>
        <a:p>
          <a:endParaRPr lang="en-US"/>
        </a:p>
      </dgm:t>
    </dgm:pt>
    <dgm:pt modelId="{6B3DFDE4-5A94-624B-B033-A6934F42787B}" type="sibTrans" cxnId="{855A061E-FADE-A143-929D-22C9C6D88776}">
      <dgm:prSet/>
      <dgm:spPr/>
      <dgm:t>
        <a:bodyPr/>
        <a:lstStyle/>
        <a:p>
          <a:endParaRPr lang="en-US"/>
        </a:p>
      </dgm:t>
    </dgm:pt>
    <dgm:pt modelId="{E1F610DC-C1E6-684E-820A-ECE97EFAE169}">
      <dgm:prSet/>
      <dgm:spPr>
        <a:solidFill>
          <a:schemeClr val="tx1"/>
        </a:solidFill>
        <a:ln>
          <a:solidFill>
            <a:srgbClr val="55B9EB"/>
          </a:solidFill>
        </a:ln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N/A</a:t>
          </a:r>
          <a:endParaRPr lang="en-US" dirty="0">
            <a:latin typeface="Century Gothic"/>
            <a:cs typeface="Century Gothic"/>
          </a:endParaRPr>
        </a:p>
      </dgm:t>
    </dgm:pt>
    <dgm:pt modelId="{411B200C-5191-5942-86EC-A29FAC61CE3D}" type="parTrans" cxnId="{4636CBFF-2844-B947-A9D7-01DEC61D6E68}">
      <dgm:prSet/>
      <dgm:spPr/>
      <dgm:t>
        <a:bodyPr/>
        <a:lstStyle/>
        <a:p>
          <a:endParaRPr lang="en-US"/>
        </a:p>
      </dgm:t>
    </dgm:pt>
    <dgm:pt modelId="{190E0F68-E7FA-A247-B70E-04F95E6C6B67}" type="sibTrans" cxnId="{4636CBFF-2844-B947-A9D7-01DEC61D6E68}">
      <dgm:prSet/>
      <dgm:spPr/>
      <dgm:t>
        <a:bodyPr/>
        <a:lstStyle/>
        <a:p>
          <a:endParaRPr lang="en-US"/>
        </a:p>
      </dgm:t>
    </dgm:pt>
    <dgm:pt modelId="{5642DD8F-48F8-4FAA-9584-9742425D2088}" type="pres">
      <dgm:prSet presAssocID="{4CA92BB5-202E-4C43-A0C7-EA8EBEBBD3B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5DFBCC-F6FE-45E8-A8D8-4074B5D19ECE}" type="pres">
      <dgm:prSet presAssocID="{A972410D-D72C-42D7-898F-A0C468AE9E3B}" presName="composite" presStyleCnt="0"/>
      <dgm:spPr/>
    </dgm:pt>
    <dgm:pt modelId="{7F1C463A-ECAA-453B-A73C-388F5AFB4F96}" type="pres">
      <dgm:prSet presAssocID="{A972410D-D72C-42D7-898F-A0C468AE9E3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0EA41-AF18-431B-B159-8FD3441BA876}" type="pres">
      <dgm:prSet presAssocID="{A972410D-D72C-42D7-898F-A0C468AE9E3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3E851-AF0E-48D2-A3C3-DA93A15D57CF}" type="pres">
      <dgm:prSet presAssocID="{18905D7A-29FC-4387-BFC8-9D0DB0547B38}" presName="sp" presStyleCnt="0"/>
      <dgm:spPr/>
    </dgm:pt>
    <dgm:pt modelId="{F7CD4FA8-1649-41A0-9841-AB9BF1C75DDD}" type="pres">
      <dgm:prSet presAssocID="{38F9CBC8-3D92-431C-8160-40C6AEECE7E8}" presName="composite" presStyleCnt="0"/>
      <dgm:spPr/>
    </dgm:pt>
    <dgm:pt modelId="{ABE2B68B-272C-4A0C-9E50-25D1C7CA2FAD}" type="pres">
      <dgm:prSet presAssocID="{38F9CBC8-3D92-431C-8160-40C6AEECE7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514BE-46D7-4D38-A415-D7FF022783BA}" type="pres">
      <dgm:prSet presAssocID="{38F9CBC8-3D92-431C-8160-40C6AEECE7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2FE78-6B23-44D4-BB98-E358778BDC85}" type="pres">
      <dgm:prSet presAssocID="{198EBE32-0C6A-43C7-BD4A-1CC7DF9789AB}" presName="sp" presStyleCnt="0"/>
      <dgm:spPr/>
    </dgm:pt>
    <dgm:pt modelId="{DBAB7456-C711-4248-BCE1-6F1232513F49}" type="pres">
      <dgm:prSet presAssocID="{E8206E11-8E3A-4C5A-80D2-8EE3F2B25B49}" presName="composite" presStyleCnt="0"/>
      <dgm:spPr/>
    </dgm:pt>
    <dgm:pt modelId="{11A6DF24-183C-4118-AD2D-2316AB1CB656}" type="pres">
      <dgm:prSet presAssocID="{E8206E11-8E3A-4C5A-80D2-8EE3F2B25B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840C1-F354-44D9-A398-5161A3DBB89F}" type="pres">
      <dgm:prSet presAssocID="{E8206E11-8E3A-4C5A-80D2-8EE3F2B25B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FB1EE-EEC4-4C5F-B215-96759E4301C0}" type="pres">
      <dgm:prSet presAssocID="{C303C23A-E801-4041-A451-DE58587DF924}" presName="sp" presStyleCnt="0"/>
      <dgm:spPr/>
    </dgm:pt>
    <dgm:pt modelId="{A2374A72-D224-4C2A-9337-B885CEA601D5}" type="pres">
      <dgm:prSet presAssocID="{C24AC97F-5A51-4E96-A356-8FDC0B4F5601}" presName="composite" presStyleCnt="0"/>
      <dgm:spPr/>
    </dgm:pt>
    <dgm:pt modelId="{226B8113-CD76-4B1D-94B0-BF4B1B173FF7}" type="pres">
      <dgm:prSet presAssocID="{C24AC97F-5A51-4E96-A356-8FDC0B4F560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2F2BFB-E64A-4CD0-A98A-7DE9447DD690}" type="pres">
      <dgm:prSet presAssocID="{C24AC97F-5A51-4E96-A356-8FDC0B4F560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B36C7-05F6-4B0E-910A-AEC0019B4D9B}" type="pres">
      <dgm:prSet presAssocID="{13F60593-7CDB-4FE5-90EF-9FDD194DEC75}" presName="sp" presStyleCnt="0"/>
      <dgm:spPr/>
    </dgm:pt>
    <dgm:pt modelId="{6435DB90-AA5E-4CDC-BC67-FB72FA1F5E13}" type="pres">
      <dgm:prSet presAssocID="{806E6D4F-9930-45FB-A7F1-CB66DFBEF2EE}" presName="composite" presStyleCnt="0"/>
      <dgm:spPr/>
    </dgm:pt>
    <dgm:pt modelId="{B909DF7A-9810-49F1-8644-6B5E54C44566}" type="pres">
      <dgm:prSet presAssocID="{806E6D4F-9930-45FB-A7F1-CB66DFBEF2E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4153D-BF13-46DC-AF90-F6C03C8C874D}" type="pres">
      <dgm:prSet presAssocID="{806E6D4F-9930-45FB-A7F1-CB66DFBEF2E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36CBFF-2844-B947-A9D7-01DEC61D6E68}" srcId="{806E6D4F-9930-45FB-A7F1-CB66DFBEF2EE}" destId="{E1F610DC-C1E6-684E-820A-ECE97EFAE169}" srcOrd="0" destOrd="0" parTransId="{411B200C-5191-5942-86EC-A29FAC61CE3D}" sibTransId="{190E0F68-E7FA-A247-B70E-04F95E6C6B67}"/>
    <dgm:cxn modelId="{165B6A00-769D-DB4A-845B-A86568C1DC56}" srcId="{A972410D-D72C-42D7-898F-A0C468AE9E3B}" destId="{132D4ECD-AD60-6C48-B2BD-5277FD777255}" srcOrd="1" destOrd="0" parTransId="{35BD3DBA-2B6D-4F4E-81CE-FCF7F1DC57C1}" sibTransId="{5B440D76-3C08-B74A-B66B-7C2D7135390E}"/>
    <dgm:cxn modelId="{6DE9B998-71C8-4DE4-A1F1-22B02841D39E}" type="presOf" srcId="{C24AC97F-5A51-4E96-A356-8FDC0B4F5601}" destId="{226B8113-CD76-4B1D-94B0-BF4B1B173FF7}" srcOrd="0" destOrd="0" presId="urn:microsoft.com/office/officeart/2005/8/layout/chevron2"/>
    <dgm:cxn modelId="{868A04A8-B515-47BD-8E6F-AF476F02A968}" srcId="{4CA92BB5-202E-4C43-A0C7-EA8EBEBBD3BF}" destId="{C24AC97F-5A51-4E96-A356-8FDC0B4F5601}" srcOrd="3" destOrd="0" parTransId="{2C1C80ED-76D7-4CBB-B059-9AC916DDA732}" sibTransId="{13F60593-7CDB-4FE5-90EF-9FDD194DEC75}"/>
    <dgm:cxn modelId="{307940D6-AE71-487C-9267-33AD5A64A32B}" srcId="{4CA92BB5-202E-4C43-A0C7-EA8EBEBBD3BF}" destId="{38F9CBC8-3D92-431C-8160-40C6AEECE7E8}" srcOrd="1" destOrd="0" parTransId="{E45ABB2A-7B32-470C-96ED-D6EA021DAFC6}" sibTransId="{198EBE32-0C6A-43C7-BD4A-1CC7DF9789AB}"/>
    <dgm:cxn modelId="{D3A278A0-792F-1440-97E9-B4BD01CC1B27}" type="presOf" srcId="{132D4ECD-AD60-6C48-B2BD-5277FD777255}" destId="{66A0EA41-AF18-431B-B159-8FD3441BA876}" srcOrd="0" destOrd="1" presId="urn:microsoft.com/office/officeart/2005/8/layout/chevron2"/>
    <dgm:cxn modelId="{562779D4-6019-4905-B1AD-EED24B70F4C4}" srcId="{4CA92BB5-202E-4C43-A0C7-EA8EBEBBD3BF}" destId="{A972410D-D72C-42D7-898F-A0C468AE9E3B}" srcOrd="0" destOrd="0" parTransId="{6F6C4B08-68DA-4328-BC4D-B3799EA7934D}" sibTransId="{18905D7A-29FC-4387-BFC8-9D0DB0547B38}"/>
    <dgm:cxn modelId="{C483EA88-DACC-4483-B205-BD5BA8C71419}" type="presOf" srcId="{EA158EEE-DF82-452F-8259-9EA9C74E1B5F}" destId="{66A0EA41-AF18-431B-B159-8FD3441BA876}" srcOrd="0" destOrd="0" presId="urn:microsoft.com/office/officeart/2005/8/layout/chevron2"/>
    <dgm:cxn modelId="{F1BF17F4-50ED-4621-8F69-44A412EB74EC}" srcId="{38F9CBC8-3D92-431C-8160-40C6AEECE7E8}" destId="{F81E93E4-D69A-489B-8428-E516A27E1840}" srcOrd="0" destOrd="0" parTransId="{7CE558BF-E3F5-4592-9430-24572B927E93}" sibTransId="{87F4E6FD-95E1-4BC1-AED6-A2279CD649AA}"/>
    <dgm:cxn modelId="{C62ADAC9-D877-4FE2-B21D-239FF6B31425}" type="presOf" srcId="{E8206E11-8E3A-4C5A-80D2-8EE3F2B25B49}" destId="{11A6DF24-183C-4118-AD2D-2316AB1CB656}" srcOrd="0" destOrd="0" presId="urn:microsoft.com/office/officeart/2005/8/layout/chevron2"/>
    <dgm:cxn modelId="{FCFE4855-3CE6-A546-97D3-C25602E57761}" type="presOf" srcId="{ACA1122A-685F-B344-8250-F10D3EEFFF9D}" destId="{2E4840C1-F354-44D9-A398-5161A3DBB89F}" srcOrd="0" destOrd="1" presId="urn:microsoft.com/office/officeart/2005/8/layout/chevron2"/>
    <dgm:cxn modelId="{73B27E74-5C4F-4BAF-A813-CF983648142D}" type="presOf" srcId="{4AC71B69-18A1-4E21-95E4-294A53361936}" destId="{2E4840C1-F354-44D9-A398-5161A3DBB89F}" srcOrd="0" destOrd="0" presId="urn:microsoft.com/office/officeart/2005/8/layout/chevron2"/>
    <dgm:cxn modelId="{34FB3A0F-A27A-4D59-BD69-EA5A9EAA1198}" srcId="{A972410D-D72C-42D7-898F-A0C468AE9E3B}" destId="{EA158EEE-DF82-452F-8259-9EA9C74E1B5F}" srcOrd="0" destOrd="0" parTransId="{C119AB39-B01B-4994-9FA3-CCB1751E41BC}" sibTransId="{7AACA0E2-8A47-47A6-BBF8-D19D27326923}"/>
    <dgm:cxn modelId="{D47A7F0D-CB3D-4CF4-B9DA-BC7CB2FBDE7F}" type="presOf" srcId="{4CA92BB5-202E-4C43-A0C7-EA8EBEBBD3BF}" destId="{5642DD8F-48F8-4FAA-9584-9742425D2088}" srcOrd="0" destOrd="0" presId="urn:microsoft.com/office/officeart/2005/8/layout/chevron2"/>
    <dgm:cxn modelId="{855A061E-FADE-A143-929D-22C9C6D88776}" srcId="{E8206E11-8E3A-4C5A-80D2-8EE3F2B25B49}" destId="{ACA1122A-685F-B344-8250-F10D3EEFFF9D}" srcOrd="1" destOrd="0" parTransId="{CD6F8000-E920-D942-8001-7010B6CAEF5F}" sibTransId="{6B3DFDE4-5A94-624B-B033-A6934F42787B}"/>
    <dgm:cxn modelId="{CCFB9A03-CA5D-4E43-BCDB-182A2097BF63}" srcId="{4CA92BB5-202E-4C43-A0C7-EA8EBEBBD3BF}" destId="{E8206E11-8E3A-4C5A-80D2-8EE3F2B25B49}" srcOrd="2" destOrd="0" parTransId="{4F80268D-41F0-4A9D-9730-FAFDD9BF9FFA}" sibTransId="{C303C23A-E801-4041-A451-DE58587DF924}"/>
    <dgm:cxn modelId="{3F0DC7DA-2C0B-4D1E-BF2A-08011D3FCE36}" srcId="{4CA92BB5-202E-4C43-A0C7-EA8EBEBBD3BF}" destId="{806E6D4F-9930-45FB-A7F1-CB66DFBEF2EE}" srcOrd="4" destOrd="0" parTransId="{6EC7F99E-C040-4A30-B62E-3FA0B41BEC88}" sibTransId="{A6EC1592-86E2-46FF-863F-177132CD9991}"/>
    <dgm:cxn modelId="{DEE48361-FA7B-4951-AF99-626CB4611FCC}" srcId="{C24AC97F-5A51-4E96-A356-8FDC0B4F5601}" destId="{9CAA02C6-7578-49D3-8CFB-467376EC9E24}" srcOrd="0" destOrd="0" parTransId="{A2F11E30-FCDE-4487-B1BC-4F5A6EB96B1A}" sibTransId="{BE8902C5-4634-4669-A53C-1A8D4C2A8077}"/>
    <dgm:cxn modelId="{94088D96-A4BC-47C3-8435-57B32011FBC3}" type="presOf" srcId="{806E6D4F-9930-45FB-A7F1-CB66DFBEF2EE}" destId="{B909DF7A-9810-49F1-8644-6B5E54C44566}" srcOrd="0" destOrd="0" presId="urn:microsoft.com/office/officeart/2005/8/layout/chevron2"/>
    <dgm:cxn modelId="{3B25EFE7-ADB7-4824-B112-51B5C5D9899B}" type="presOf" srcId="{9CAA02C6-7578-49D3-8CFB-467376EC9E24}" destId="{6A2F2BFB-E64A-4CD0-A98A-7DE9447DD690}" srcOrd="0" destOrd="0" presId="urn:microsoft.com/office/officeart/2005/8/layout/chevron2"/>
    <dgm:cxn modelId="{C2BF7B7A-29C7-4920-A51D-D217E9AD49BB}" type="presOf" srcId="{38F9CBC8-3D92-431C-8160-40C6AEECE7E8}" destId="{ABE2B68B-272C-4A0C-9E50-25D1C7CA2FAD}" srcOrd="0" destOrd="0" presId="urn:microsoft.com/office/officeart/2005/8/layout/chevron2"/>
    <dgm:cxn modelId="{127F3911-A053-4E21-B1D7-965F7C73E78D}" srcId="{E8206E11-8E3A-4C5A-80D2-8EE3F2B25B49}" destId="{4AC71B69-18A1-4E21-95E4-294A53361936}" srcOrd="0" destOrd="0" parTransId="{F3BE9EBB-5E95-4912-AF1F-8B1A1A5856C0}" sibTransId="{B72094D3-8D58-4939-B968-2D480DBCFFAF}"/>
    <dgm:cxn modelId="{8F9718DD-19C9-4F6A-9C11-B488CD21EED2}" type="presOf" srcId="{F81E93E4-D69A-489B-8428-E516A27E1840}" destId="{30B514BE-46D7-4D38-A415-D7FF022783BA}" srcOrd="0" destOrd="0" presId="urn:microsoft.com/office/officeart/2005/8/layout/chevron2"/>
    <dgm:cxn modelId="{7213E7D7-971B-4F5F-9ED1-D24921611C65}" type="presOf" srcId="{A972410D-D72C-42D7-898F-A0C468AE9E3B}" destId="{7F1C463A-ECAA-453B-A73C-388F5AFB4F96}" srcOrd="0" destOrd="0" presId="urn:microsoft.com/office/officeart/2005/8/layout/chevron2"/>
    <dgm:cxn modelId="{2549B0D4-2E48-1144-AF5C-01DBA26B32F3}" type="presOf" srcId="{E1F610DC-C1E6-684E-820A-ECE97EFAE169}" destId="{1BD4153D-BF13-46DC-AF90-F6C03C8C874D}" srcOrd="0" destOrd="0" presId="urn:microsoft.com/office/officeart/2005/8/layout/chevron2"/>
    <dgm:cxn modelId="{528E4A11-4F52-4E70-92EC-6648CA5C4A79}" type="presParOf" srcId="{5642DD8F-48F8-4FAA-9584-9742425D2088}" destId="{145DFBCC-F6FE-45E8-A8D8-4074B5D19ECE}" srcOrd="0" destOrd="0" presId="urn:microsoft.com/office/officeart/2005/8/layout/chevron2"/>
    <dgm:cxn modelId="{CDCA146A-90AF-4B1E-BA71-46350B4E57E2}" type="presParOf" srcId="{145DFBCC-F6FE-45E8-A8D8-4074B5D19ECE}" destId="{7F1C463A-ECAA-453B-A73C-388F5AFB4F96}" srcOrd="0" destOrd="0" presId="urn:microsoft.com/office/officeart/2005/8/layout/chevron2"/>
    <dgm:cxn modelId="{937EA832-ACA6-4C79-8C0F-7A704E7F06DB}" type="presParOf" srcId="{145DFBCC-F6FE-45E8-A8D8-4074B5D19ECE}" destId="{66A0EA41-AF18-431B-B159-8FD3441BA876}" srcOrd="1" destOrd="0" presId="urn:microsoft.com/office/officeart/2005/8/layout/chevron2"/>
    <dgm:cxn modelId="{BAC67576-4833-44F4-B596-357B0FFF1DD1}" type="presParOf" srcId="{5642DD8F-48F8-4FAA-9584-9742425D2088}" destId="{5223E851-AF0E-48D2-A3C3-DA93A15D57CF}" srcOrd="1" destOrd="0" presId="urn:microsoft.com/office/officeart/2005/8/layout/chevron2"/>
    <dgm:cxn modelId="{48198347-B1AE-4E56-A98D-2FD6DD34CF9A}" type="presParOf" srcId="{5642DD8F-48F8-4FAA-9584-9742425D2088}" destId="{F7CD4FA8-1649-41A0-9841-AB9BF1C75DDD}" srcOrd="2" destOrd="0" presId="urn:microsoft.com/office/officeart/2005/8/layout/chevron2"/>
    <dgm:cxn modelId="{2867B7E3-5A31-4E48-8761-A0CF644EB00A}" type="presParOf" srcId="{F7CD4FA8-1649-41A0-9841-AB9BF1C75DDD}" destId="{ABE2B68B-272C-4A0C-9E50-25D1C7CA2FAD}" srcOrd="0" destOrd="0" presId="urn:microsoft.com/office/officeart/2005/8/layout/chevron2"/>
    <dgm:cxn modelId="{A93A5495-5FEA-4B44-8EDA-7A3ECED31C34}" type="presParOf" srcId="{F7CD4FA8-1649-41A0-9841-AB9BF1C75DDD}" destId="{30B514BE-46D7-4D38-A415-D7FF022783BA}" srcOrd="1" destOrd="0" presId="urn:microsoft.com/office/officeart/2005/8/layout/chevron2"/>
    <dgm:cxn modelId="{C77836C6-DC50-4A0B-AD42-A4275373AABB}" type="presParOf" srcId="{5642DD8F-48F8-4FAA-9584-9742425D2088}" destId="{F0C2FE78-6B23-44D4-BB98-E358778BDC85}" srcOrd="3" destOrd="0" presId="urn:microsoft.com/office/officeart/2005/8/layout/chevron2"/>
    <dgm:cxn modelId="{92B75EA3-776B-4F2C-AF0C-066B2183720B}" type="presParOf" srcId="{5642DD8F-48F8-4FAA-9584-9742425D2088}" destId="{DBAB7456-C711-4248-BCE1-6F1232513F49}" srcOrd="4" destOrd="0" presId="urn:microsoft.com/office/officeart/2005/8/layout/chevron2"/>
    <dgm:cxn modelId="{ACD672C8-B225-42D9-81F1-8B2E0F6A7F0F}" type="presParOf" srcId="{DBAB7456-C711-4248-BCE1-6F1232513F49}" destId="{11A6DF24-183C-4118-AD2D-2316AB1CB656}" srcOrd="0" destOrd="0" presId="urn:microsoft.com/office/officeart/2005/8/layout/chevron2"/>
    <dgm:cxn modelId="{9ACB8050-DB45-451C-84D9-723A68655440}" type="presParOf" srcId="{DBAB7456-C711-4248-BCE1-6F1232513F49}" destId="{2E4840C1-F354-44D9-A398-5161A3DBB89F}" srcOrd="1" destOrd="0" presId="urn:microsoft.com/office/officeart/2005/8/layout/chevron2"/>
    <dgm:cxn modelId="{1465E170-5183-4449-9100-47B1EBA8A4CA}" type="presParOf" srcId="{5642DD8F-48F8-4FAA-9584-9742425D2088}" destId="{313FB1EE-EEC4-4C5F-B215-96759E4301C0}" srcOrd="5" destOrd="0" presId="urn:microsoft.com/office/officeart/2005/8/layout/chevron2"/>
    <dgm:cxn modelId="{A3CFAD25-7AE5-45E3-9353-55E1C4E65EBD}" type="presParOf" srcId="{5642DD8F-48F8-4FAA-9584-9742425D2088}" destId="{A2374A72-D224-4C2A-9337-B885CEA601D5}" srcOrd="6" destOrd="0" presId="urn:microsoft.com/office/officeart/2005/8/layout/chevron2"/>
    <dgm:cxn modelId="{D59C832B-4E8D-4631-8BFC-ED142976D3AB}" type="presParOf" srcId="{A2374A72-D224-4C2A-9337-B885CEA601D5}" destId="{226B8113-CD76-4B1D-94B0-BF4B1B173FF7}" srcOrd="0" destOrd="0" presId="urn:microsoft.com/office/officeart/2005/8/layout/chevron2"/>
    <dgm:cxn modelId="{E1A2593C-22E3-4907-9AFC-A03B2E57ADEA}" type="presParOf" srcId="{A2374A72-D224-4C2A-9337-B885CEA601D5}" destId="{6A2F2BFB-E64A-4CD0-A98A-7DE9447DD690}" srcOrd="1" destOrd="0" presId="urn:microsoft.com/office/officeart/2005/8/layout/chevron2"/>
    <dgm:cxn modelId="{BE10E1C8-EDB0-40B9-82CF-59D2563926F8}" type="presParOf" srcId="{5642DD8F-48F8-4FAA-9584-9742425D2088}" destId="{D6CB36C7-05F6-4B0E-910A-AEC0019B4D9B}" srcOrd="7" destOrd="0" presId="urn:microsoft.com/office/officeart/2005/8/layout/chevron2"/>
    <dgm:cxn modelId="{63791AB5-6726-4350-937D-CC6981A19FAC}" type="presParOf" srcId="{5642DD8F-48F8-4FAA-9584-9742425D2088}" destId="{6435DB90-AA5E-4CDC-BC67-FB72FA1F5E13}" srcOrd="8" destOrd="0" presId="urn:microsoft.com/office/officeart/2005/8/layout/chevron2"/>
    <dgm:cxn modelId="{5C14E91B-01ED-4373-B0A5-B912F5BEA876}" type="presParOf" srcId="{6435DB90-AA5E-4CDC-BC67-FB72FA1F5E13}" destId="{B909DF7A-9810-49F1-8644-6B5E54C44566}" srcOrd="0" destOrd="0" presId="urn:microsoft.com/office/officeart/2005/8/layout/chevron2"/>
    <dgm:cxn modelId="{CB47B1A1-7C43-432B-8AAA-922D141A43E9}" type="presParOf" srcId="{6435DB90-AA5E-4CDC-BC67-FB72FA1F5E13}" destId="{1BD4153D-BF13-46DC-AF90-F6C03C8C87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President</a:t>
          </a:r>
          <a:endParaRPr lang="en-US" dirty="0">
            <a:latin typeface="Century Gothic"/>
            <a:cs typeface="Century Gothic"/>
          </a:endParaRPr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Sales</a:t>
          </a:r>
          <a:endParaRPr lang="en-US" dirty="0">
            <a:latin typeface="Century Gothic"/>
            <a:cs typeface="Century Gothic"/>
          </a:endParaRPr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Customer Service</a:t>
          </a:r>
          <a:endParaRPr lang="en-US" dirty="0">
            <a:latin typeface="Century Gothic"/>
            <a:cs typeface="Century Gothic"/>
          </a:endParaRPr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Engineering</a:t>
          </a:r>
          <a:endParaRPr lang="en-US" dirty="0">
            <a:latin typeface="Century Gothic"/>
            <a:cs typeface="Century Gothic"/>
          </a:endParaRPr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Marketing</a:t>
          </a:r>
          <a:endParaRPr lang="en-US" dirty="0">
            <a:latin typeface="Century Gothic"/>
            <a:cs typeface="Century Gothic"/>
          </a:endParaRPr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52CB-C3DE-4748-8079-2831CAFED3A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BE936C-E0B1-4D94-8F24-2B83803AEF9F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Management</a:t>
          </a:r>
        </a:p>
        <a:p>
          <a:r>
            <a:rPr lang="en-US" dirty="0" smtClean="0">
              <a:latin typeface="Century Gothic"/>
              <a:cs typeface="Century Gothic"/>
            </a:rPr>
            <a:t>$120k</a:t>
          </a:r>
          <a:endParaRPr lang="en-US" dirty="0">
            <a:latin typeface="Century Gothic"/>
            <a:cs typeface="Century Gothic"/>
          </a:endParaRPr>
        </a:p>
      </dgm:t>
    </dgm:pt>
    <dgm:pt modelId="{103D153B-2538-44DD-874D-815EB7CE5F04}" type="parTrans" cxnId="{B4A24110-5D53-41B8-80A7-1616A7220855}">
      <dgm:prSet/>
      <dgm:spPr/>
      <dgm:t>
        <a:bodyPr/>
        <a:lstStyle/>
        <a:p>
          <a:endParaRPr lang="en-US"/>
        </a:p>
      </dgm:t>
    </dgm:pt>
    <dgm:pt modelId="{6799235D-F304-4F65-A690-60498E901C9A}" type="sibTrans" cxnId="{B4A24110-5D53-41B8-80A7-1616A7220855}">
      <dgm:prSet/>
      <dgm:spPr/>
      <dgm:t>
        <a:bodyPr/>
        <a:lstStyle/>
        <a:p>
          <a:endParaRPr lang="en-US"/>
        </a:p>
      </dgm:t>
    </dgm:pt>
    <dgm:pt modelId="{83D9F687-9DA9-42F4-8D14-24174BDEFAE2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Sales</a:t>
          </a:r>
        </a:p>
        <a:p>
          <a:r>
            <a:rPr lang="en-US" dirty="0" smtClean="0">
              <a:latin typeface="Century Gothic"/>
              <a:cs typeface="Century Gothic"/>
            </a:rPr>
            <a:t>$100k</a:t>
          </a:r>
          <a:endParaRPr lang="en-US" dirty="0">
            <a:latin typeface="Century Gothic"/>
            <a:cs typeface="Century Gothic"/>
          </a:endParaRPr>
        </a:p>
      </dgm:t>
    </dgm:pt>
    <dgm:pt modelId="{D6462131-C24D-4FFB-BF86-3729331DE4D8}" type="parTrans" cxnId="{14CE48F8-3033-4320-8E2C-A1455C4B4289}">
      <dgm:prSet/>
      <dgm:spPr/>
      <dgm:t>
        <a:bodyPr/>
        <a:lstStyle/>
        <a:p>
          <a:endParaRPr lang="en-US"/>
        </a:p>
      </dgm:t>
    </dgm:pt>
    <dgm:pt modelId="{4DF0029C-566B-495E-82DA-F6D0FEF2F06A}" type="sibTrans" cxnId="{14CE48F8-3033-4320-8E2C-A1455C4B4289}">
      <dgm:prSet/>
      <dgm:spPr/>
      <dgm:t>
        <a:bodyPr/>
        <a:lstStyle/>
        <a:p>
          <a:endParaRPr lang="en-US"/>
        </a:p>
      </dgm:t>
    </dgm:pt>
    <dgm:pt modelId="{3DDD2868-32EA-4C5D-BDB6-19E46529BCEA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Customer Service</a:t>
          </a:r>
        </a:p>
        <a:p>
          <a:r>
            <a:rPr lang="en-US" dirty="0" smtClean="0">
              <a:latin typeface="Century Gothic"/>
              <a:cs typeface="Century Gothic"/>
            </a:rPr>
            <a:t>$50k</a:t>
          </a:r>
          <a:endParaRPr lang="en-US" dirty="0">
            <a:latin typeface="Century Gothic"/>
            <a:cs typeface="Century Gothic"/>
          </a:endParaRPr>
        </a:p>
      </dgm:t>
    </dgm:pt>
    <dgm:pt modelId="{9C3BE899-412C-4F21-9FE3-B8CD5CB55B74}" type="parTrans" cxnId="{C6365CFF-1423-4F8A-92D3-7C6F113477D1}">
      <dgm:prSet/>
      <dgm:spPr/>
      <dgm:t>
        <a:bodyPr/>
        <a:lstStyle/>
        <a:p>
          <a:endParaRPr lang="en-US"/>
        </a:p>
      </dgm:t>
    </dgm:pt>
    <dgm:pt modelId="{98E860F6-137E-4F38-ABAB-3407817523C3}" type="sibTrans" cxnId="{C6365CFF-1423-4F8A-92D3-7C6F113477D1}">
      <dgm:prSet/>
      <dgm:spPr/>
      <dgm:t>
        <a:bodyPr/>
        <a:lstStyle/>
        <a:p>
          <a:endParaRPr lang="en-US"/>
        </a:p>
      </dgm:t>
    </dgm:pt>
    <dgm:pt modelId="{6AC99C86-CBD3-4E84-97DC-EB6E0BC28CC6}">
      <dgm:prSet phldrT="[Text]"/>
      <dgm:spPr>
        <a:solidFill>
          <a:srgbClr val="55B9EB"/>
        </a:solidFill>
      </dgm:spPr>
      <dgm:t>
        <a:bodyPr/>
        <a:lstStyle/>
        <a:p>
          <a:r>
            <a:rPr lang="en-US" dirty="0" smtClean="0">
              <a:latin typeface="Century Gothic"/>
              <a:cs typeface="Century Gothic"/>
            </a:rPr>
            <a:t>Administrative</a:t>
          </a:r>
        </a:p>
        <a:p>
          <a:r>
            <a:rPr lang="en-US" dirty="0" smtClean="0">
              <a:latin typeface="Century Gothic"/>
              <a:cs typeface="Century Gothic"/>
            </a:rPr>
            <a:t>$25k</a:t>
          </a:r>
          <a:endParaRPr lang="en-US" dirty="0">
            <a:latin typeface="Century Gothic"/>
            <a:cs typeface="Century Gothic"/>
          </a:endParaRPr>
        </a:p>
      </dgm:t>
    </dgm:pt>
    <dgm:pt modelId="{D4F4BE75-6BE0-4470-B040-F6DC94613080}" type="parTrans" cxnId="{9E796EEA-95C0-4052-932A-3D09D44F71D1}">
      <dgm:prSet/>
      <dgm:spPr/>
      <dgm:t>
        <a:bodyPr/>
        <a:lstStyle/>
        <a:p>
          <a:endParaRPr lang="en-US"/>
        </a:p>
      </dgm:t>
    </dgm:pt>
    <dgm:pt modelId="{D50E2B80-2BFA-4ABF-AF16-BA37BC9EFC0A}" type="sibTrans" cxnId="{9E796EEA-95C0-4052-932A-3D09D44F71D1}">
      <dgm:prSet/>
      <dgm:spPr/>
      <dgm:t>
        <a:bodyPr/>
        <a:lstStyle/>
        <a:p>
          <a:endParaRPr lang="en-US"/>
        </a:p>
      </dgm:t>
    </dgm:pt>
    <dgm:pt modelId="{B68FDB90-5246-40EA-B6E8-D89223EF4A5D}" type="pres">
      <dgm:prSet presAssocID="{920552CB-C3DE-4748-8079-2831CAFED3A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2F08-D422-409B-9CCC-215963A07691}" type="pres">
      <dgm:prSet presAssocID="{920552CB-C3DE-4748-8079-2831CAFED3A2}" presName="comp1" presStyleCnt="0"/>
      <dgm:spPr/>
    </dgm:pt>
    <dgm:pt modelId="{280D03B2-5124-4FFE-B2EA-9D0C5DF14AE3}" type="pres">
      <dgm:prSet presAssocID="{920552CB-C3DE-4748-8079-2831CAFED3A2}" presName="circle1" presStyleLbl="node1" presStyleIdx="0" presStyleCnt="4"/>
      <dgm:spPr/>
      <dgm:t>
        <a:bodyPr/>
        <a:lstStyle/>
        <a:p>
          <a:endParaRPr lang="en-US"/>
        </a:p>
      </dgm:t>
    </dgm:pt>
    <dgm:pt modelId="{95DE5207-025A-425E-B3D3-E91D76216FF8}" type="pres">
      <dgm:prSet presAssocID="{920552CB-C3DE-4748-8079-2831CAFED3A2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9EDDC0-0E95-4F7C-8BD4-F0A9DFDC5429}" type="pres">
      <dgm:prSet presAssocID="{920552CB-C3DE-4748-8079-2831CAFED3A2}" presName="comp2" presStyleCnt="0"/>
      <dgm:spPr/>
    </dgm:pt>
    <dgm:pt modelId="{82F6B587-BE75-4509-BA53-DBC19D7C7903}" type="pres">
      <dgm:prSet presAssocID="{920552CB-C3DE-4748-8079-2831CAFED3A2}" presName="circle2" presStyleLbl="node1" presStyleIdx="1" presStyleCnt="4"/>
      <dgm:spPr/>
      <dgm:t>
        <a:bodyPr/>
        <a:lstStyle/>
        <a:p>
          <a:endParaRPr lang="en-US"/>
        </a:p>
      </dgm:t>
    </dgm:pt>
    <dgm:pt modelId="{96334835-36AC-42F9-BFE0-8702FD97F429}" type="pres">
      <dgm:prSet presAssocID="{920552CB-C3DE-4748-8079-2831CAFED3A2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32A9-0E2C-4EBD-BC2B-04B7B0EBC6C4}" type="pres">
      <dgm:prSet presAssocID="{920552CB-C3DE-4748-8079-2831CAFED3A2}" presName="comp3" presStyleCnt="0"/>
      <dgm:spPr/>
    </dgm:pt>
    <dgm:pt modelId="{7B201D4F-3ABB-4AA0-9DD1-4E34C1C24790}" type="pres">
      <dgm:prSet presAssocID="{920552CB-C3DE-4748-8079-2831CAFED3A2}" presName="circle3" presStyleLbl="node1" presStyleIdx="2" presStyleCnt="4"/>
      <dgm:spPr/>
      <dgm:t>
        <a:bodyPr/>
        <a:lstStyle/>
        <a:p>
          <a:endParaRPr lang="en-US"/>
        </a:p>
      </dgm:t>
    </dgm:pt>
    <dgm:pt modelId="{65173B94-3E04-4778-9AA5-85512EAA6E5C}" type="pres">
      <dgm:prSet presAssocID="{920552CB-C3DE-4748-8079-2831CAFED3A2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0B7E8-DF5E-4977-9086-B4D4B8AEAFAE}" type="pres">
      <dgm:prSet presAssocID="{920552CB-C3DE-4748-8079-2831CAFED3A2}" presName="comp4" presStyleCnt="0"/>
      <dgm:spPr/>
    </dgm:pt>
    <dgm:pt modelId="{5B04C7D4-0C66-40B7-99AF-6C0E5E463AEB}" type="pres">
      <dgm:prSet presAssocID="{920552CB-C3DE-4748-8079-2831CAFED3A2}" presName="circle4" presStyleLbl="node1" presStyleIdx="3" presStyleCnt="4"/>
      <dgm:spPr/>
      <dgm:t>
        <a:bodyPr/>
        <a:lstStyle/>
        <a:p>
          <a:endParaRPr lang="en-US"/>
        </a:p>
      </dgm:t>
    </dgm:pt>
    <dgm:pt modelId="{138BC12D-E79A-46F1-9873-0ECF244904FC}" type="pres">
      <dgm:prSet presAssocID="{920552CB-C3DE-4748-8079-2831CAFED3A2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8E6A-782A-4551-BEAF-0B02E17360AB}" type="presOf" srcId="{6AC99C86-CBD3-4E84-97DC-EB6E0BC28CC6}" destId="{5B04C7D4-0C66-40B7-99AF-6C0E5E463AEB}" srcOrd="0" destOrd="0" presId="urn:microsoft.com/office/officeart/2005/8/layout/venn2"/>
    <dgm:cxn modelId="{19602AF9-66B3-4124-B684-677B49280F7D}" type="presOf" srcId="{83D9F687-9DA9-42F4-8D14-24174BDEFAE2}" destId="{96334835-36AC-42F9-BFE0-8702FD97F429}" srcOrd="1" destOrd="0" presId="urn:microsoft.com/office/officeart/2005/8/layout/venn2"/>
    <dgm:cxn modelId="{9E796EEA-95C0-4052-932A-3D09D44F71D1}" srcId="{920552CB-C3DE-4748-8079-2831CAFED3A2}" destId="{6AC99C86-CBD3-4E84-97DC-EB6E0BC28CC6}" srcOrd="3" destOrd="0" parTransId="{D4F4BE75-6BE0-4470-B040-F6DC94613080}" sibTransId="{D50E2B80-2BFA-4ABF-AF16-BA37BC9EFC0A}"/>
    <dgm:cxn modelId="{60039824-EFA0-43CA-B3C3-17865D67F8EA}" type="presOf" srcId="{3DDD2868-32EA-4C5D-BDB6-19E46529BCEA}" destId="{7B201D4F-3ABB-4AA0-9DD1-4E34C1C24790}" srcOrd="0" destOrd="0" presId="urn:microsoft.com/office/officeart/2005/8/layout/venn2"/>
    <dgm:cxn modelId="{D14C4A3F-4729-442E-B508-1195EC25D650}" type="presOf" srcId="{04BE936C-E0B1-4D94-8F24-2B83803AEF9F}" destId="{95DE5207-025A-425E-B3D3-E91D76216FF8}" srcOrd="1" destOrd="0" presId="urn:microsoft.com/office/officeart/2005/8/layout/venn2"/>
    <dgm:cxn modelId="{DFF80984-E0E8-4A39-A2C4-683B97D495E1}" type="presOf" srcId="{6AC99C86-CBD3-4E84-97DC-EB6E0BC28CC6}" destId="{138BC12D-E79A-46F1-9873-0ECF244904FC}" srcOrd="1" destOrd="0" presId="urn:microsoft.com/office/officeart/2005/8/layout/venn2"/>
    <dgm:cxn modelId="{16D9D894-FA0A-4C33-8CE6-72E3496BD4FE}" type="presOf" srcId="{920552CB-C3DE-4748-8079-2831CAFED3A2}" destId="{B68FDB90-5246-40EA-B6E8-D89223EF4A5D}" srcOrd="0" destOrd="0" presId="urn:microsoft.com/office/officeart/2005/8/layout/venn2"/>
    <dgm:cxn modelId="{06FDBCFC-6CAF-4BB8-88CE-133B6033DD9C}" type="presOf" srcId="{04BE936C-E0B1-4D94-8F24-2B83803AEF9F}" destId="{280D03B2-5124-4FFE-B2EA-9D0C5DF14AE3}" srcOrd="0" destOrd="0" presId="urn:microsoft.com/office/officeart/2005/8/layout/venn2"/>
    <dgm:cxn modelId="{2A11669C-5BCF-4943-8E2F-F54AEADD5FF6}" type="presOf" srcId="{3DDD2868-32EA-4C5D-BDB6-19E46529BCEA}" destId="{65173B94-3E04-4778-9AA5-85512EAA6E5C}" srcOrd="1" destOrd="0" presId="urn:microsoft.com/office/officeart/2005/8/layout/venn2"/>
    <dgm:cxn modelId="{F2924DF5-3E0D-4798-9433-09ED9702A3A2}" type="presOf" srcId="{83D9F687-9DA9-42F4-8D14-24174BDEFAE2}" destId="{82F6B587-BE75-4509-BA53-DBC19D7C7903}" srcOrd="0" destOrd="0" presId="urn:microsoft.com/office/officeart/2005/8/layout/venn2"/>
    <dgm:cxn modelId="{C6365CFF-1423-4F8A-92D3-7C6F113477D1}" srcId="{920552CB-C3DE-4748-8079-2831CAFED3A2}" destId="{3DDD2868-32EA-4C5D-BDB6-19E46529BCEA}" srcOrd="2" destOrd="0" parTransId="{9C3BE899-412C-4F21-9FE3-B8CD5CB55B74}" sibTransId="{98E860F6-137E-4F38-ABAB-3407817523C3}"/>
    <dgm:cxn modelId="{14CE48F8-3033-4320-8E2C-A1455C4B4289}" srcId="{920552CB-C3DE-4748-8079-2831CAFED3A2}" destId="{83D9F687-9DA9-42F4-8D14-24174BDEFAE2}" srcOrd="1" destOrd="0" parTransId="{D6462131-C24D-4FFB-BF86-3729331DE4D8}" sibTransId="{4DF0029C-566B-495E-82DA-F6D0FEF2F06A}"/>
    <dgm:cxn modelId="{B4A24110-5D53-41B8-80A7-1616A7220855}" srcId="{920552CB-C3DE-4748-8079-2831CAFED3A2}" destId="{04BE936C-E0B1-4D94-8F24-2B83803AEF9F}" srcOrd="0" destOrd="0" parTransId="{103D153B-2538-44DD-874D-815EB7CE5F04}" sibTransId="{6799235D-F304-4F65-A690-60498E901C9A}"/>
    <dgm:cxn modelId="{DD2463B7-E78B-4DE3-9486-BF791773601F}" type="presParOf" srcId="{B68FDB90-5246-40EA-B6E8-D89223EF4A5D}" destId="{F6202F08-D422-409B-9CCC-215963A07691}" srcOrd="0" destOrd="0" presId="urn:microsoft.com/office/officeart/2005/8/layout/venn2"/>
    <dgm:cxn modelId="{A35711B8-26DB-412E-BBB7-FA1A1E8A8E91}" type="presParOf" srcId="{F6202F08-D422-409B-9CCC-215963A07691}" destId="{280D03B2-5124-4FFE-B2EA-9D0C5DF14AE3}" srcOrd="0" destOrd="0" presId="urn:microsoft.com/office/officeart/2005/8/layout/venn2"/>
    <dgm:cxn modelId="{8398B7F0-4D33-4163-B6A8-862342AD6A91}" type="presParOf" srcId="{F6202F08-D422-409B-9CCC-215963A07691}" destId="{95DE5207-025A-425E-B3D3-E91D76216FF8}" srcOrd="1" destOrd="0" presId="urn:microsoft.com/office/officeart/2005/8/layout/venn2"/>
    <dgm:cxn modelId="{89FB051A-11DD-4C49-B0F2-0ED2B75DD94D}" type="presParOf" srcId="{B68FDB90-5246-40EA-B6E8-D89223EF4A5D}" destId="{D09EDDC0-0E95-4F7C-8BD4-F0A9DFDC5429}" srcOrd="1" destOrd="0" presId="urn:microsoft.com/office/officeart/2005/8/layout/venn2"/>
    <dgm:cxn modelId="{57E75339-7164-46DC-950E-CAEA6FEC9B61}" type="presParOf" srcId="{D09EDDC0-0E95-4F7C-8BD4-F0A9DFDC5429}" destId="{82F6B587-BE75-4509-BA53-DBC19D7C7903}" srcOrd="0" destOrd="0" presId="urn:microsoft.com/office/officeart/2005/8/layout/venn2"/>
    <dgm:cxn modelId="{363049A4-0880-4834-B0E6-24DD7E8CFF77}" type="presParOf" srcId="{D09EDDC0-0E95-4F7C-8BD4-F0A9DFDC5429}" destId="{96334835-36AC-42F9-BFE0-8702FD97F429}" srcOrd="1" destOrd="0" presId="urn:microsoft.com/office/officeart/2005/8/layout/venn2"/>
    <dgm:cxn modelId="{67D85546-066C-46EF-8D2A-B416A92E699F}" type="presParOf" srcId="{B68FDB90-5246-40EA-B6E8-D89223EF4A5D}" destId="{696232A9-0E2C-4EBD-BC2B-04B7B0EBC6C4}" srcOrd="2" destOrd="0" presId="urn:microsoft.com/office/officeart/2005/8/layout/venn2"/>
    <dgm:cxn modelId="{EFCF62F4-B1BF-420F-AF54-2118D192AF87}" type="presParOf" srcId="{696232A9-0E2C-4EBD-BC2B-04B7B0EBC6C4}" destId="{7B201D4F-3ABB-4AA0-9DD1-4E34C1C24790}" srcOrd="0" destOrd="0" presId="urn:microsoft.com/office/officeart/2005/8/layout/venn2"/>
    <dgm:cxn modelId="{ECA93479-E4A5-4D56-8542-1DE24BBE4912}" type="presParOf" srcId="{696232A9-0E2C-4EBD-BC2B-04B7B0EBC6C4}" destId="{65173B94-3E04-4778-9AA5-85512EAA6E5C}" srcOrd="1" destOrd="0" presId="urn:microsoft.com/office/officeart/2005/8/layout/venn2"/>
    <dgm:cxn modelId="{787FDD3B-6DE6-422C-8503-CC37597A5C96}" type="presParOf" srcId="{B68FDB90-5246-40EA-B6E8-D89223EF4A5D}" destId="{D5E0B7E8-DF5E-4977-9086-B4D4B8AEAFAE}" srcOrd="3" destOrd="0" presId="urn:microsoft.com/office/officeart/2005/8/layout/venn2"/>
    <dgm:cxn modelId="{3DDF9D56-BF02-43C9-9ABD-B9919355937D}" type="presParOf" srcId="{D5E0B7E8-DF5E-4977-9086-B4D4B8AEAFAE}" destId="{5B04C7D4-0C66-40B7-99AF-6C0E5E463AEB}" srcOrd="0" destOrd="0" presId="urn:microsoft.com/office/officeart/2005/8/layout/venn2"/>
    <dgm:cxn modelId="{8C6E131C-0E59-46CC-B84E-165EA1603B59}" type="presParOf" srcId="{D5E0B7E8-DF5E-4977-9086-B4D4B8AEAFAE}" destId="{138BC12D-E79A-46F1-9873-0ECF244904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rgbClr val="55B9E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2F73F-5400-4144-A148-7E71A76C9D2B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rgbClr val="F7964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D23-3AB8-4644-A50C-B4DD7234616D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/>
              <a:cs typeface="Century Gothic"/>
            </a:rPr>
            <a:t>I studied Electrical Engineering in college, a very math intensive degree. Graduated in 2004</a:t>
          </a:r>
          <a:endParaRPr lang="en-US" sz="1300" kern="1200" dirty="0">
            <a:latin typeface="Century Gothic"/>
            <a:cs typeface="Century Gothic"/>
          </a:endParaRPr>
        </a:p>
      </dsp:txBody>
      <dsp:txXfrm>
        <a:off x="1507845" y="3217959"/>
        <a:ext cx="1687279" cy="1308003"/>
      </dsp:txXfrm>
    </dsp:sp>
    <dsp:sp modelId="{C32D6E46-C84D-4CB3-B9D2-8FF45C5B7479}">
      <dsp:nvSpPr>
        <dsp:cNvPr id="0" name=""/>
        <dsp:cNvSpPr/>
      </dsp:nvSpPr>
      <dsp:spPr>
        <a:xfrm>
          <a:off x="2910229" y="1828801"/>
          <a:ext cx="671171" cy="470074"/>
        </a:xfrm>
        <a:prstGeom prst="ellipse">
          <a:avLst/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A3DA7-A1F8-4D90-8743-641E5C504B9D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/>
              <a:cs typeface="Century Gothic"/>
            </a:rPr>
            <a:t>In 2004, I moved to San Francisco, and worked for several technology companies. I left to go start my own!</a:t>
          </a:r>
          <a:endParaRPr lang="en-US" sz="1300" kern="1200" dirty="0">
            <a:latin typeface="Century Gothic"/>
            <a:cs typeface="Century Gothic"/>
          </a:endParaRPr>
        </a:p>
      </dsp:txBody>
      <dsp:txXfrm>
        <a:off x="3245815" y="2063839"/>
        <a:ext cx="1737969" cy="2462123"/>
      </dsp:txXfrm>
    </dsp:sp>
    <dsp:sp modelId="{EA92077A-70E6-4C4C-A836-EA56EC69D16A}">
      <dsp:nvSpPr>
        <dsp:cNvPr id="0" name=""/>
        <dsp:cNvSpPr/>
      </dsp:nvSpPr>
      <dsp:spPr>
        <a:xfrm>
          <a:off x="4980507" y="1066800"/>
          <a:ext cx="658292" cy="627236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/>
              <a:cs typeface="Century Gothic"/>
            </a:rPr>
            <a:t>In 2005 I co-founded Deco Lighting with my cousin, Sam.</a:t>
          </a:r>
          <a:endParaRPr lang="en-US" sz="1300" kern="1200" dirty="0">
            <a:latin typeface="Century Gothic"/>
            <a:cs typeface="Century Gothic"/>
          </a:endParaRPr>
        </a:p>
      </dsp:txBody>
      <dsp:txXfrm>
        <a:off x="5309654" y="1380418"/>
        <a:ext cx="1737969" cy="3145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C463A-ECAA-453B-A73C-388F5AFB4F96}">
      <dsp:nvSpPr>
        <dsp:cNvPr id="0" name=""/>
        <dsp:cNvSpPr/>
      </dsp:nvSpPr>
      <dsp:spPr>
        <a:xfrm rot="5400000">
          <a:off x="-152849" y="154929"/>
          <a:ext cx="1018999" cy="713299"/>
        </a:xfrm>
        <a:prstGeom prst="chevron">
          <a:avLst/>
        </a:prstGeom>
        <a:solidFill>
          <a:srgbClr val="55B9E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/>
              <a:cs typeface="Century Gothic"/>
            </a:rPr>
            <a:t>History</a:t>
          </a:r>
          <a:endParaRPr lang="en-US" sz="1300" kern="1200" dirty="0">
            <a:latin typeface="Century Gothic"/>
            <a:cs typeface="Century Gothic"/>
          </a:endParaRPr>
        </a:p>
      </dsp:txBody>
      <dsp:txXfrm rot="-5400000">
        <a:off x="2" y="358729"/>
        <a:ext cx="713299" cy="305700"/>
      </dsp:txXfrm>
    </dsp:sp>
    <dsp:sp modelId="{66A0EA41-AF18-431B-B159-8FD3441BA876}">
      <dsp:nvSpPr>
        <dsp:cNvPr id="0" name=""/>
        <dsp:cNvSpPr/>
      </dsp:nvSpPr>
      <dsp:spPr>
        <a:xfrm rot="5400000">
          <a:off x="3606874" y="-2891496"/>
          <a:ext cx="662349" cy="6449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 Gothic"/>
              <a:cs typeface="Century Gothic"/>
            </a:rPr>
            <a:t>Deco Lighting was founded in 2005.</a:t>
          </a:r>
          <a:endParaRPr lang="en-US" sz="1400" kern="1200" dirty="0">
            <a:latin typeface="Century Gothic"/>
            <a:cs typeface="Century Gothic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 Gothic"/>
              <a:cs typeface="Century Gothic"/>
            </a:rPr>
            <a:t>We provider lighting solutions and applications to professional markets.</a:t>
          </a:r>
          <a:endParaRPr lang="en-US" sz="1400" kern="1200" dirty="0">
            <a:latin typeface="Century Gothic"/>
            <a:cs typeface="Century Gothic"/>
          </a:endParaRPr>
        </a:p>
      </dsp:txBody>
      <dsp:txXfrm rot="-5400000">
        <a:off x="713299" y="34412"/>
        <a:ext cx="6417167" cy="597683"/>
      </dsp:txXfrm>
    </dsp:sp>
    <dsp:sp modelId="{ABE2B68B-272C-4A0C-9E50-25D1C7CA2FAD}">
      <dsp:nvSpPr>
        <dsp:cNvPr id="0" name=""/>
        <dsp:cNvSpPr/>
      </dsp:nvSpPr>
      <dsp:spPr>
        <a:xfrm rot="5400000">
          <a:off x="-152849" y="1055963"/>
          <a:ext cx="1018999" cy="713299"/>
        </a:xfrm>
        <a:prstGeom prst="chevron">
          <a:avLst/>
        </a:prstGeom>
        <a:solidFill>
          <a:srgbClr val="55B9E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/>
              <a:cs typeface="Century Gothic"/>
            </a:rPr>
            <a:t>Size</a:t>
          </a:r>
          <a:endParaRPr lang="en-US" sz="1300" kern="1200" dirty="0">
            <a:latin typeface="Century Gothic"/>
            <a:cs typeface="Century Gothic"/>
          </a:endParaRPr>
        </a:p>
      </dsp:txBody>
      <dsp:txXfrm rot="-5400000">
        <a:off x="2" y="1259763"/>
        <a:ext cx="713299" cy="305700"/>
      </dsp:txXfrm>
    </dsp:sp>
    <dsp:sp modelId="{30B514BE-46D7-4D38-A415-D7FF022783BA}">
      <dsp:nvSpPr>
        <dsp:cNvPr id="0" name=""/>
        <dsp:cNvSpPr/>
      </dsp:nvSpPr>
      <dsp:spPr>
        <a:xfrm rot="5400000">
          <a:off x="3606874" y="-1990461"/>
          <a:ext cx="662349" cy="6449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 Gothic"/>
              <a:cs typeface="Century Gothic"/>
            </a:rPr>
            <a:t>Deco Lighting has about 100 associates.</a:t>
          </a:r>
          <a:endParaRPr lang="en-US" sz="1400" kern="1200" dirty="0">
            <a:latin typeface="Century Gothic"/>
            <a:cs typeface="Century Gothic"/>
          </a:endParaRPr>
        </a:p>
      </dsp:txBody>
      <dsp:txXfrm rot="-5400000">
        <a:off x="713299" y="935447"/>
        <a:ext cx="6417167" cy="597683"/>
      </dsp:txXfrm>
    </dsp:sp>
    <dsp:sp modelId="{11A6DF24-183C-4118-AD2D-2316AB1CB656}">
      <dsp:nvSpPr>
        <dsp:cNvPr id="0" name=""/>
        <dsp:cNvSpPr/>
      </dsp:nvSpPr>
      <dsp:spPr>
        <a:xfrm rot="5400000">
          <a:off x="-152849" y="1956998"/>
          <a:ext cx="1018999" cy="713299"/>
        </a:xfrm>
        <a:prstGeom prst="chevron">
          <a:avLst/>
        </a:prstGeom>
        <a:solidFill>
          <a:srgbClr val="55B9E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/>
              <a:cs typeface="Century Gothic"/>
            </a:rPr>
            <a:t>Location</a:t>
          </a:r>
          <a:endParaRPr lang="en-US" sz="1300" kern="1200" dirty="0">
            <a:latin typeface="Century Gothic"/>
            <a:cs typeface="Century Gothic"/>
          </a:endParaRPr>
        </a:p>
      </dsp:txBody>
      <dsp:txXfrm rot="-5400000">
        <a:off x="2" y="2160798"/>
        <a:ext cx="713299" cy="305700"/>
      </dsp:txXfrm>
    </dsp:sp>
    <dsp:sp modelId="{2E4840C1-F354-44D9-A398-5161A3DBB89F}">
      <dsp:nvSpPr>
        <dsp:cNvPr id="0" name=""/>
        <dsp:cNvSpPr/>
      </dsp:nvSpPr>
      <dsp:spPr>
        <a:xfrm rot="5400000">
          <a:off x="3606874" y="-1089427"/>
          <a:ext cx="662349" cy="6449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 Gothic"/>
              <a:cs typeface="Century Gothic"/>
            </a:rPr>
            <a:t>Deco Lighting is based in Commerce, California.</a:t>
          </a:r>
          <a:endParaRPr lang="en-US" sz="1400" kern="1200" dirty="0">
            <a:latin typeface="Century Gothic"/>
            <a:cs typeface="Century Gothic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 Gothic"/>
              <a:cs typeface="Century Gothic"/>
            </a:rPr>
            <a:t>We’re located a few miles from downtown Los Angeles.</a:t>
          </a:r>
          <a:endParaRPr lang="en-US" sz="1400" kern="1200" dirty="0">
            <a:latin typeface="Century Gothic"/>
            <a:cs typeface="Century Gothic"/>
          </a:endParaRPr>
        </a:p>
      </dsp:txBody>
      <dsp:txXfrm rot="-5400000">
        <a:off x="713299" y="1836481"/>
        <a:ext cx="6417167" cy="597683"/>
      </dsp:txXfrm>
    </dsp:sp>
    <dsp:sp modelId="{226B8113-CD76-4B1D-94B0-BF4B1B173FF7}">
      <dsp:nvSpPr>
        <dsp:cNvPr id="0" name=""/>
        <dsp:cNvSpPr/>
      </dsp:nvSpPr>
      <dsp:spPr>
        <a:xfrm rot="5400000">
          <a:off x="-152849" y="2858032"/>
          <a:ext cx="1018999" cy="713299"/>
        </a:xfrm>
        <a:prstGeom prst="chevron">
          <a:avLst/>
        </a:prstGeom>
        <a:solidFill>
          <a:srgbClr val="55B9E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/>
              <a:cs typeface="Century Gothic"/>
            </a:rPr>
            <a:t>Products</a:t>
          </a:r>
          <a:endParaRPr lang="en-US" sz="1300" kern="1200" dirty="0">
            <a:latin typeface="Century Gothic"/>
            <a:cs typeface="Century Gothic"/>
          </a:endParaRPr>
        </a:p>
      </dsp:txBody>
      <dsp:txXfrm rot="-5400000">
        <a:off x="2" y="3061832"/>
        <a:ext cx="713299" cy="305700"/>
      </dsp:txXfrm>
    </dsp:sp>
    <dsp:sp modelId="{6A2F2BFB-E64A-4CD0-A98A-7DE9447DD690}">
      <dsp:nvSpPr>
        <dsp:cNvPr id="0" name=""/>
        <dsp:cNvSpPr/>
      </dsp:nvSpPr>
      <dsp:spPr>
        <a:xfrm rot="5400000">
          <a:off x="3606874" y="-188392"/>
          <a:ext cx="662349" cy="6449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 Gothic"/>
              <a:cs typeface="Century Gothic"/>
            </a:rPr>
            <a:t>Smart LED Lighting fixtures that you can turn off and on with your computer or mobile phone</a:t>
          </a:r>
          <a:endParaRPr lang="en-US" sz="1400" kern="1200" dirty="0">
            <a:latin typeface="Century Gothic"/>
            <a:cs typeface="Century Gothic"/>
          </a:endParaRPr>
        </a:p>
      </dsp:txBody>
      <dsp:txXfrm rot="-5400000">
        <a:off x="713299" y="2737516"/>
        <a:ext cx="6417167" cy="597683"/>
      </dsp:txXfrm>
    </dsp:sp>
    <dsp:sp modelId="{B909DF7A-9810-49F1-8644-6B5E54C44566}">
      <dsp:nvSpPr>
        <dsp:cNvPr id="0" name=""/>
        <dsp:cNvSpPr/>
      </dsp:nvSpPr>
      <dsp:spPr>
        <a:xfrm rot="5400000">
          <a:off x="-152849" y="3759067"/>
          <a:ext cx="1018999" cy="713299"/>
        </a:xfrm>
        <a:prstGeom prst="chevron">
          <a:avLst/>
        </a:prstGeom>
        <a:solidFill>
          <a:srgbClr val="55B9E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Century Gothic"/>
              <a:cs typeface="Century Gothic"/>
            </a:rPr>
            <a:t>Services</a:t>
          </a:r>
          <a:endParaRPr lang="en-US" sz="1300" kern="1200" dirty="0">
            <a:latin typeface="Century Gothic"/>
            <a:cs typeface="Century Gothic"/>
          </a:endParaRPr>
        </a:p>
      </dsp:txBody>
      <dsp:txXfrm rot="-5400000">
        <a:off x="2" y="3962867"/>
        <a:ext cx="713299" cy="305700"/>
      </dsp:txXfrm>
    </dsp:sp>
    <dsp:sp modelId="{1BD4153D-BF13-46DC-AF90-F6C03C8C874D}">
      <dsp:nvSpPr>
        <dsp:cNvPr id="0" name=""/>
        <dsp:cNvSpPr/>
      </dsp:nvSpPr>
      <dsp:spPr>
        <a:xfrm rot="5400000">
          <a:off x="3606874" y="712642"/>
          <a:ext cx="662349" cy="6449500"/>
        </a:xfrm>
        <a:prstGeom prst="round2SameRect">
          <a:avLst/>
        </a:prstGeom>
        <a:solidFill>
          <a:schemeClr val="tx1"/>
        </a:solidFill>
        <a:ln w="25400" cap="flat" cmpd="sng" algn="ctr">
          <a:solidFill>
            <a:srgbClr val="55B9E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Century Gothic"/>
              <a:cs typeface="Century Gothic"/>
            </a:rPr>
            <a:t>N/A</a:t>
          </a:r>
          <a:endParaRPr lang="en-US" sz="1400" kern="1200" dirty="0">
            <a:latin typeface="Century Gothic"/>
            <a:cs typeface="Century Gothic"/>
          </a:endParaRPr>
        </a:p>
      </dsp:txBody>
      <dsp:txXfrm rot="-5400000">
        <a:off x="713299" y="3638551"/>
        <a:ext cx="6417167" cy="597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Century Gothic"/>
              <a:cs typeface="Century Gothic"/>
            </a:rPr>
            <a:t>President</a:t>
          </a:r>
          <a:endParaRPr lang="en-US" sz="1900" kern="1200" dirty="0">
            <a:latin typeface="Century Gothic"/>
            <a:cs typeface="Century Gothic"/>
          </a:endParaRPr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Sales</a:t>
          </a:r>
          <a:endParaRPr lang="en-US" sz="1000" kern="1200" dirty="0">
            <a:latin typeface="Century Gothic"/>
            <a:cs typeface="Century Gothic"/>
          </a:endParaRPr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Customer Service</a:t>
          </a:r>
          <a:endParaRPr lang="en-US" sz="1000" kern="1200" dirty="0">
            <a:latin typeface="Century Gothic"/>
            <a:cs typeface="Century Gothic"/>
          </a:endParaRPr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Engineering</a:t>
          </a:r>
          <a:endParaRPr lang="en-US" sz="1000" kern="1200" dirty="0">
            <a:latin typeface="Century Gothic"/>
            <a:cs typeface="Century Gothic"/>
          </a:endParaRPr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Marketing</a:t>
          </a:r>
          <a:endParaRPr lang="en-US" sz="1000" kern="1200" dirty="0">
            <a:latin typeface="Century Gothic"/>
            <a:cs typeface="Century Gothic"/>
          </a:endParaRPr>
        </a:p>
      </dsp:txBody>
      <dsp:txXfrm>
        <a:off x="2017259" y="1866178"/>
        <a:ext cx="793605" cy="793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03B2-5124-4FFE-B2EA-9D0C5DF14AE3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Management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$120k</a:t>
          </a:r>
          <a:endParaRPr lang="en-US" sz="1000" kern="1200" dirty="0">
            <a:latin typeface="Century Gothic"/>
            <a:cs typeface="Century Gothic"/>
          </a:endParaRPr>
        </a:p>
      </dsp:txBody>
      <dsp:txXfrm>
        <a:off x="3482070" y="226298"/>
        <a:ext cx="1265459" cy="678894"/>
      </dsp:txXfrm>
    </dsp:sp>
    <dsp:sp modelId="{82F6B587-BE75-4509-BA53-DBC19D7C790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Sales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$100k</a:t>
          </a:r>
          <a:endParaRPr lang="en-US" sz="1000" kern="1200" dirty="0">
            <a:latin typeface="Century Gothic"/>
            <a:cs typeface="Century Gothic"/>
          </a:endParaRPr>
        </a:p>
      </dsp:txBody>
      <dsp:txXfrm>
        <a:off x="3482070" y="1122438"/>
        <a:ext cx="1265459" cy="651738"/>
      </dsp:txXfrm>
    </dsp:sp>
    <dsp:sp modelId="{7B201D4F-3ABB-4AA0-9DD1-4E34C1C24790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Customer Service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$50k</a:t>
          </a:r>
          <a:endParaRPr lang="en-US" sz="1000" kern="1200" dirty="0">
            <a:latin typeface="Century Gothic"/>
            <a:cs typeface="Century Gothic"/>
          </a:endParaRPr>
        </a:p>
      </dsp:txBody>
      <dsp:txXfrm>
        <a:off x="3482070" y="2014053"/>
        <a:ext cx="1265459" cy="611005"/>
      </dsp:txXfrm>
    </dsp:sp>
    <dsp:sp modelId="{5B04C7D4-0C66-40B7-99AF-6C0E5E463AEB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solidFill>
          <a:srgbClr val="55B9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Administrative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Century Gothic"/>
              <a:cs typeface="Century Gothic"/>
            </a:rPr>
            <a:t>$25k</a:t>
          </a:r>
          <a:endParaRPr lang="en-US" sz="1000" kern="1200" dirty="0">
            <a:latin typeface="Century Gothic"/>
            <a:cs typeface="Century Gothic"/>
          </a:endParaRPr>
        </a:p>
      </dsp:txBody>
      <dsp:txXfrm>
        <a:off x="3474732" y="3168174"/>
        <a:ext cx="1280135" cy="905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current company (history, size, location, products and services,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1/12/15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24" charset="0"/>
                <a:ea typeface="ＭＳ Ｐゴシック" pitchFamily="24" charset="-128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_digital_presentation_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6859"/>
            <a:ext cx="2133600" cy="950637"/>
          </a:xfrm>
          <a:prstGeom prst="rect">
            <a:avLst/>
          </a:prstGeom>
        </p:spPr>
      </p:pic>
      <p:pic>
        <p:nvPicPr>
          <p:cNvPr id="8" name="Picture 7" descr="digitize_your_light_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46" y="6324600"/>
            <a:ext cx="3162520" cy="344433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76" charset="-128"/>
          <a:cs typeface="ＭＳ Ｐゴシック" pitchFamily="7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6" charset="0"/>
          <a:ea typeface="ＭＳ Ｐゴシック" pitchFamily="76" charset="-128"/>
          <a:cs typeface="ＭＳ Ｐゴシック" pitchFamily="7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6" charset="0"/>
          <a:ea typeface="ＭＳ Ｐゴシック" pitchFamily="76" charset="-128"/>
          <a:cs typeface="ＭＳ Ｐゴシック" pitchFamily="7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6" charset="0"/>
          <a:ea typeface="ＭＳ Ｐゴシック" pitchFamily="76" charset="-128"/>
          <a:cs typeface="ＭＳ Ｐゴシック" pitchFamily="7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6" charset="0"/>
          <a:ea typeface="ＭＳ Ｐゴシック" pitchFamily="76" charset="-128"/>
          <a:cs typeface="ＭＳ Ｐゴシック" pitchFamily="7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6" charset="0"/>
          <a:ea typeface="ＭＳ Ｐゴシック" pitchFamily="76" charset="-128"/>
          <a:cs typeface="ＭＳ Ｐゴシック" pitchFamily="7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6" charset="0"/>
          <a:ea typeface="ＭＳ Ｐゴシック" pitchFamily="76" charset="-128"/>
          <a:cs typeface="ＭＳ Ｐゴシック" pitchFamily="7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6" charset="0"/>
          <a:ea typeface="ＭＳ Ｐゴシック" pitchFamily="76" charset="-128"/>
          <a:cs typeface="ＭＳ Ｐゴシック" pitchFamily="7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76" charset="0"/>
          <a:ea typeface="ＭＳ Ｐゴシック" pitchFamily="76" charset="-128"/>
          <a:cs typeface="ＭＳ Ｐゴシック" pitchFamily="7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76" charset="-128"/>
          <a:cs typeface="ＭＳ Ｐゴシック" pitchFamily="7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7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7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7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7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_lighting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81400"/>
            <a:ext cx="3810000" cy="177216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765175"/>
          </a:xfrm>
        </p:spPr>
        <p:txBody>
          <a:bodyPr/>
          <a:lstStyle/>
          <a:p>
            <a:r>
              <a:rPr lang="en-US" sz="3600" dirty="0" smtClean="0">
                <a:latin typeface="Century Gothic"/>
                <a:cs typeface="Century Gothic"/>
              </a:rPr>
              <a:t>Guest Speaker, Ben </a:t>
            </a:r>
            <a:r>
              <a:rPr lang="en-US" sz="3600" dirty="0" err="1" smtClean="0">
                <a:latin typeface="Century Gothic"/>
                <a:cs typeface="Century Gothic"/>
              </a:rPr>
              <a:t>Pouladian</a:t>
            </a:r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457200"/>
            <a:ext cx="7010400" cy="6858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76" charset="-128"/>
                <a:cs typeface="ＭＳ Ｐゴシック" pitchFamily="7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9pPr>
          </a:lstStyle>
          <a:p>
            <a:r>
              <a:rPr lang="en-US" sz="3600" dirty="0" smtClean="0">
                <a:solidFill>
                  <a:srgbClr val="83CB3E"/>
                </a:solidFill>
                <a:latin typeface="Arial Black"/>
                <a:cs typeface="Arial Black"/>
              </a:rPr>
              <a:t>Youth Business Alliance</a:t>
            </a:r>
            <a:endParaRPr lang="en-US" sz="3600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Some teachers taught with passion, those were the teachers I remembered and the material I still hold today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7270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Obstacles/Adversity I had to overcome in High School: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In High School my guidance counselor told me I wouldn’t make it into any engineering program.</a:t>
            </a:r>
          </a:p>
          <a:p>
            <a:r>
              <a:rPr lang="en-US" dirty="0">
                <a:latin typeface="Century Gothic"/>
                <a:cs typeface="Century Gothic"/>
              </a:rPr>
              <a:t>I applied anyway and got accepted to USC, UC Irvine, UC Santa Barbara, and UCSD.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High School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1447800"/>
            <a:ext cx="4041775" cy="7270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entury Gothic"/>
                <a:cs typeface="Century Gothic"/>
              </a:rPr>
              <a:t>Fondest memories from High School:</a:t>
            </a:r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685800"/>
          </a:xfrm>
        </p:spPr>
        <p:txBody>
          <a:bodyPr/>
          <a:lstStyle/>
          <a:p>
            <a:r>
              <a:rPr lang="en-US" sz="2400" dirty="0" smtClean="0">
                <a:latin typeface="Century Gothic"/>
                <a:cs typeface="Century Gothic"/>
              </a:rPr>
              <a:t>I attended college at UCSD in San Diego, California.</a:t>
            </a:r>
          </a:p>
          <a:p>
            <a:pPr marL="0" indent="0">
              <a:buNone/>
            </a:pP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College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pic>
        <p:nvPicPr>
          <p:cNvPr id="9" name="Picture 8" descr="uc_san_diego_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46" y="2362200"/>
            <a:ext cx="59805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Activities in College: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>
                <a:latin typeface="Century Gothic"/>
                <a:cs typeface="Century Gothic"/>
              </a:rPr>
              <a:t>The Ultrafast and </a:t>
            </a:r>
            <a:r>
              <a:rPr lang="en-US" sz="2000" dirty="0" err="1">
                <a:latin typeface="Century Gothic"/>
                <a:cs typeface="Century Gothic"/>
              </a:rPr>
              <a:t>Nanoscale</a:t>
            </a:r>
            <a:r>
              <a:rPr lang="en-US" sz="2000" dirty="0">
                <a:latin typeface="Century Gothic"/>
                <a:cs typeface="Century Gothic"/>
              </a:rPr>
              <a:t> Optics </a:t>
            </a:r>
            <a:r>
              <a:rPr lang="en-US" sz="2000" dirty="0" smtClean="0">
                <a:latin typeface="Century Gothic"/>
                <a:cs typeface="Century Gothic"/>
              </a:rPr>
              <a:t>Group  studies </a:t>
            </a:r>
            <a:r>
              <a:rPr lang="en-US" sz="2000" dirty="0">
                <a:latin typeface="Century Gothic"/>
                <a:cs typeface="Century Gothic"/>
              </a:rPr>
              <a:t>applied optics-photonics and </a:t>
            </a:r>
            <a:r>
              <a:rPr lang="en-US" sz="2000" dirty="0" err="1">
                <a:latin typeface="Century Gothic"/>
                <a:cs typeface="Century Gothic"/>
              </a:rPr>
              <a:t>nanoscale</a:t>
            </a:r>
            <a:r>
              <a:rPr lang="en-US" sz="2000" dirty="0">
                <a:latin typeface="Century Gothic"/>
                <a:cs typeface="Century Gothic"/>
              </a:rPr>
              <a:t> devices and </a:t>
            </a:r>
            <a:r>
              <a:rPr lang="en-US" sz="2000" dirty="0" smtClean="0">
                <a:latin typeface="Century Gothic"/>
                <a:cs typeface="Century Gothic"/>
              </a:rPr>
              <a:t>systems.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94175" cy="639762"/>
          </a:xfrm>
        </p:spPr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Jobs I worked while in College: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My senior year I worked as an intern at </a:t>
            </a:r>
            <a:r>
              <a:rPr lang="en-US" sz="2000" dirty="0" err="1" smtClean="0">
                <a:latin typeface="Century Gothic"/>
                <a:cs typeface="Century Gothic"/>
              </a:rPr>
              <a:t>Cymer</a:t>
            </a:r>
            <a:r>
              <a:rPr lang="en-US" sz="2000" dirty="0">
                <a:latin typeface="Century Gothic"/>
                <a:cs typeface="Century Gothic"/>
              </a:rPr>
              <a:t>, a company that develops extreme ultraviolet radiation (EUV) light sources which pattern advanced semiconductor chips that power several notable chip makers such as Intel and </a:t>
            </a:r>
            <a:r>
              <a:rPr lang="en-US" sz="2000" dirty="0" smtClean="0">
                <a:latin typeface="Century Gothic"/>
                <a:cs typeface="Century Gothic"/>
              </a:rPr>
              <a:t>Samsung.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College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pic>
        <p:nvPicPr>
          <p:cNvPr id="7" name="Picture 6" descr="ucsd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495800" cy="2697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87751"/>
            <a:ext cx="2560347" cy="6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Favorite classes: 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International Politics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Group Engineering Project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Optics and Lasers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Logic semiconductors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Entrepreneurship 101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History of Reggae Music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Least favorite classes: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Java Programming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General humanities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Differential equations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College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5486400"/>
            <a:ext cx="4038600" cy="822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This is my senior year of college engineering team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8" name="Content Placeholder 4" descr="calit2 ucs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10338"/>
          <a:stretch>
            <a:fillRect/>
          </a:stretch>
        </p:blipFill>
        <p:spPr>
          <a:xfrm>
            <a:off x="4419600" y="3505200"/>
            <a:ext cx="29077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69887"/>
          </a:xfrm>
        </p:spPr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Fondest memories: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Start from a clean slate, you are new just like everyone else, no history for anyone to judge you by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Make new friends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No parents to tell you to study or do your own homework, you are in charge of your own destiny!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Spending my weekends in the library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Obstacles or adversity that I had to overcome: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You think you are smart when you enter in college, but you realize many of your colleagues are just as smart or smarter than you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First quarter I went from being a straight A student in High school to a D average in college</a:t>
            </a:r>
          </a:p>
          <a:p>
            <a:r>
              <a:rPr lang="en-US" sz="2000" dirty="0" smtClean="0">
                <a:latin typeface="Century Gothic"/>
                <a:cs typeface="Century Gothic"/>
              </a:rPr>
              <a:t>You need to work extra hard to succeed in college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College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6313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Career Path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1524616"/>
            <a:ext cx="3047180" cy="20314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3854244" cy="3854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4038600"/>
            <a:ext cx="17145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3581400"/>
            <a:ext cx="347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Halloween at Deco Lighting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6324600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This is me and Mayor Garcetti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Career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1500" y="5373469"/>
            <a:ext cx="445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This is me standing with some of our new LED technology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My first </a:t>
            </a:r>
            <a:r>
              <a:rPr lang="en-US" dirty="0">
                <a:latin typeface="Century Gothic"/>
                <a:cs typeface="Century Gothic"/>
              </a:rPr>
              <a:t>j</a:t>
            </a:r>
            <a:r>
              <a:rPr lang="en-US" dirty="0" smtClean="0">
                <a:latin typeface="Century Gothic"/>
                <a:cs typeface="Century Gothic"/>
              </a:rPr>
              <a:t>ob: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 got my first job when I was ten years old delivering flowers in Boston.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My worst </a:t>
            </a:r>
            <a:r>
              <a:rPr lang="en-US" dirty="0">
                <a:latin typeface="Century Gothic"/>
                <a:cs typeface="Century Gothic"/>
              </a:rPr>
              <a:t>j</a:t>
            </a:r>
            <a:r>
              <a:rPr lang="en-US" dirty="0" smtClean="0">
                <a:latin typeface="Century Gothic"/>
                <a:cs typeface="Century Gothic"/>
              </a:rPr>
              <a:t>ob: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When I was 16 years old I worked as a cashier at Williams Sonoma.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 soon left to work at Johnny Rockets.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Career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pic>
        <p:nvPicPr>
          <p:cNvPr id="12" name="Picture 11" descr="williams_sonoma_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82" y="4419600"/>
            <a:ext cx="1426818" cy="1426818"/>
          </a:xfrm>
          <a:prstGeom prst="rect">
            <a:avLst/>
          </a:prstGeom>
        </p:spPr>
      </p:pic>
      <p:pic>
        <p:nvPicPr>
          <p:cNvPr id="14" name="Picture 13" descr="Johnny_Rocket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419600"/>
            <a:ext cx="1641497" cy="1447800"/>
          </a:xfrm>
          <a:prstGeom prst="rect">
            <a:avLst/>
          </a:prstGeom>
        </p:spPr>
      </p:pic>
      <p:pic>
        <p:nvPicPr>
          <p:cNvPr id="15" name="Picture 14" descr="ros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965462"/>
            <a:ext cx="1927751" cy="19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Some challenges I had to overcome in my career: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Started a company at age 23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Didn’t know where to begin, made many many mistakes and I learned a lot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Nothing comes easy, I wanted to give up many times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Perseverance is key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A positive attitude is a necessity for the tough times in life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Career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402728"/>
              </p:ext>
            </p:extLst>
          </p:nvPr>
        </p:nvGraphicFramePr>
        <p:xfrm>
          <a:off x="990600" y="1524000"/>
          <a:ext cx="7162800" cy="462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Current Role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648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7010400" cy="685800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Introduction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>
                <a:latin typeface="Century Gothic"/>
                <a:cs typeface="Century Gothic"/>
              </a:rPr>
              <a:t>My name is Ben </a:t>
            </a:r>
            <a:r>
              <a:rPr lang="en-US" sz="2500" dirty="0" err="1" smtClean="0">
                <a:latin typeface="Century Gothic"/>
                <a:cs typeface="Century Gothic"/>
              </a:rPr>
              <a:t>Pouladian</a:t>
            </a:r>
            <a:r>
              <a:rPr lang="en-US" sz="2500" dirty="0" smtClean="0">
                <a:latin typeface="Century Gothic"/>
                <a:cs typeface="Century Gothic"/>
              </a:rPr>
              <a:t> and I am 33 years old.</a:t>
            </a:r>
          </a:p>
          <a:p>
            <a:r>
              <a:rPr lang="en-US" sz="2500" dirty="0" smtClean="0">
                <a:latin typeface="Century Gothic"/>
                <a:cs typeface="Century Gothic"/>
              </a:rPr>
              <a:t>I work for Deco Lighting.</a:t>
            </a:r>
          </a:p>
          <a:p>
            <a:r>
              <a:rPr lang="en-US" sz="2500" dirty="0" smtClean="0">
                <a:latin typeface="Century Gothic"/>
                <a:cs typeface="Century Gothic"/>
              </a:rPr>
              <a:t>Deco Lighting </a:t>
            </a:r>
            <a:r>
              <a:rPr lang="en-US" sz="2500" dirty="0">
                <a:latin typeface="Century Gothic"/>
                <a:cs typeface="Century Gothic"/>
              </a:rPr>
              <a:t>is a leading provider of lighting solutions and applications for professional markets. </a:t>
            </a:r>
            <a:endParaRPr lang="en-US" sz="2500" dirty="0" smtClean="0">
              <a:latin typeface="Century Gothic"/>
              <a:cs typeface="Century Gothic"/>
            </a:endParaRPr>
          </a:p>
          <a:p>
            <a:r>
              <a:rPr lang="en-US" sz="2500" dirty="0" smtClean="0">
                <a:latin typeface="Century Gothic"/>
                <a:cs typeface="Century Gothic"/>
              </a:rPr>
              <a:t>My roles at Deco Lighting are Co-founder and President.</a:t>
            </a:r>
          </a:p>
          <a:p>
            <a:r>
              <a:rPr lang="en-US" sz="2500" dirty="0" smtClean="0">
                <a:latin typeface="Century Gothic"/>
                <a:cs typeface="Century Gothic"/>
              </a:rPr>
              <a:t>I co-founded Deco Lighting about 10 years ago with my cousin Sam.</a:t>
            </a:r>
            <a:endParaRPr lang="en-US" sz="25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5772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Current Role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571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sz="4000" dirty="0" smtClean="0">
                <a:solidFill>
                  <a:srgbClr val="83CB3E"/>
                </a:solidFill>
                <a:latin typeface="Arial Black"/>
                <a:cs typeface="Arial Black"/>
              </a:rPr>
              <a:t>Career Compensation</a:t>
            </a:r>
            <a:endParaRPr lang="en-US" sz="4000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We will now spend several minutes discussing the day’s academic module and how it is relevant in the ‘real world’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Academic Exercise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137" y="1828800"/>
            <a:ext cx="9110133" cy="3200400"/>
          </a:xfrm>
        </p:spPr>
        <p:txBody>
          <a:bodyPr/>
          <a:lstStyle/>
          <a:p>
            <a:r>
              <a:rPr lang="en-US" sz="6600" dirty="0" smtClean="0">
                <a:solidFill>
                  <a:srgbClr val="83CB3E"/>
                </a:solidFill>
                <a:latin typeface="Century Gothic"/>
                <a:cs typeface="Century Gothic"/>
              </a:rPr>
              <a:t>Question </a:t>
            </a:r>
            <a:br>
              <a:rPr lang="en-US" sz="6600" dirty="0" smtClean="0">
                <a:solidFill>
                  <a:srgbClr val="83CB3E"/>
                </a:solidFill>
                <a:latin typeface="Century Gothic"/>
                <a:cs typeface="Century Gothic"/>
              </a:rPr>
            </a:br>
            <a:r>
              <a:rPr lang="en-US" sz="6600" dirty="0" smtClean="0">
                <a:solidFill>
                  <a:srgbClr val="83CB3E"/>
                </a:solidFill>
                <a:latin typeface="Century Gothic"/>
                <a:cs typeface="Century Gothic"/>
              </a:rPr>
              <a:t>and </a:t>
            </a:r>
            <a:br>
              <a:rPr lang="en-US" sz="6600" dirty="0" smtClean="0">
                <a:solidFill>
                  <a:srgbClr val="83CB3E"/>
                </a:solidFill>
                <a:latin typeface="Century Gothic"/>
                <a:cs typeface="Century Gothic"/>
              </a:rPr>
            </a:br>
            <a:r>
              <a:rPr lang="en-US" sz="6600" dirty="0" smtClean="0">
                <a:solidFill>
                  <a:srgbClr val="83CB3E"/>
                </a:solidFill>
                <a:latin typeface="Century Gothic"/>
                <a:cs typeface="Century Gothic"/>
              </a:rPr>
              <a:t>Answer</a:t>
            </a:r>
            <a:endParaRPr lang="en-US" sz="6600" dirty="0">
              <a:solidFill>
                <a:srgbClr val="83CB3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010400" cy="762000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The </a:t>
            </a:r>
            <a:r>
              <a:rPr lang="en-US" b="1" dirty="0" smtClean="0">
                <a:solidFill>
                  <a:srgbClr val="83CB3E"/>
                </a:solidFill>
                <a:latin typeface="Arial Black"/>
                <a:cs typeface="Arial Black"/>
              </a:rPr>
              <a:t>Early</a:t>
            </a:r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 Years…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524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I was born in Boston, Massachusetts and raised in Los Angeles, California.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5" name="Picture 14" descr="Boston_Celtic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0"/>
            <a:ext cx="3175000" cy="3175000"/>
          </a:xfrm>
          <a:prstGeom prst="rect">
            <a:avLst/>
          </a:prstGeom>
        </p:spPr>
      </p:pic>
      <p:pic>
        <p:nvPicPr>
          <p:cNvPr id="17" name="Picture 16" descr="Los_Angeles_Lakers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56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7010400" cy="762000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The </a:t>
            </a:r>
            <a:r>
              <a:rPr lang="en-US" b="1" dirty="0" smtClean="0">
                <a:solidFill>
                  <a:srgbClr val="83CB3E"/>
                </a:solidFill>
                <a:latin typeface="Arial Black"/>
                <a:cs typeface="Arial Black"/>
              </a:rPr>
              <a:t>Early</a:t>
            </a:r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 Years…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334000"/>
            <a:ext cx="4038600" cy="746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1751" y="4606725"/>
            <a:ext cx="5641849" cy="559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This is me as a baby.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4" name="Content Placeholder 3" descr="memorial spauldin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0" r="10250"/>
          <a:stretch>
            <a:fillRect/>
          </a:stretch>
        </p:blipFill>
        <p:spPr>
          <a:xfrm>
            <a:off x="6172200" y="1752600"/>
            <a:ext cx="2743200" cy="2587925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1" y="1752600"/>
            <a:ext cx="1943100" cy="25908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172200" y="4604472"/>
            <a:ext cx="2743200" cy="558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entury Gothic"/>
                <a:cs typeface="Century Gothic"/>
              </a:rPr>
              <a:t>This is my 5</a:t>
            </a:r>
            <a:r>
              <a:rPr lang="en-US" sz="2400" baseline="30000" dirty="0">
                <a:latin typeface="Century Gothic"/>
                <a:cs typeface="Century Gothic"/>
              </a:rPr>
              <a:t>th</a:t>
            </a:r>
            <a:r>
              <a:rPr lang="en-US" sz="2400" dirty="0">
                <a:latin typeface="Century Gothic"/>
                <a:cs typeface="Century Gothic"/>
              </a:rPr>
              <a:t> grade class picture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10" name="Picture 9" descr="ben_baby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88" y="1752600"/>
            <a:ext cx="3455812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Century Gothic"/>
                <a:cs typeface="Century Gothic"/>
              </a:rPr>
              <a:t>A little about my family…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2066219"/>
            <a:ext cx="4867031" cy="3648781"/>
          </a:xfr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705600" cy="1066800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More </a:t>
            </a:r>
            <a:r>
              <a:rPr lang="en-US" b="1" dirty="0" smtClean="0">
                <a:solidFill>
                  <a:srgbClr val="83CB3E"/>
                </a:solidFill>
                <a:latin typeface="Arial Black"/>
                <a:cs typeface="Arial Black"/>
              </a:rPr>
              <a:t>Early</a:t>
            </a:r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 Years…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pic>
        <p:nvPicPr>
          <p:cNvPr id="3" name="Picture 2" descr="ben_baby_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2094176"/>
            <a:ext cx="26860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High School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I attended Beverly Hills High School in Beverly Hills, California.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 descr="beverly_hills_high_ma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5486400" cy="328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3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As a HS student I was involved in football and many honors and AP classes. As a HS student I was shy and a little nerdy</a:t>
            </a:r>
            <a:endParaRPr lang="en-US" sz="24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971800"/>
            <a:ext cx="3962400" cy="2971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438400" y="304800"/>
            <a:ext cx="6705600" cy="90948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76" charset="-128"/>
                <a:cs typeface="ＭＳ Ｐゴシック" pitchFamily="7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76" charset="0"/>
                <a:ea typeface="ＭＳ Ｐゴシック" pitchFamily="76" charset="-128"/>
                <a:cs typeface="ＭＳ Ｐゴシック" pitchFamily="76" charset="-128"/>
              </a:defRPr>
            </a:lvl9pPr>
          </a:lstStyle>
          <a:p>
            <a:r>
              <a:rPr lang="en-US" smtClean="0">
                <a:solidFill>
                  <a:srgbClr val="83CB3E"/>
                </a:solidFill>
                <a:latin typeface="Arial Black"/>
                <a:cs typeface="Arial Black"/>
              </a:rPr>
              <a:t>High School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94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Here is a shot of me in HS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Things I enjoyed in HS: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Football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Computer Class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Semi-Independence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Meeting new friends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Prom Night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 smtClean="0">
                <a:latin typeface="Century Gothic"/>
                <a:cs typeface="Century Gothic"/>
              </a:rPr>
              <a:t>Things I did not enjoy in HS: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Harder classes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Studying for SATs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PE Class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High School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Activities/Athletics in HS: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Football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Track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Volunteering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Doing a lot of studying and homework!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Jobs I worked while in HS: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Cashier at Williams Sonoma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Busboy / Cashier at Jonny Rockets</a:t>
            </a: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705600" cy="909484"/>
          </a:xfrm>
        </p:spPr>
        <p:txBody>
          <a:bodyPr/>
          <a:lstStyle/>
          <a:p>
            <a:r>
              <a:rPr lang="en-US" dirty="0" smtClean="0">
                <a:solidFill>
                  <a:srgbClr val="83CB3E"/>
                </a:solidFill>
                <a:latin typeface="Arial Black"/>
                <a:cs typeface="Arial Black"/>
              </a:rPr>
              <a:t>High School</a:t>
            </a:r>
            <a:endParaRPr lang="en-US" dirty="0">
              <a:solidFill>
                <a:srgbClr val="83CB3E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co_lighting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deco_lighting_presentation.thmx</Template>
  <TotalTime>4880</TotalTime>
  <Words>933</Words>
  <Application>Microsoft Macintosh PowerPoint</Application>
  <PresentationFormat>On-screen Show (4:3)</PresentationFormat>
  <Paragraphs>148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deco_lighting_presentation</vt:lpstr>
      <vt:lpstr>Guest Speaker, Ben Pouladian </vt:lpstr>
      <vt:lpstr>Introduction</vt:lpstr>
      <vt:lpstr>The Early Years…</vt:lpstr>
      <vt:lpstr>The Early Years…</vt:lpstr>
      <vt:lpstr>More Early Years…</vt:lpstr>
      <vt:lpstr>High School</vt:lpstr>
      <vt:lpstr>PowerPoint Presentation</vt:lpstr>
      <vt:lpstr>High School</vt:lpstr>
      <vt:lpstr>High School</vt:lpstr>
      <vt:lpstr>High School</vt:lpstr>
      <vt:lpstr>College</vt:lpstr>
      <vt:lpstr>College</vt:lpstr>
      <vt:lpstr>College</vt:lpstr>
      <vt:lpstr>College</vt:lpstr>
      <vt:lpstr>Career Path</vt:lpstr>
      <vt:lpstr>Career</vt:lpstr>
      <vt:lpstr>Career</vt:lpstr>
      <vt:lpstr>Career</vt:lpstr>
      <vt:lpstr>Current Role</vt:lpstr>
      <vt:lpstr>Current Role</vt:lpstr>
      <vt:lpstr>Career Compensation</vt:lpstr>
      <vt:lpstr>Academic Exercise</vt:lpstr>
      <vt:lpstr>Question  and 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Amanda Keen</cp:lastModifiedBy>
  <cp:revision>74</cp:revision>
  <dcterms:created xsi:type="dcterms:W3CDTF">2013-01-02T21:12:08Z</dcterms:created>
  <dcterms:modified xsi:type="dcterms:W3CDTF">2015-01-12T18:00:00Z</dcterms:modified>
</cp:coreProperties>
</file>