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AC4"/>
    <a:srgbClr val="AAEC39"/>
    <a:srgbClr val="1F2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9144" autoAdjust="0"/>
  </p:normalViewPr>
  <p:slideViewPr>
    <p:cSldViewPr>
      <p:cViewPr varScale="1">
        <p:scale>
          <a:sx n="91" d="100"/>
          <a:sy n="91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008"/>
    </p:cViewPr>
  </p:sorterViewPr>
  <p:notesViewPr>
    <p:cSldViewPr snapToGrid="0" snapToObjects="1">
      <p:cViewPr varScale="1">
        <p:scale>
          <a:sx n="69" d="100"/>
          <a:sy n="69" d="100"/>
        </p:scale>
        <p:origin x="-304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0AA8B-C0B0-49DC-A79B-CAEEBBCE26C0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29F3F-0E87-40EC-BFBE-C0725E033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5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29F3F-0E87-40EC-BFBE-C0725E033E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05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294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00BAC4"/>
                </a:solidFill>
                <a:effectLst/>
                <a:latin typeface="Avenir Black"/>
                <a:ea typeface="+mj-ea"/>
                <a:cs typeface="Avenir Bl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  <a:latin typeface="Avenir Black"/>
                <a:cs typeface="Avenir Black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Youth Business :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8861"/>
            <a:ext cx="8229600" cy="13224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E295D2-AE44-4374-A884-1A794EA1BC3F}" type="datetimeFigureOut">
              <a:rPr lang="en-US" smtClean="0"/>
              <a:pPr/>
              <a:t>9/18/15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563B19-5B2B-4AAC-A66D-8FF7C83E8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 cap="all">
          <a:solidFill>
            <a:srgbClr val="00BAC4"/>
          </a:solidFill>
          <a:effectLst/>
          <a:latin typeface="Avenir Heavy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Avenir Roman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8600" y="-228600"/>
            <a:ext cx="9601200" cy="7162800"/>
          </a:xfrm>
          <a:prstGeom prst="rect">
            <a:avLst/>
          </a:prstGeom>
          <a:solidFill>
            <a:srgbClr val="1F27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cs typeface="Avenir Roman"/>
              </a:rPr>
              <a:t>Emailed presentation directly to Professor for 9-23 class</a:t>
            </a:r>
            <a:endParaRPr lang="en-US" dirty="0">
              <a:latin typeface="Avenir Roman"/>
              <a:cs typeface="Avenir Roman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-19665" y="1295400"/>
            <a:ext cx="9144000" cy="2895601"/>
          </a:xfrm>
        </p:spPr>
        <p:txBody>
          <a:bodyPr/>
          <a:lstStyle/>
          <a:p>
            <a: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  <a:t>YBA GUEST </a:t>
            </a:r>
            <a:b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</a:br>
            <a:r>
              <a:rPr lang="en-US" sz="6000" dirty="0" smtClean="0">
                <a:solidFill>
                  <a:srgbClr val="00BAC4"/>
                </a:solidFill>
                <a:effectLst/>
                <a:latin typeface="Avenir Black"/>
                <a:cs typeface="Avenir Black"/>
              </a:rPr>
              <a:t>RAFFAELLA CAMERA</a:t>
            </a:r>
            <a:endParaRPr lang="en-US" sz="6000" dirty="0">
              <a:solidFill>
                <a:srgbClr val="00BAC4"/>
              </a:solidFill>
              <a:effectLst/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188426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25353</TotalTime>
  <Words>13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YBA GUEST  RAFFAELLA CAMERA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YBA GUEST RESOURCE TEMPLATE</dc:title>
  <dc:creator>Stephen Minix</dc:creator>
  <cp:lastModifiedBy>Raffaella</cp:lastModifiedBy>
  <cp:revision>123</cp:revision>
  <dcterms:created xsi:type="dcterms:W3CDTF">2013-01-02T21:12:08Z</dcterms:created>
  <dcterms:modified xsi:type="dcterms:W3CDTF">2015-09-18T19:06:24Z</dcterms:modified>
</cp:coreProperties>
</file>