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9" r:id="rId4"/>
    <p:sldId id="280" r:id="rId5"/>
    <p:sldId id="294" r:id="rId6"/>
    <p:sldId id="260" r:id="rId7"/>
    <p:sldId id="261" r:id="rId8"/>
    <p:sldId id="282" r:id="rId9"/>
    <p:sldId id="293" r:id="rId10"/>
    <p:sldId id="281" r:id="rId11"/>
    <p:sldId id="287" r:id="rId12"/>
    <p:sldId id="265" r:id="rId13"/>
    <p:sldId id="284" r:id="rId14"/>
    <p:sldId id="267" r:id="rId15"/>
    <p:sldId id="285" r:id="rId16"/>
    <p:sldId id="286" r:id="rId17"/>
    <p:sldId id="289" r:id="rId18"/>
    <p:sldId id="270" r:id="rId19"/>
    <p:sldId id="269" r:id="rId20"/>
    <p:sldId id="291" r:id="rId21"/>
    <p:sldId id="292" r:id="rId22"/>
    <p:sldId id="28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8EF"/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</a:t>
          </a:r>
          <a:r>
            <a:rPr lang="en-US" baseline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was offered to lead the Digital Technologies Initiative at UCLA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worked on a report about youth Internet safety my senior year of college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now direct the marketing efforts for a company that works to keep kids safer and more engaged online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 custLinFactNeighborX="-5770" custLinFactNeighborY="-1823"/>
      <dgm:spPr>
        <a:solidFill>
          <a:srgbClr val="5948EF">
            <a:alpha val="14000"/>
          </a:srgbClr>
        </a:solidFill>
      </dgm:spPr>
    </dgm:pt>
    <dgm:pt modelId="{C1F15EE0-C9B7-41DF-A01C-F918C34A425B}" type="pres">
      <dgm:prSet presAssocID="{117D8BAD-65C0-428B-B763-D5C262BA017E}" presName="arrowDiagram3" presStyleCnt="0"/>
      <dgm:spPr/>
    </dgm:pt>
    <dgm:pt modelId="{2208C8A2-51B6-864C-804A-BD967CB45B01}" type="pres">
      <dgm:prSet presAssocID="{2D8EC281-7FD2-4949-B782-9554AE8D8903}" presName="bullet3a" presStyleLbl="node1" presStyleIdx="0" presStyleCnt="3" custLinFactX="-200000" custLinFactY="120628" custLinFactNeighborX="-227079" custLinFactNeighborY="200000"/>
      <dgm:spPr/>
    </dgm:pt>
    <dgm:pt modelId="{3888F5B6-4C1D-1948-8BDC-64F378014E33}" type="pres">
      <dgm:prSet presAssocID="{2D8EC281-7FD2-4949-B782-9554AE8D8903}" presName="textBox3a" presStyleLbl="revTx" presStyleIdx="0" presStyleCnt="3" custScaleX="134839" custScaleY="144678" custLinFactNeighborX="-13236" custLinFactNeighborY="-8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7929E-2521-DA4B-A3F0-4797D22E0F1E}" type="pres">
      <dgm:prSet presAssocID="{9DF16435-D83C-43CC-88F7-B2FF0728BDD3}" presName="bullet3b" presStyleLbl="node1" presStyleIdx="1" presStyleCnt="3"/>
      <dgm:spPr/>
    </dgm:pt>
    <dgm:pt modelId="{4384CF9B-095F-C34A-AF28-41E8777EC18C}" type="pres">
      <dgm:prSet presAssocID="{9DF16435-D83C-43CC-88F7-B2FF0728BDD3}" presName="textBox3b" presStyleLbl="revTx" presStyleIdx="1" presStyleCnt="3" custLinFactNeighborX="14925" custLinFactNeighborY="-19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ScaleX="145529" custLinFactNeighborX="27707" custLinFactNeighborY="-15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97D41-EE58-5E48-A5CB-A20BF157F36B}" type="presOf" srcId="{916EA4CA-F191-44E9-BDEC-685BAEB5F89C}" destId="{17067309-CB33-4035-BF41-24F82CD4A52A}" srcOrd="0" destOrd="0" presId="urn:microsoft.com/office/officeart/2005/8/layout/arrow2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C90A972A-0972-D547-87DD-E7D2D5787B58}" type="presOf" srcId="{9DF16435-D83C-43CC-88F7-B2FF0728BDD3}" destId="{4384CF9B-095F-C34A-AF28-41E8777EC18C}" srcOrd="0" destOrd="0" presId="urn:microsoft.com/office/officeart/2005/8/layout/arrow2"/>
    <dgm:cxn modelId="{0C4FF0EF-8AAF-6B45-A330-E5503B6A087D}" type="presOf" srcId="{2D8EC281-7FD2-4949-B782-9554AE8D8903}" destId="{3888F5B6-4C1D-1948-8BDC-64F378014E33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F84AFBC1-4B06-9449-87C8-DE14D0934E43}" type="presParOf" srcId="{2CA1C279-8CAF-4522-A11C-0306FA8C7E1F}" destId="{C1F15EE0-C9B7-41DF-A01C-F918C34A425B}" srcOrd="1" destOrd="0" presId="urn:microsoft.com/office/officeart/2005/8/layout/arrow2"/>
    <dgm:cxn modelId="{ED57746C-1E95-7B44-A34A-3D9D0F4BB10E}" type="presParOf" srcId="{C1F15EE0-C9B7-41DF-A01C-F918C34A425B}" destId="{2208C8A2-51B6-864C-804A-BD967CB45B01}" srcOrd="0" destOrd="0" presId="urn:microsoft.com/office/officeart/2005/8/layout/arrow2"/>
    <dgm:cxn modelId="{9B81B19D-991E-7249-B99F-506915B84C1F}" type="presParOf" srcId="{C1F15EE0-C9B7-41DF-A01C-F918C34A425B}" destId="{3888F5B6-4C1D-1948-8BDC-64F378014E33}" srcOrd="1" destOrd="0" presId="urn:microsoft.com/office/officeart/2005/8/layout/arrow2"/>
    <dgm:cxn modelId="{24D6C85C-232F-CF44-A139-EF0CA8E8FA14}" type="presParOf" srcId="{C1F15EE0-C9B7-41DF-A01C-F918C34A425B}" destId="{8677929E-2521-DA4B-A3F0-4797D22E0F1E}" srcOrd="2" destOrd="0" presId="urn:microsoft.com/office/officeart/2005/8/layout/arrow2"/>
    <dgm:cxn modelId="{ED94DE0A-0AD6-2F4F-81C4-972C866AF67E}" type="presParOf" srcId="{C1F15EE0-C9B7-41DF-A01C-F918C34A425B}" destId="{4384CF9B-095F-C34A-AF28-41E8777EC18C}" srcOrd="3" destOrd="0" presId="urn:microsoft.com/office/officeart/2005/8/layout/arrow2"/>
    <dgm:cxn modelId="{C885E211-9391-E241-B695-BEC2FB0A20AE}" type="presParOf" srcId="{C1F15EE0-C9B7-41DF-A01C-F918C34A425B}" destId="{EA92077A-70E6-4C4C-A836-EA56EC69D16A}" srcOrd="4" destOrd="0" presId="urn:microsoft.com/office/officeart/2005/8/layout/arrow2"/>
    <dgm:cxn modelId="{FE052856-8176-834C-B2C6-D15D8BA59365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76192" y="-146097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rgbClr val="5948EF">
            <a:alpha val="1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8C8A2-51B6-864C-804A-BD967CB45B01}">
      <dsp:nvSpPr>
        <dsp:cNvPr id="0" name=""/>
        <dsp:cNvSpPr/>
      </dsp:nvSpPr>
      <dsp:spPr>
        <a:xfrm>
          <a:off x="609600" y="3581400"/>
          <a:ext cx="188280" cy="188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F5B6-4C1D-1948-8BDC-64F378014E33}">
      <dsp:nvSpPr>
        <dsp:cNvPr id="0" name=""/>
        <dsp:cNvSpPr/>
      </dsp:nvSpPr>
      <dsp:spPr>
        <a:xfrm>
          <a:off x="990601" y="2666996"/>
          <a:ext cx="2275110" cy="1892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worked on a report about youth Internet safety my senior year of college</a:t>
          </a:r>
          <a:endParaRPr lang="en-US" sz="2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990601" y="2666996"/>
        <a:ext cx="2275110" cy="1892393"/>
      </dsp:txXfrm>
    </dsp:sp>
    <dsp:sp modelId="{8677929E-2521-DA4B-A3F0-4797D22E0F1E}">
      <dsp:nvSpPr>
        <dsp:cNvPr id="0" name=""/>
        <dsp:cNvSpPr/>
      </dsp:nvSpPr>
      <dsp:spPr>
        <a:xfrm>
          <a:off x="3075638" y="1747565"/>
          <a:ext cx="340352" cy="3403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CF9B-095F-C34A-AF28-41E8777EC18C}">
      <dsp:nvSpPr>
        <dsp:cNvPr id="0" name=""/>
        <dsp:cNvSpPr/>
      </dsp:nvSpPr>
      <dsp:spPr>
        <a:xfrm>
          <a:off x="3505207" y="1447796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</a:t>
          </a:r>
          <a:r>
            <a:rPr lang="en-US" sz="2200" kern="1200" baseline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was offered to lead the Digital Technologies Initiative at UCLA</a:t>
          </a:r>
          <a:endParaRPr lang="en-US" sz="2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505207" y="1447796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5074304" y="998971"/>
          <a:ext cx="470700" cy="4707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395553" y="761986"/>
          <a:ext cx="2529250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now direct the marketing efforts for a company that works to keep kids safer and more engaged online</a:t>
          </a:r>
          <a:endParaRPr lang="en-US" sz="2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395553" y="761986"/>
        <a:ext cx="2529250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mom</a:t>
            </a:r>
            <a:r>
              <a:rPr lang="en-US" baseline="0" dirty="0" smtClean="0"/>
              <a:t> is goofy too but doesn’t tend to pose for photos when she’s acting like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51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228600"/>
            <a:ext cx="9601200" cy="7162800"/>
          </a:xfrm>
          <a:prstGeom prst="rect">
            <a:avLst/>
          </a:prstGeom>
          <a:solidFill>
            <a:srgbClr val="1F27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762000"/>
          </a:xfrm>
        </p:spPr>
        <p:txBody>
          <a:bodyPr/>
          <a:lstStyle/>
          <a:p>
            <a:r>
              <a:rPr lang="en-US" dirty="0" smtClean="0">
                <a:latin typeface="Avenir Roman"/>
                <a:cs typeface="Avenir Roman"/>
              </a:rPr>
              <a:t>Director of Marketing, GoGuardian, Inc.</a:t>
            </a:r>
            <a:endParaRPr lang="en-US" dirty="0">
              <a:latin typeface="Avenir Roman"/>
              <a:cs typeface="Avenir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-15875"/>
            <a:ext cx="9144000" cy="1295401"/>
          </a:xfrm>
        </p:spPr>
        <p:txBody>
          <a:bodyPr/>
          <a:lstStyle/>
          <a:p>
            <a: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>Rebecca Sadwick</a:t>
            </a:r>
            <a:endParaRPr lang="en-US" sz="6000" dirty="0">
              <a:solidFill>
                <a:srgbClr val="00BAC4"/>
              </a:solidFill>
              <a:effectLst/>
              <a:latin typeface="Avenir Black"/>
              <a:cs typeface="Avenir Black"/>
            </a:endParaRPr>
          </a:p>
        </p:txBody>
      </p:sp>
      <p:pic>
        <p:nvPicPr>
          <p:cNvPr id="2" name="Picture 1" descr="R. Sadwick Pictu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95400"/>
            <a:ext cx="3251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I worked while I was in High School were:</a:t>
            </a:r>
          </a:p>
          <a:p>
            <a:pPr lvl="1"/>
            <a:r>
              <a:rPr lang="en-US" dirty="0" smtClean="0"/>
              <a:t>Office Aide at my temple</a:t>
            </a:r>
          </a:p>
          <a:p>
            <a:pPr lvl="1"/>
            <a:r>
              <a:rPr lang="en-US" dirty="0" smtClean="0"/>
              <a:t>Hostess at The Counter</a:t>
            </a:r>
          </a:p>
          <a:p>
            <a:pPr lvl="1"/>
            <a:r>
              <a:rPr lang="en-US" dirty="0" smtClean="0"/>
              <a:t>Babysitting occasionally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 descr="count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86000"/>
            <a:ext cx="3289300" cy="2463800"/>
          </a:xfrm>
          <a:prstGeom prst="rect">
            <a:avLst/>
          </a:prstGeom>
        </p:spPr>
      </p:pic>
      <p:pic>
        <p:nvPicPr>
          <p:cNvPr id="4" name="Picture 3" descr="tec_logo_225x100p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57600"/>
            <a:ext cx="3886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s graduation.jp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Took as many challenging courses as I could, and got the best grades possible in them.</a:t>
            </a:r>
          </a:p>
          <a:p>
            <a:pPr lvl="1"/>
            <a:r>
              <a:rPr lang="en-US" dirty="0" smtClean="0"/>
              <a:t>Worth adding an extra class, even if you have to stay longer;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Become really involved with a small number of extracurricular activities</a:t>
            </a:r>
          </a:p>
          <a:p>
            <a:pPr lvl="2"/>
            <a:r>
              <a:rPr lang="en-US" dirty="0" smtClean="0"/>
              <a:t>Youth Commission</a:t>
            </a:r>
          </a:p>
          <a:p>
            <a:pPr lvl="2"/>
            <a:r>
              <a:rPr lang="en-US" dirty="0" smtClean="0"/>
              <a:t>JSA</a:t>
            </a:r>
          </a:p>
          <a:p>
            <a:pPr lvl="2"/>
            <a:r>
              <a:rPr lang="en-US" dirty="0" smtClean="0"/>
              <a:t>Track and cross country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22479"/>
          </a:xfrm>
        </p:spPr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/>
          <a:lstStyle/>
          <a:p>
            <a:pPr algn="ctr"/>
            <a:r>
              <a:rPr lang="en-US" dirty="0" smtClean="0"/>
              <a:t>I attended college in Los Angeles.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 descr="roy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5668714" cy="3542370"/>
          </a:xfrm>
          <a:prstGeom prst="rect">
            <a:avLst/>
          </a:prstGeom>
        </p:spPr>
      </p:pic>
      <p:pic>
        <p:nvPicPr>
          <p:cNvPr id="6" name="Picture 5" descr="Screen Shot 2015-08-25 at 4.08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01" y="2286000"/>
            <a:ext cx="39699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shingtondc.jpg"/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61" y="-1"/>
            <a:ext cx="9170761" cy="68475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Things I enjoyed in College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4041775" cy="609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Things I didn’t enjoy in 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2514600"/>
            <a:ext cx="4041648" cy="391363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Interning in Washington DC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Trying new sports and clubs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Making new friends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Reading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Political and debate clubs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24400" y="2819400"/>
            <a:ext cx="4041648" cy="391318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Finals and midterms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Constant distractions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Constant moving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Every 9 months</a:t>
            </a:r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la.jpe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-228600"/>
            <a:ext cx="9144000" cy="72004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Favorite classes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b="1" dirty="0" smtClean="0"/>
              <a:t>Least favorite classes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Science, Technology and Public Policy</a:t>
            </a:r>
          </a:p>
          <a:p>
            <a:r>
              <a:rPr lang="en-US" dirty="0" smtClean="0"/>
              <a:t>Social Welfare</a:t>
            </a:r>
          </a:p>
          <a:p>
            <a:r>
              <a:rPr lang="en-US" dirty="0" smtClean="0"/>
              <a:t>Statistics </a:t>
            </a:r>
          </a:p>
          <a:p>
            <a:r>
              <a:rPr lang="en-US" dirty="0" smtClean="0"/>
              <a:t>Political Philosophy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Physiological Science</a:t>
            </a:r>
          </a:p>
          <a:p>
            <a:r>
              <a:rPr lang="en-US" dirty="0" smtClean="0"/>
              <a:t>Theatre</a:t>
            </a:r>
          </a:p>
          <a:p>
            <a:r>
              <a:rPr lang="en-US" dirty="0" smtClean="0"/>
              <a:t>Earth Science</a:t>
            </a:r>
          </a:p>
          <a:p>
            <a:r>
              <a:rPr lang="en-US" dirty="0" smtClean="0"/>
              <a:t>Atmospheric Science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322479"/>
          </a:xfrm>
        </p:spPr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Jobs I worked while I was in College:</a:t>
            </a:r>
          </a:p>
          <a:p>
            <a:r>
              <a:rPr lang="en-US" dirty="0" smtClean="0"/>
              <a:t>UCLA academic peer counselor</a:t>
            </a:r>
          </a:p>
          <a:p>
            <a:r>
              <a:rPr lang="en-US" dirty="0" smtClean="0"/>
              <a:t>Babysitting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 descr="bru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2" t="28472" r="28272"/>
          <a:stretch/>
        </p:blipFill>
        <p:spPr>
          <a:xfrm>
            <a:off x="5791200" y="1676400"/>
            <a:ext cx="2619376" cy="4905375"/>
          </a:xfrm>
          <a:prstGeom prst="rect">
            <a:avLst/>
          </a:prstGeom>
        </p:spPr>
      </p:pic>
      <p:pic>
        <p:nvPicPr>
          <p:cNvPr id="4" name="Picture 3" descr="own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4" r="19140"/>
          <a:stretch/>
        </p:blipFill>
        <p:spPr>
          <a:xfrm>
            <a:off x="1143000" y="2290248"/>
            <a:ext cx="3429000" cy="4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felt difficult or challenging for me while I was in College were: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Balancing my obligations and interests</a:t>
            </a:r>
          </a:p>
          <a:p>
            <a:pPr lvl="2"/>
            <a:r>
              <a:rPr lang="en-US" dirty="0" smtClean="0"/>
              <a:t>Always an activity or distraction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Juggling work and academics</a:t>
            </a:r>
          </a:p>
          <a:p>
            <a:pPr lvl="2"/>
            <a:r>
              <a:rPr lang="en-US" dirty="0" smtClean="0"/>
              <a:t>Learned to block off time and make the best use of it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ucla.jpe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-228600"/>
            <a:ext cx="9144000" cy="72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22479"/>
          </a:xfrm>
        </p:spPr>
        <p:txBody>
          <a:bodyPr/>
          <a:lstStyle/>
          <a:p>
            <a:r>
              <a:rPr lang="en-US" dirty="0" smtClean="0"/>
              <a:t>Getting a job after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2150"/>
            <a:ext cx="8229600" cy="4876800"/>
          </a:xfrm>
        </p:spPr>
        <p:txBody>
          <a:bodyPr/>
          <a:lstStyle/>
          <a:p>
            <a:r>
              <a:rPr lang="en-US" dirty="0" smtClean="0"/>
              <a:t>Maintain good relationships with friends, colleagues and professors</a:t>
            </a:r>
          </a:p>
          <a:p>
            <a:pPr lvl="2"/>
            <a:r>
              <a:rPr lang="en-US" dirty="0" smtClean="0"/>
              <a:t>Impress them with your reliability and work product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Intern in fields related to my interests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Seek mentors and advice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Apply to programs, fellowships and internships while in college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GoGuardian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2300" dirty="0" smtClean="0"/>
              <a:t>I work with the Brand Director, Designer, and Social Media Manager to make sure our company’s message comes across</a:t>
            </a:r>
          </a:p>
          <a:p>
            <a:r>
              <a:rPr lang="en-US" sz="2300" dirty="0" smtClean="0"/>
              <a:t>We do planks and push-ups at 2:45 to keep our energy up</a:t>
            </a:r>
          </a:p>
          <a:p>
            <a:r>
              <a:rPr lang="en-US" sz="2300" dirty="0" smtClean="0"/>
              <a:t>Our office coordinator brings her dog Huxley into the office</a:t>
            </a:r>
          </a:p>
          <a:p>
            <a:r>
              <a:rPr lang="en-US" sz="2300" dirty="0" smtClean="0"/>
              <a:t>We play soccer on Mondays and Wednesdays and rock climb on Tuesdays together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 descr="hux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5" t="34915" r="40625" b="27303"/>
          <a:stretch/>
        </p:blipFill>
        <p:spPr>
          <a:xfrm>
            <a:off x="5943600" y="4114800"/>
            <a:ext cx="2682876" cy="2301875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0335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322479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86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My name is Rebecca Sadwick and I am 23 years old.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 work for GoGuardian as Director of Marketing.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My company makes software that helps schools protect students online and use the technology in their classroom more effectively. </a:t>
            </a:r>
          </a:p>
          <a:p>
            <a:pPr algn="ctr"/>
            <a:endParaRPr lang="en-US" dirty="0" smtClean="0"/>
          </a:p>
          <a:p>
            <a:pPr lvl="1" algn="ctr"/>
            <a:r>
              <a:rPr lang="en-US" sz="2400" dirty="0" smtClean="0"/>
              <a:t>I work on raising awareness for our company by creating articles and directing video content that helps inform people about important topics in online safety and classroom technology use.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 I have had to overcome throughout my career are: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Realizing that it’s ok not to have everything figured out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Everyone figures things out as they go along. No one has it more together than you do, even if it looks like it.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condido_Falls_2615.jpg"/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4"/>
            <a:ext cx="10253664" cy="68357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just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When I am not at work I like to: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Paddleboarding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Hiking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Indoor rock climbing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Biking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I’d realize sooner that </a:t>
            </a:r>
            <a:r>
              <a:rPr lang="en-US" b="1" u="sng" dirty="0" smtClean="0"/>
              <a:t>everything</a:t>
            </a:r>
            <a:r>
              <a:rPr lang="en-US" u="sng" dirty="0" smtClean="0"/>
              <a:t> is </a:t>
            </a:r>
            <a:r>
              <a:rPr lang="en-US" b="1" u="sng" dirty="0" smtClean="0"/>
              <a:t>temporary</a:t>
            </a:r>
            <a:r>
              <a:rPr lang="en-US" dirty="0" smtClean="0"/>
              <a:t>. Absolutely everything. </a:t>
            </a:r>
          </a:p>
          <a:p>
            <a:endParaRPr lang="en-US" dirty="0" smtClean="0"/>
          </a:p>
          <a:p>
            <a:pPr lvl="1"/>
            <a:r>
              <a:rPr lang="en-US" sz="2200" dirty="0" smtClean="0"/>
              <a:t>If it’s hard now, turn it into something that’ll set you up for where you want to be later.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If it’s great now, don’t take it for granted.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EC39"/>
                </a:solidFill>
              </a:rPr>
              <a:t>QUESTION AND ANSWER</a:t>
            </a:r>
            <a:endParaRPr lang="en-US" dirty="0">
              <a:solidFill>
                <a:srgbClr val="AAEC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Content Placeholder 3" descr="Questions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 b="8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322479"/>
          </a:xfrm>
        </p:spPr>
        <p:txBody>
          <a:bodyPr/>
          <a:lstStyle/>
          <a:p>
            <a:r>
              <a:rPr lang="en-US" dirty="0" smtClean="0"/>
              <a:t>My childhood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7929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486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Roman"/>
                <a:cs typeface="Avenir Roman"/>
              </a:rPr>
              <a:t>This is me when I was 4, my youngest sister Kayla when she was 1, and our mom.</a:t>
            </a:r>
            <a:endParaRPr lang="en-US" dirty="0">
              <a:latin typeface="Avenir Roman"/>
              <a:cs typeface="Avenir Roman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 descr="kayla baby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 r="23014" b="18679"/>
          <a:stretch/>
        </p:blipFill>
        <p:spPr>
          <a:xfrm>
            <a:off x="838200" y="1143000"/>
            <a:ext cx="3111500" cy="4187825"/>
          </a:xfrm>
        </p:spPr>
      </p:pic>
      <p:pic>
        <p:nvPicPr>
          <p:cNvPr id="10" name="Content Placeholder 3" descr="ari halloween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r="5349"/>
          <a:stretch>
            <a:fillRect/>
          </a:stretch>
        </p:blipFill>
        <p:spPr>
          <a:xfrm>
            <a:off x="4572000" y="1066800"/>
            <a:ext cx="4041648" cy="4526280"/>
          </a:xfrm>
        </p:spPr>
      </p:pic>
      <p:sp>
        <p:nvSpPr>
          <p:cNvPr id="7" name="TextBox 6"/>
          <p:cNvSpPr txBox="1"/>
          <p:nvPr/>
        </p:nvSpPr>
        <p:spPr>
          <a:xfrm>
            <a:off x="4495800" y="5638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my middle sister Ari’s first Halloween. She was 8 months old, I was 2.5 years old.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24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I’m the oldest of 3 girls. My sisters are 2 years and 3.5 years younger than I. We grew up in Thousand Oaks, CA.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5" descr="mom ari prof pic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25674" r="5349" b="23471"/>
          <a:stretch/>
        </p:blipFill>
        <p:spPr>
          <a:xfrm>
            <a:off x="533400" y="3276600"/>
            <a:ext cx="4041648" cy="2301875"/>
          </a:xfrm>
        </p:spPr>
      </p:pic>
      <p:pic>
        <p:nvPicPr>
          <p:cNvPr id="7" name="Picture 6" descr="holl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398679"/>
          </a:xfrm>
        </p:spPr>
        <p:txBody>
          <a:bodyPr/>
          <a:lstStyle/>
          <a:p>
            <a:r>
              <a:rPr lang="en-US" dirty="0" smtClean="0"/>
              <a:t>no idea where my goofiness came from…</a:t>
            </a:r>
            <a:endParaRPr lang="en-US" dirty="0"/>
          </a:p>
        </p:txBody>
      </p:sp>
      <p:pic>
        <p:nvPicPr>
          <p:cNvPr id="8" name="Picture 7" descr="H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t="24074" r="7553"/>
          <a:stretch/>
        </p:blipFill>
        <p:spPr>
          <a:xfrm>
            <a:off x="152400" y="1689100"/>
            <a:ext cx="3905250" cy="5207000"/>
          </a:xfrm>
          <a:prstGeom prst="rect">
            <a:avLst/>
          </a:prstGeom>
        </p:spPr>
      </p:pic>
      <p:pic>
        <p:nvPicPr>
          <p:cNvPr id="4" name="Content Placeholder 3" descr="dad bear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0" t="11332" r="23765" b="22502"/>
          <a:stretch/>
        </p:blipFill>
        <p:spPr>
          <a:xfrm>
            <a:off x="1828800" y="1447800"/>
            <a:ext cx="3352800" cy="4423117"/>
          </a:xfrm>
        </p:spPr>
      </p:pic>
      <p:pic>
        <p:nvPicPr>
          <p:cNvPr id="5" name="Picture 4" descr="d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2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059363"/>
          </a:xfrm>
        </p:spPr>
        <p:txBody>
          <a:bodyPr/>
          <a:lstStyle/>
          <a:p>
            <a:pPr algn="ctr"/>
            <a:r>
              <a:rPr lang="en-US" dirty="0" smtClean="0"/>
              <a:t>I attended Westlake High School in Westlake Village, CA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7239" y="4953000"/>
            <a:ext cx="32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 descr="Screen Shot 2015-08-25 at 3.36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71800"/>
            <a:ext cx="7056158" cy="3467100"/>
          </a:xfrm>
          <a:prstGeom prst="rect">
            <a:avLst/>
          </a:prstGeom>
        </p:spPr>
      </p:pic>
      <p:pic>
        <p:nvPicPr>
          <p:cNvPr id="2" name="Picture 1" descr="whs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5791200" cy="15906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22479"/>
          </a:xfrm>
        </p:spPr>
        <p:txBody>
          <a:bodyPr/>
          <a:lstStyle/>
          <a:p>
            <a:r>
              <a:rPr lang="en-US" dirty="0" smtClean="0"/>
              <a:t>MY HIGH SCHOOL</a:t>
            </a:r>
            <a:endParaRPr lang="en-US" dirty="0"/>
          </a:p>
        </p:txBody>
      </p:sp>
      <p:pic>
        <p:nvPicPr>
          <p:cNvPr id="10" name="Picture 9" descr="WHS gradut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74" y="1752600"/>
            <a:ext cx="322052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322479"/>
          </a:xfrm>
        </p:spPr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5211763"/>
          </a:xfrm>
        </p:spPr>
        <p:txBody>
          <a:bodyPr/>
          <a:lstStyle/>
          <a:p>
            <a:r>
              <a:rPr lang="en-US" dirty="0" smtClean="0"/>
              <a:t>As a HS student I was very focused on academics and giving myself lots of options for college. Some people would definitely call me nerdy.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570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my 10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grade English class on the last day of school.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 descr="novak epi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2" b="19948"/>
          <a:stretch/>
        </p:blipFill>
        <p:spPr>
          <a:xfrm>
            <a:off x="152400" y="2057400"/>
            <a:ext cx="5041900" cy="3911600"/>
          </a:xfrm>
          <a:prstGeom prst="rect">
            <a:avLst/>
          </a:prstGeom>
        </p:spPr>
      </p:pic>
      <p:pic>
        <p:nvPicPr>
          <p:cNvPr id="8" name="Picture 7" descr="S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22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322479"/>
          </a:xfrm>
        </p:spPr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Things that I really liked in High School were:</a:t>
            </a:r>
          </a:p>
          <a:p>
            <a:r>
              <a:rPr lang="en-US" dirty="0" smtClean="0"/>
              <a:t>Politics and debate</a:t>
            </a:r>
          </a:p>
          <a:p>
            <a:r>
              <a:rPr lang="en-US" dirty="0" smtClean="0"/>
              <a:t>Hiking and camping</a:t>
            </a:r>
          </a:p>
          <a:p>
            <a:r>
              <a:rPr lang="en-US" dirty="0" smtClean="0"/>
              <a:t>Track and cross country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 descr="deb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57400"/>
            <a:ext cx="2275840" cy="3068320"/>
          </a:xfrm>
          <a:prstGeom prst="rect">
            <a:avLst/>
          </a:prstGeom>
        </p:spPr>
      </p:pic>
      <p:pic>
        <p:nvPicPr>
          <p:cNvPr id="4" name="Picture 3" descr="glacier poi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71800"/>
            <a:ext cx="3068320" cy="2301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3340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some friends in Yosemite. I was already wearing a UCLA sweatshirt even though I didn’t know I was going there until 2 years later.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334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me at debate camp.  Like I said, some people would call me nerdy.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s graduation.jpg"/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Things that felt difficult or challenging for me while I was in High School were: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Staying true to my interests and values when they weren’t popular.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Chemistry.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Spanish. 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634</TotalTime>
  <Words>949</Words>
  <Application>Microsoft Macintosh PowerPoint</Application>
  <PresentationFormat>On-screen Show (4:3)</PresentationFormat>
  <Paragraphs>197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Rebecca Sadwick</vt:lpstr>
      <vt:lpstr>INTRODUCTION</vt:lpstr>
      <vt:lpstr>My childhood</vt:lpstr>
      <vt:lpstr>My family</vt:lpstr>
      <vt:lpstr>no idea where my goofiness came from…</vt:lpstr>
      <vt:lpstr>MY HIGH SCHOOL</vt:lpstr>
      <vt:lpstr>High School</vt:lpstr>
      <vt:lpstr>High School</vt:lpstr>
      <vt:lpstr>High School</vt:lpstr>
      <vt:lpstr>High School</vt:lpstr>
      <vt:lpstr>Getting in to College</vt:lpstr>
      <vt:lpstr>College</vt:lpstr>
      <vt:lpstr>College</vt:lpstr>
      <vt:lpstr>College</vt:lpstr>
      <vt:lpstr>College</vt:lpstr>
      <vt:lpstr>College</vt:lpstr>
      <vt:lpstr>Getting a job after College</vt:lpstr>
      <vt:lpstr>GoGuardian</vt:lpstr>
      <vt:lpstr>My Career Path</vt:lpstr>
      <vt:lpstr>My Career</vt:lpstr>
      <vt:lpstr>More than just work</vt:lpstr>
      <vt:lpstr>Do it all over again?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Becca Sadwick</cp:lastModifiedBy>
  <cp:revision>54</cp:revision>
  <dcterms:created xsi:type="dcterms:W3CDTF">2013-01-02T21:12:08Z</dcterms:created>
  <dcterms:modified xsi:type="dcterms:W3CDTF">2015-08-25T12:20:47Z</dcterms:modified>
</cp:coreProperties>
</file>