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79" r:id="rId3"/>
    <p:sldId id="284" r:id="rId4"/>
    <p:sldId id="280" r:id="rId5"/>
    <p:sldId id="260" r:id="rId6"/>
    <p:sldId id="261" r:id="rId7"/>
    <p:sldId id="262" r:id="rId8"/>
    <p:sldId id="263" r:id="rId9"/>
    <p:sldId id="264" r:id="rId10"/>
    <p:sldId id="265" r:id="rId11"/>
    <p:sldId id="286" r:id="rId12"/>
    <p:sldId id="266" r:id="rId13"/>
    <p:sldId id="267" r:id="rId14"/>
    <p:sldId id="268" r:id="rId15"/>
    <p:sldId id="269" r:id="rId16"/>
    <p:sldId id="285" r:id="rId17"/>
    <p:sldId id="270" r:id="rId18"/>
    <p:sldId id="281" r:id="rId19"/>
    <p:sldId id="282" r:id="rId20"/>
    <p:sldId id="287" r:id="rId21"/>
    <p:sldId id="288" r:id="rId22"/>
    <p:sldId id="289" r:id="rId23"/>
    <p:sldId id="272" r:id="rId24"/>
    <p:sldId id="273" r:id="rId25"/>
    <p:sldId id="275" r:id="rId26"/>
    <p:sldId id="274" r:id="rId27"/>
    <p:sldId id="271" r:id="rId28"/>
    <p:sldId id="276" r:id="rId29"/>
    <p:sldId id="27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56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ata3.xml.rels><?xml version="1.0" encoding="UTF-8" standalone="yes"?>
<Relationships xmlns="http://schemas.openxmlformats.org/package/2006/relationships"><Relationship Id="rId3" Type="http://schemas.openxmlformats.org/officeDocument/2006/relationships/hyperlink" Target="http://youtu.be/Vie2fplRf5M" TargetMode="External"/><Relationship Id="rId4" Type="http://schemas.openxmlformats.org/officeDocument/2006/relationships/hyperlink" Target="https://www.youtube.com/watch?v=7TMM0HA2lKI&amp;list=UUIH943PRFjSqj1qvFLj5VYQ" TargetMode="External"/><Relationship Id="rId5" Type="http://schemas.openxmlformats.org/officeDocument/2006/relationships/hyperlink" Target="https://www.youtube.com/watch?v=xdGBLqROwlc&amp;list=UUIH943PRFjSqj1qvFLj5VYQ" TargetMode="External"/><Relationship Id="rId1" Type="http://schemas.openxmlformats.org/officeDocument/2006/relationships/hyperlink" Target="http://youtu.be/uNmZVwOyeMw" TargetMode="External"/><Relationship Id="rId2" Type="http://schemas.openxmlformats.org/officeDocument/2006/relationships/hyperlink" Target="http://youtu.be/ex6MqrcH2t8"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youtu.be/ex6MqrcH2t8" TargetMode="External"/><Relationship Id="rId4" Type="http://schemas.openxmlformats.org/officeDocument/2006/relationships/hyperlink" Target="http://youtu.be/Vie2fplRf5M" TargetMode="External"/><Relationship Id="rId5" Type="http://schemas.openxmlformats.org/officeDocument/2006/relationships/hyperlink" Target="https://www.youtube.com/watch?v=xdGBLqROwlc&amp;list=UUIH943PRFjSqj1qvFLj5VYQ" TargetMode="External"/><Relationship Id="rId1" Type="http://schemas.openxmlformats.org/officeDocument/2006/relationships/hyperlink" Target="https://www.youtube.com/watch?v=7TMM0HA2lKI&amp;list=UUIH943PRFjSqj1qvFLj5VYQ" TargetMode="External"/><Relationship Id="rId2" Type="http://schemas.openxmlformats.org/officeDocument/2006/relationships/hyperlink" Target="http://youtu.be/uNmZVwOyeMw"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D8BAD-65C0-428B-B763-D5C262BA017E}" type="doc">
      <dgm:prSet loTypeId="urn:microsoft.com/office/officeart/2005/8/layout/arrow2" loCatId="process" qsTypeId="urn:microsoft.com/office/officeart/2005/8/quickstyle/simple1" qsCatId="simple" csTypeId="urn:microsoft.com/office/officeart/2005/8/colors/accent1_2" csCatId="accent1" phldr="1"/>
      <dgm:spPr/>
    </dgm:pt>
    <dgm:pt modelId="{9DF16435-D83C-43CC-88F7-B2FF0728BDD3}">
      <dgm:prSet phldrT="[Text]"/>
      <dgm:spPr/>
      <dgm:t>
        <a:bodyPr/>
        <a:lstStyle/>
        <a:p>
          <a:r>
            <a:rPr lang="en-US" dirty="0" smtClean="0"/>
            <a:t>I started as a Post-production Coordinator</a:t>
          </a:r>
          <a:endParaRPr lang="en-US" dirty="0"/>
        </a:p>
      </dgm:t>
    </dgm:pt>
    <dgm:pt modelId="{CA52AC76-7BB2-413C-9E11-86D38414CFD5}" type="parTrans" cxnId="{4C08DC19-C4DB-42DD-AFF3-3B376FBE56A0}">
      <dgm:prSet/>
      <dgm:spPr/>
      <dgm:t>
        <a:bodyPr/>
        <a:lstStyle/>
        <a:p>
          <a:endParaRPr lang="en-US"/>
        </a:p>
      </dgm:t>
    </dgm:pt>
    <dgm:pt modelId="{517BB5CF-1D96-4F22-8A23-281004CAC4AB}" type="sibTrans" cxnId="{4C08DC19-C4DB-42DD-AFF3-3B376FBE56A0}">
      <dgm:prSet/>
      <dgm:spPr/>
      <dgm:t>
        <a:bodyPr/>
        <a:lstStyle/>
        <a:p>
          <a:endParaRPr lang="en-US"/>
        </a:p>
      </dgm:t>
    </dgm:pt>
    <dgm:pt modelId="{2D8EC281-7FD2-4949-B782-9554AE8D8903}">
      <dgm:prSet phldrT="[Text]"/>
      <dgm:spPr/>
      <dgm:t>
        <a:bodyPr/>
        <a:lstStyle/>
        <a:p>
          <a:r>
            <a:rPr lang="en-US" dirty="0" smtClean="0"/>
            <a:t>I got my first job in advertising as an Assistant Producer after 4 years working in post-production</a:t>
          </a:r>
          <a:endParaRPr lang="en-US" dirty="0"/>
        </a:p>
      </dgm:t>
    </dgm:pt>
    <dgm:pt modelId="{02539D6B-BCA0-40DA-AE90-785F17D4311C}" type="parTrans" cxnId="{8A517886-B1DE-4194-94CD-5F7FD1872650}">
      <dgm:prSet/>
      <dgm:spPr/>
      <dgm:t>
        <a:bodyPr/>
        <a:lstStyle/>
        <a:p>
          <a:endParaRPr lang="en-US"/>
        </a:p>
      </dgm:t>
    </dgm:pt>
    <dgm:pt modelId="{DF2CC60B-4232-4347-8942-424BC47FE99D}" type="sibTrans" cxnId="{8A517886-B1DE-4194-94CD-5F7FD1872650}">
      <dgm:prSet/>
      <dgm:spPr/>
      <dgm:t>
        <a:bodyPr/>
        <a:lstStyle/>
        <a:p>
          <a:endParaRPr lang="en-US"/>
        </a:p>
      </dgm:t>
    </dgm:pt>
    <dgm:pt modelId="{916EA4CA-F191-44E9-BDEC-685BAEB5F89C}">
      <dgm:prSet phldrT="[Text]"/>
      <dgm:spPr/>
      <dgm:t>
        <a:bodyPr/>
        <a:lstStyle/>
        <a:p>
          <a:r>
            <a:rPr lang="en-US" dirty="0" smtClean="0"/>
            <a:t>I am now a top level Producer working on world class advertising as an independent contractor</a:t>
          </a:r>
        </a:p>
        <a:p>
          <a:endParaRPr lang="en-US" dirty="0"/>
        </a:p>
      </dgm:t>
    </dgm:pt>
    <dgm:pt modelId="{BEB69C27-4E21-4B43-8203-2A91631C23E6}" type="parTrans" cxnId="{E4ED2F5A-DDAD-40C7-AB8D-5EB85B1F32BA}">
      <dgm:prSet/>
      <dgm:spPr/>
      <dgm:t>
        <a:bodyPr/>
        <a:lstStyle/>
        <a:p>
          <a:endParaRPr lang="en-US"/>
        </a:p>
      </dgm:t>
    </dgm:pt>
    <dgm:pt modelId="{24D33D95-3CC9-4ECF-947A-3EB9CB8F05FA}" type="sibTrans" cxnId="{E4ED2F5A-DDAD-40C7-AB8D-5EB85B1F32BA}">
      <dgm:prSet/>
      <dgm:spPr/>
      <dgm:t>
        <a:bodyPr/>
        <a:lstStyle/>
        <a:p>
          <a:endParaRPr lang="en-US"/>
        </a:p>
      </dgm:t>
    </dgm:pt>
    <dgm:pt modelId="{2CA1C279-8CAF-4522-A11C-0306FA8C7E1F}" type="pres">
      <dgm:prSet presAssocID="{117D8BAD-65C0-428B-B763-D5C262BA017E}" presName="arrowDiagram" presStyleCnt="0">
        <dgm:presLayoutVars>
          <dgm:chMax val="5"/>
          <dgm:dir/>
          <dgm:resizeHandles val="exact"/>
        </dgm:presLayoutVars>
      </dgm:prSet>
      <dgm:spPr/>
    </dgm:pt>
    <dgm:pt modelId="{A0B6057C-B937-4C17-83EE-1379B4801F9C}" type="pres">
      <dgm:prSet presAssocID="{117D8BAD-65C0-428B-B763-D5C262BA017E}" presName="arrow" presStyleLbl="bgShp" presStyleIdx="0" presStyleCnt="1"/>
      <dgm:spPr/>
    </dgm:pt>
    <dgm:pt modelId="{C1F15EE0-C9B7-41DF-A01C-F918C34A425B}" type="pres">
      <dgm:prSet presAssocID="{117D8BAD-65C0-428B-B763-D5C262BA017E}" presName="arrowDiagram3" presStyleCnt="0"/>
      <dgm:spPr/>
    </dgm:pt>
    <dgm:pt modelId="{7AE2F73F-5400-4144-A148-7E71A76C9D2B}" type="pres">
      <dgm:prSet presAssocID="{9DF16435-D83C-43CC-88F7-B2FF0728BDD3}" presName="bullet3a" presStyleLbl="node1" presStyleIdx="0" presStyleCnt="3"/>
      <dgm:spPr/>
    </dgm:pt>
    <dgm:pt modelId="{3B968D23-3AB8-4644-A50C-B4DD7234616D}" type="pres">
      <dgm:prSet presAssocID="{9DF16435-D83C-43CC-88F7-B2FF0728BDD3}" presName="textBox3a" presStyleLbl="revTx" presStyleIdx="0" presStyleCnt="3">
        <dgm:presLayoutVars>
          <dgm:bulletEnabled val="1"/>
        </dgm:presLayoutVars>
      </dgm:prSet>
      <dgm:spPr/>
      <dgm:t>
        <a:bodyPr/>
        <a:lstStyle/>
        <a:p>
          <a:endParaRPr lang="en-US"/>
        </a:p>
      </dgm:t>
    </dgm:pt>
    <dgm:pt modelId="{C32D6E46-C84D-4CB3-B9D2-8FF45C5B7479}" type="pres">
      <dgm:prSet presAssocID="{2D8EC281-7FD2-4949-B782-9554AE8D8903}" presName="bullet3b" presStyleLbl="node1" presStyleIdx="1" presStyleCnt="3"/>
      <dgm:spPr/>
    </dgm:pt>
    <dgm:pt modelId="{C06A3DA7-A1F8-4D90-8743-641E5C504B9D}" type="pres">
      <dgm:prSet presAssocID="{2D8EC281-7FD2-4949-B782-9554AE8D8903}" presName="textBox3b" presStyleLbl="revTx" presStyleIdx="1" presStyleCnt="3">
        <dgm:presLayoutVars>
          <dgm:bulletEnabled val="1"/>
        </dgm:presLayoutVars>
      </dgm:prSet>
      <dgm:spPr/>
      <dgm:t>
        <a:bodyPr/>
        <a:lstStyle/>
        <a:p>
          <a:endParaRPr lang="en-US"/>
        </a:p>
      </dgm:t>
    </dgm:pt>
    <dgm:pt modelId="{EA92077A-70E6-4C4C-A836-EA56EC69D16A}" type="pres">
      <dgm:prSet presAssocID="{916EA4CA-F191-44E9-BDEC-685BAEB5F89C}" presName="bullet3c" presStyleLbl="node1" presStyleIdx="2" presStyleCnt="3"/>
      <dgm:spPr/>
    </dgm:pt>
    <dgm:pt modelId="{17067309-CB33-4035-BF41-24F82CD4A52A}" type="pres">
      <dgm:prSet presAssocID="{916EA4CA-F191-44E9-BDEC-685BAEB5F89C}" presName="textBox3c" presStyleLbl="revTx" presStyleIdx="2" presStyleCnt="3">
        <dgm:presLayoutVars>
          <dgm:bulletEnabled val="1"/>
        </dgm:presLayoutVars>
      </dgm:prSet>
      <dgm:spPr/>
      <dgm:t>
        <a:bodyPr/>
        <a:lstStyle/>
        <a:p>
          <a:endParaRPr lang="en-US"/>
        </a:p>
      </dgm:t>
    </dgm:pt>
  </dgm:ptLst>
  <dgm:cxnLst>
    <dgm:cxn modelId="{F961E80A-EF29-4018-85A8-34B07D0FD802}" type="presOf" srcId="{9DF16435-D83C-43CC-88F7-B2FF0728BDD3}" destId="{3B968D23-3AB8-4644-A50C-B4DD7234616D}" srcOrd="0" destOrd="0" presId="urn:microsoft.com/office/officeart/2005/8/layout/arrow2"/>
    <dgm:cxn modelId="{8A517886-B1DE-4194-94CD-5F7FD1872650}" srcId="{117D8BAD-65C0-428B-B763-D5C262BA017E}" destId="{2D8EC281-7FD2-4949-B782-9554AE8D8903}" srcOrd="1" destOrd="0" parTransId="{02539D6B-BCA0-40DA-AE90-785F17D4311C}" sibTransId="{DF2CC60B-4232-4347-8942-424BC47FE99D}"/>
    <dgm:cxn modelId="{9693F586-B490-4B88-90A7-F464D797084B}" type="presOf" srcId="{117D8BAD-65C0-428B-B763-D5C262BA017E}" destId="{2CA1C279-8CAF-4522-A11C-0306FA8C7E1F}" srcOrd="0" destOrd="0" presId="urn:microsoft.com/office/officeart/2005/8/layout/arrow2"/>
    <dgm:cxn modelId="{D5057860-A586-4F8E-AD83-C94B1B4861DC}" type="presOf" srcId="{2D8EC281-7FD2-4949-B782-9554AE8D8903}" destId="{C06A3DA7-A1F8-4D90-8743-641E5C504B9D}" srcOrd="0" destOrd="0" presId="urn:microsoft.com/office/officeart/2005/8/layout/arrow2"/>
    <dgm:cxn modelId="{E4ED2F5A-DDAD-40C7-AB8D-5EB85B1F32BA}" srcId="{117D8BAD-65C0-428B-B763-D5C262BA017E}" destId="{916EA4CA-F191-44E9-BDEC-685BAEB5F89C}" srcOrd="2" destOrd="0" parTransId="{BEB69C27-4E21-4B43-8203-2A91631C23E6}" sibTransId="{24D33D95-3CC9-4ECF-947A-3EB9CB8F05FA}"/>
    <dgm:cxn modelId="{4C08DC19-C4DB-42DD-AFF3-3B376FBE56A0}" srcId="{117D8BAD-65C0-428B-B763-D5C262BA017E}" destId="{9DF16435-D83C-43CC-88F7-B2FF0728BDD3}" srcOrd="0" destOrd="0" parTransId="{CA52AC76-7BB2-413C-9E11-86D38414CFD5}" sibTransId="{517BB5CF-1D96-4F22-8A23-281004CAC4AB}"/>
    <dgm:cxn modelId="{162FA510-8516-4692-B012-2FF6FDA68A66}" type="presOf" srcId="{916EA4CA-F191-44E9-BDEC-685BAEB5F89C}" destId="{17067309-CB33-4035-BF41-24F82CD4A52A}" srcOrd="0" destOrd="0" presId="urn:microsoft.com/office/officeart/2005/8/layout/arrow2"/>
    <dgm:cxn modelId="{52D839BB-B8BD-4FA0-8BDA-C7D698AA6E52}" type="presParOf" srcId="{2CA1C279-8CAF-4522-A11C-0306FA8C7E1F}" destId="{A0B6057C-B937-4C17-83EE-1379B4801F9C}" srcOrd="0" destOrd="0" presId="urn:microsoft.com/office/officeart/2005/8/layout/arrow2"/>
    <dgm:cxn modelId="{7C087A38-7592-49B0-8670-1C6111D4BADA}" type="presParOf" srcId="{2CA1C279-8CAF-4522-A11C-0306FA8C7E1F}" destId="{C1F15EE0-C9B7-41DF-A01C-F918C34A425B}" srcOrd="1" destOrd="0" presId="urn:microsoft.com/office/officeart/2005/8/layout/arrow2"/>
    <dgm:cxn modelId="{6CA355B3-59E7-478E-A9AD-DA1F746FA7D1}" type="presParOf" srcId="{C1F15EE0-C9B7-41DF-A01C-F918C34A425B}" destId="{7AE2F73F-5400-4144-A148-7E71A76C9D2B}" srcOrd="0" destOrd="0" presId="urn:microsoft.com/office/officeart/2005/8/layout/arrow2"/>
    <dgm:cxn modelId="{529EFC1D-879B-40CF-8CFE-03D1C7C2EAB4}" type="presParOf" srcId="{C1F15EE0-C9B7-41DF-A01C-F918C34A425B}" destId="{3B968D23-3AB8-4644-A50C-B4DD7234616D}" srcOrd="1" destOrd="0" presId="urn:microsoft.com/office/officeart/2005/8/layout/arrow2"/>
    <dgm:cxn modelId="{2DBAD1C7-4C10-4899-BB77-BF75EEECA93B}" type="presParOf" srcId="{C1F15EE0-C9B7-41DF-A01C-F918C34A425B}" destId="{C32D6E46-C84D-4CB3-B9D2-8FF45C5B7479}" srcOrd="2" destOrd="0" presId="urn:microsoft.com/office/officeart/2005/8/layout/arrow2"/>
    <dgm:cxn modelId="{1E5748E7-FB07-450A-8BBE-662B2D6564C1}" type="presParOf" srcId="{C1F15EE0-C9B7-41DF-A01C-F918C34A425B}" destId="{C06A3DA7-A1F8-4D90-8743-641E5C504B9D}" srcOrd="3" destOrd="0" presId="urn:microsoft.com/office/officeart/2005/8/layout/arrow2"/>
    <dgm:cxn modelId="{D3F33F51-B83B-4FD4-BA54-1A6AD739A764}" type="presParOf" srcId="{C1F15EE0-C9B7-41DF-A01C-F918C34A425B}" destId="{EA92077A-70E6-4C4C-A836-EA56EC69D16A}" srcOrd="4" destOrd="0" presId="urn:microsoft.com/office/officeart/2005/8/layout/arrow2"/>
    <dgm:cxn modelId="{5D70F7E6-FA96-4A06-8A01-923E967AA69D}" type="presParOf" srcId="{C1F15EE0-C9B7-41DF-A01C-F918C34A425B}" destId="{17067309-CB33-4035-BF41-24F82CD4A52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0552CB-C3DE-4748-8079-2831CAFED3A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04BE936C-E0B1-4D94-8F24-2B83803AEF9F}">
      <dgm:prSet phldrT="[Text]" custT="1"/>
      <dgm:spPr/>
      <dgm:t>
        <a:bodyPr/>
        <a:lstStyle/>
        <a:p>
          <a:r>
            <a:rPr lang="en-US" sz="1200" dirty="0" smtClean="0"/>
            <a:t>Head of Production / Exec. Producer 200-350k</a:t>
          </a:r>
          <a:endParaRPr lang="en-US" sz="1200" dirty="0"/>
        </a:p>
      </dgm:t>
    </dgm:pt>
    <dgm:pt modelId="{103D153B-2538-44DD-874D-815EB7CE5F04}" type="parTrans" cxnId="{B4A24110-5D53-41B8-80A7-1616A7220855}">
      <dgm:prSet/>
      <dgm:spPr/>
      <dgm:t>
        <a:bodyPr/>
        <a:lstStyle/>
        <a:p>
          <a:endParaRPr lang="en-US"/>
        </a:p>
      </dgm:t>
    </dgm:pt>
    <dgm:pt modelId="{6799235D-F304-4F65-A690-60498E901C9A}" type="sibTrans" cxnId="{B4A24110-5D53-41B8-80A7-1616A7220855}">
      <dgm:prSet/>
      <dgm:spPr/>
      <dgm:t>
        <a:bodyPr/>
        <a:lstStyle/>
        <a:p>
          <a:endParaRPr lang="en-US"/>
        </a:p>
      </dgm:t>
    </dgm:pt>
    <dgm:pt modelId="{83D9F687-9DA9-42F4-8D14-24174BDEFAE2}">
      <dgm:prSet phldrT="[Text]" custT="1"/>
      <dgm:spPr/>
      <dgm:t>
        <a:bodyPr/>
        <a:lstStyle/>
        <a:p>
          <a:r>
            <a:rPr lang="en-US" sz="1200" dirty="0" smtClean="0"/>
            <a:t>Senior Producer 100-250k</a:t>
          </a:r>
        </a:p>
        <a:p>
          <a:endParaRPr lang="en-US" sz="1000" dirty="0"/>
        </a:p>
      </dgm:t>
    </dgm:pt>
    <dgm:pt modelId="{D6462131-C24D-4FFB-BF86-3729331DE4D8}" type="parTrans" cxnId="{14CE48F8-3033-4320-8E2C-A1455C4B4289}">
      <dgm:prSet/>
      <dgm:spPr/>
      <dgm:t>
        <a:bodyPr/>
        <a:lstStyle/>
        <a:p>
          <a:endParaRPr lang="en-US"/>
        </a:p>
      </dgm:t>
    </dgm:pt>
    <dgm:pt modelId="{4DF0029C-566B-495E-82DA-F6D0FEF2F06A}" type="sibTrans" cxnId="{14CE48F8-3033-4320-8E2C-A1455C4B4289}">
      <dgm:prSet/>
      <dgm:spPr/>
      <dgm:t>
        <a:bodyPr/>
        <a:lstStyle/>
        <a:p>
          <a:endParaRPr lang="en-US"/>
        </a:p>
      </dgm:t>
    </dgm:pt>
    <dgm:pt modelId="{3DDD2868-32EA-4C5D-BDB6-19E46529BCEA}">
      <dgm:prSet phldrT="[Text]"/>
      <dgm:spPr/>
      <dgm:t>
        <a:bodyPr/>
        <a:lstStyle/>
        <a:p>
          <a:r>
            <a:rPr lang="en-US" dirty="0" smtClean="0"/>
            <a:t>Producer 60-100k</a:t>
          </a:r>
        </a:p>
        <a:p>
          <a:endParaRPr lang="en-US" dirty="0"/>
        </a:p>
      </dgm:t>
    </dgm:pt>
    <dgm:pt modelId="{9C3BE899-412C-4F21-9FE3-B8CD5CB55B74}" type="parTrans" cxnId="{C6365CFF-1423-4F8A-92D3-7C6F113477D1}">
      <dgm:prSet/>
      <dgm:spPr/>
      <dgm:t>
        <a:bodyPr/>
        <a:lstStyle/>
        <a:p>
          <a:endParaRPr lang="en-US"/>
        </a:p>
      </dgm:t>
    </dgm:pt>
    <dgm:pt modelId="{98E860F6-137E-4F38-ABAB-3407817523C3}" type="sibTrans" cxnId="{C6365CFF-1423-4F8A-92D3-7C6F113477D1}">
      <dgm:prSet/>
      <dgm:spPr/>
      <dgm:t>
        <a:bodyPr/>
        <a:lstStyle/>
        <a:p>
          <a:endParaRPr lang="en-US"/>
        </a:p>
      </dgm:t>
    </dgm:pt>
    <dgm:pt modelId="{6AC99C86-CBD3-4E84-97DC-EB6E0BC28CC6}">
      <dgm:prSet phldrT="[Text]"/>
      <dgm:spPr/>
      <dgm:t>
        <a:bodyPr/>
        <a:lstStyle/>
        <a:p>
          <a:r>
            <a:rPr lang="en-US" dirty="0" smtClean="0"/>
            <a:t>Associate/Assistant Producer 40-65k</a:t>
          </a:r>
        </a:p>
        <a:p>
          <a:endParaRPr lang="en-US" dirty="0" smtClean="0"/>
        </a:p>
      </dgm:t>
    </dgm:pt>
    <dgm:pt modelId="{D4F4BE75-6BE0-4470-B040-F6DC94613080}" type="parTrans" cxnId="{9E796EEA-95C0-4052-932A-3D09D44F71D1}">
      <dgm:prSet/>
      <dgm:spPr/>
      <dgm:t>
        <a:bodyPr/>
        <a:lstStyle/>
        <a:p>
          <a:endParaRPr lang="en-US"/>
        </a:p>
      </dgm:t>
    </dgm:pt>
    <dgm:pt modelId="{D50E2B80-2BFA-4ABF-AF16-BA37BC9EFC0A}" type="sibTrans" cxnId="{9E796EEA-95C0-4052-932A-3D09D44F71D1}">
      <dgm:prSet/>
      <dgm:spPr/>
      <dgm:t>
        <a:bodyPr/>
        <a:lstStyle/>
        <a:p>
          <a:endParaRPr lang="en-US"/>
        </a:p>
      </dgm:t>
    </dgm:pt>
    <dgm:pt modelId="{B68FDB90-5246-40EA-B6E8-D89223EF4A5D}" type="pres">
      <dgm:prSet presAssocID="{920552CB-C3DE-4748-8079-2831CAFED3A2}" presName="Name0" presStyleCnt="0">
        <dgm:presLayoutVars>
          <dgm:chMax val="7"/>
          <dgm:resizeHandles val="exact"/>
        </dgm:presLayoutVars>
      </dgm:prSet>
      <dgm:spPr/>
      <dgm:t>
        <a:bodyPr/>
        <a:lstStyle/>
        <a:p>
          <a:endParaRPr lang="en-US"/>
        </a:p>
      </dgm:t>
    </dgm:pt>
    <dgm:pt modelId="{F6202F08-D422-409B-9CCC-215963A07691}" type="pres">
      <dgm:prSet presAssocID="{920552CB-C3DE-4748-8079-2831CAFED3A2}" presName="comp1" presStyleCnt="0"/>
      <dgm:spPr/>
    </dgm:pt>
    <dgm:pt modelId="{280D03B2-5124-4FFE-B2EA-9D0C5DF14AE3}" type="pres">
      <dgm:prSet presAssocID="{920552CB-C3DE-4748-8079-2831CAFED3A2}" presName="circle1" presStyleLbl="node1" presStyleIdx="0" presStyleCnt="4" custLinFactNeighborX="-509"/>
      <dgm:spPr/>
      <dgm:t>
        <a:bodyPr/>
        <a:lstStyle/>
        <a:p>
          <a:endParaRPr lang="en-US"/>
        </a:p>
      </dgm:t>
    </dgm:pt>
    <dgm:pt modelId="{95DE5207-025A-425E-B3D3-E91D76216FF8}" type="pres">
      <dgm:prSet presAssocID="{920552CB-C3DE-4748-8079-2831CAFED3A2}" presName="c1text" presStyleLbl="node1" presStyleIdx="0" presStyleCnt="4">
        <dgm:presLayoutVars>
          <dgm:bulletEnabled val="1"/>
        </dgm:presLayoutVars>
      </dgm:prSet>
      <dgm:spPr/>
      <dgm:t>
        <a:bodyPr/>
        <a:lstStyle/>
        <a:p>
          <a:endParaRPr lang="en-US"/>
        </a:p>
      </dgm:t>
    </dgm:pt>
    <dgm:pt modelId="{D09EDDC0-0E95-4F7C-8BD4-F0A9DFDC5429}" type="pres">
      <dgm:prSet presAssocID="{920552CB-C3DE-4748-8079-2831CAFED3A2}" presName="comp2" presStyleCnt="0"/>
      <dgm:spPr/>
    </dgm:pt>
    <dgm:pt modelId="{82F6B587-BE75-4509-BA53-DBC19D7C7903}" type="pres">
      <dgm:prSet presAssocID="{920552CB-C3DE-4748-8079-2831CAFED3A2}" presName="circle2" presStyleLbl="node1" presStyleIdx="1" presStyleCnt="4" custLinFactNeighborX="-509" custLinFactNeighborY="254"/>
      <dgm:spPr/>
      <dgm:t>
        <a:bodyPr/>
        <a:lstStyle/>
        <a:p>
          <a:endParaRPr lang="en-US"/>
        </a:p>
      </dgm:t>
    </dgm:pt>
    <dgm:pt modelId="{96334835-36AC-42F9-BFE0-8702FD97F429}" type="pres">
      <dgm:prSet presAssocID="{920552CB-C3DE-4748-8079-2831CAFED3A2}" presName="c2text" presStyleLbl="node1" presStyleIdx="1" presStyleCnt="4">
        <dgm:presLayoutVars>
          <dgm:bulletEnabled val="1"/>
        </dgm:presLayoutVars>
      </dgm:prSet>
      <dgm:spPr/>
      <dgm:t>
        <a:bodyPr/>
        <a:lstStyle/>
        <a:p>
          <a:endParaRPr lang="en-US"/>
        </a:p>
      </dgm:t>
    </dgm:pt>
    <dgm:pt modelId="{696232A9-0E2C-4EBD-BC2B-04B7B0EBC6C4}" type="pres">
      <dgm:prSet presAssocID="{920552CB-C3DE-4748-8079-2831CAFED3A2}" presName="comp3" presStyleCnt="0"/>
      <dgm:spPr/>
    </dgm:pt>
    <dgm:pt modelId="{7B201D4F-3ABB-4AA0-9DD1-4E34C1C24790}" type="pres">
      <dgm:prSet presAssocID="{920552CB-C3DE-4748-8079-2831CAFED3A2}" presName="circle3" presStyleLbl="node1" presStyleIdx="2" presStyleCnt="4"/>
      <dgm:spPr/>
      <dgm:t>
        <a:bodyPr/>
        <a:lstStyle/>
        <a:p>
          <a:endParaRPr lang="en-US"/>
        </a:p>
      </dgm:t>
    </dgm:pt>
    <dgm:pt modelId="{65173B94-3E04-4778-9AA5-85512EAA6E5C}" type="pres">
      <dgm:prSet presAssocID="{920552CB-C3DE-4748-8079-2831CAFED3A2}" presName="c3text" presStyleLbl="node1" presStyleIdx="2" presStyleCnt="4">
        <dgm:presLayoutVars>
          <dgm:bulletEnabled val="1"/>
        </dgm:presLayoutVars>
      </dgm:prSet>
      <dgm:spPr/>
      <dgm:t>
        <a:bodyPr/>
        <a:lstStyle/>
        <a:p>
          <a:endParaRPr lang="en-US"/>
        </a:p>
      </dgm:t>
    </dgm:pt>
    <dgm:pt modelId="{D5E0B7E8-DF5E-4977-9086-B4D4B8AEAFAE}" type="pres">
      <dgm:prSet presAssocID="{920552CB-C3DE-4748-8079-2831CAFED3A2}" presName="comp4" presStyleCnt="0"/>
      <dgm:spPr/>
    </dgm:pt>
    <dgm:pt modelId="{5B04C7D4-0C66-40B7-99AF-6C0E5E463AEB}" type="pres">
      <dgm:prSet presAssocID="{920552CB-C3DE-4748-8079-2831CAFED3A2}" presName="circle4" presStyleLbl="node1" presStyleIdx="3" presStyleCnt="4" custLinFactNeighborX="-509" custLinFactNeighborY="1526"/>
      <dgm:spPr/>
      <dgm:t>
        <a:bodyPr/>
        <a:lstStyle/>
        <a:p>
          <a:endParaRPr lang="en-US"/>
        </a:p>
      </dgm:t>
    </dgm:pt>
    <dgm:pt modelId="{138BC12D-E79A-46F1-9873-0ECF244904FC}" type="pres">
      <dgm:prSet presAssocID="{920552CB-C3DE-4748-8079-2831CAFED3A2}" presName="c4text" presStyleLbl="node1" presStyleIdx="3" presStyleCnt="4">
        <dgm:presLayoutVars>
          <dgm:bulletEnabled val="1"/>
        </dgm:presLayoutVars>
      </dgm:prSet>
      <dgm:spPr/>
      <dgm:t>
        <a:bodyPr/>
        <a:lstStyle/>
        <a:p>
          <a:endParaRPr lang="en-US"/>
        </a:p>
      </dgm:t>
    </dgm:pt>
  </dgm:ptLst>
  <dgm:cxnLst>
    <dgm:cxn modelId="{77858E6A-782A-4551-BEAF-0B02E17360AB}" type="presOf" srcId="{6AC99C86-CBD3-4E84-97DC-EB6E0BC28CC6}" destId="{5B04C7D4-0C66-40B7-99AF-6C0E5E463AEB}" srcOrd="0" destOrd="0" presId="urn:microsoft.com/office/officeart/2005/8/layout/venn2"/>
    <dgm:cxn modelId="{19602AF9-66B3-4124-B684-677B49280F7D}" type="presOf" srcId="{83D9F687-9DA9-42F4-8D14-24174BDEFAE2}" destId="{96334835-36AC-42F9-BFE0-8702FD97F429}" srcOrd="1" destOrd="0" presId="urn:microsoft.com/office/officeart/2005/8/layout/venn2"/>
    <dgm:cxn modelId="{9E796EEA-95C0-4052-932A-3D09D44F71D1}" srcId="{920552CB-C3DE-4748-8079-2831CAFED3A2}" destId="{6AC99C86-CBD3-4E84-97DC-EB6E0BC28CC6}" srcOrd="3" destOrd="0" parTransId="{D4F4BE75-6BE0-4470-B040-F6DC94613080}" sibTransId="{D50E2B80-2BFA-4ABF-AF16-BA37BC9EFC0A}"/>
    <dgm:cxn modelId="{60039824-EFA0-43CA-B3C3-17865D67F8EA}" type="presOf" srcId="{3DDD2868-32EA-4C5D-BDB6-19E46529BCEA}" destId="{7B201D4F-3ABB-4AA0-9DD1-4E34C1C24790}" srcOrd="0" destOrd="0" presId="urn:microsoft.com/office/officeart/2005/8/layout/venn2"/>
    <dgm:cxn modelId="{D14C4A3F-4729-442E-B508-1195EC25D650}" type="presOf" srcId="{04BE936C-E0B1-4D94-8F24-2B83803AEF9F}" destId="{95DE5207-025A-425E-B3D3-E91D76216FF8}" srcOrd="1" destOrd="0" presId="urn:microsoft.com/office/officeart/2005/8/layout/venn2"/>
    <dgm:cxn modelId="{DFF80984-E0E8-4A39-A2C4-683B97D495E1}" type="presOf" srcId="{6AC99C86-CBD3-4E84-97DC-EB6E0BC28CC6}" destId="{138BC12D-E79A-46F1-9873-0ECF244904FC}" srcOrd="1" destOrd="0" presId="urn:microsoft.com/office/officeart/2005/8/layout/venn2"/>
    <dgm:cxn modelId="{16D9D894-FA0A-4C33-8CE6-72E3496BD4FE}" type="presOf" srcId="{920552CB-C3DE-4748-8079-2831CAFED3A2}" destId="{B68FDB90-5246-40EA-B6E8-D89223EF4A5D}" srcOrd="0" destOrd="0" presId="urn:microsoft.com/office/officeart/2005/8/layout/venn2"/>
    <dgm:cxn modelId="{06FDBCFC-6CAF-4BB8-88CE-133B6033DD9C}" type="presOf" srcId="{04BE936C-E0B1-4D94-8F24-2B83803AEF9F}" destId="{280D03B2-5124-4FFE-B2EA-9D0C5DF14AE3}" srcOrd="0" destOrd="0" presId="urn:microsoft.com/office/officeart/2005/8/layout/venn2"/>
    <dgm:cxn modelId="{2A11669C-5BCF-4943-8E2F-F54AEADD5FF6}" type="presOf" srcId="{3DDD2868-32EA-4C5D-BDB6-19E46529BCEA}" destId="{65173B94-3E04-4778-9AA5-85512EAA6E5C}" srcOrd="1" destOrd="0" presId="urn:microsoft.com/office/officeart/2005/8/layout/venn2"/>
    <dgm:cxn modelId="{F2924DF5-3E0D-4798-9433-09ED9702A3A2}" type="presOf" srcId="{83D9F687-9DA9-42F4-8D14-24174BDEFAE2}" destId="{82F6B587-BE75-4509-BA53-DBC19D7C7903}" srcOrd="0" destOrd="0" presId="urn:microsoft.com/office/officeart/2005/8/layout/venn2"/>
    <dgm:cxn modelId="{C6365CFF-1423-4F8A-92D3-7C6F113477D1}" srcId="{920552CB-C3DE-4748-8079-2831CAFED3A2}" destId="{3DDD2868-32EA-4C5D-BDB6-19E46529BCEA}" srcOrd="2" destOrd="0" parTransId="{9C3BE899-412C-4F21-9FE3-B8CD5CB55B74}" sibTransId="{98E860F6-137E-4F38-ABAB-3407817523C3}"/>
    <dgm:cxn modelId="{14CE48F8-3033-4320-8E2C-A1455C4B4289}" srcId="{920552CB-C3DE-4748-8079-2831CAFED3A2}" destId="{83D9F687-9DA9-42F4-8D14-24174BDEFAE2}" srcOrd="1" destOrd="0" parTransId="{D6462131-C24D-4FFB-BF86-3729331DE4D8}" sibTransId="{4DF0029C-566B-495E-82DA-F6D0FEF2F06A}"/>
    <dgm:cxn modelId="{B4A24110-5D53-41B8-80A7-1616A7220855}" srcId="{920552CB-C3DE-4748-8079-2831CAFED3A2}" destId="{04BE936C-E0B1-4D94-8F24-2B83803AEF9F}" srcOrd="0" destOrd="0" parTransId="{103D153B-2538-44DD-874D-815EB7CE5F04}" sibTransId="{6799235D-F304-4F65-A690-60498E901C9A}"/>
    <dgm:cxn modelId="{DD2463B7-E78B-4DE3-9486-BF791773601F}" type="presParOf" srcId="{B68FDB90-5246-40EA-B6E8-D89223EF4A5D}" destId="{F6202F08-D422-409B-9CCC-215963A07691}" srcOrd="0" destOrd="0" presId="urn:microsoft.com/office/officeart/2005/8/layout/venn2"/>
    <dgm:cxn modelId="{A35711B8-26DB-412E-BBB7-FA1A1E8A8E91}" type="presParOf" srcId="{F6202F08-D422-409B-9CCC-215963A07691}" destId="{280D03B2-5124-4FFE-B2EA-9D0C5DF14AE3}" srcOrd="0" destOrd="0" presId="urn:microsoft.com/office/officeart/2005/8/layout/venn2"/>
    <dgm:cxn modelId="{8398B7F0-4D33-4163-B6A8-862342AD6A91}" type="presParOf" srcId="{F6202F08-D422-409B-9CCC-215963A07691}" destId="{95DE5207-025A-425E-B3D3-E91D76216FF8}" srcOrd="1" destOrd="0" presId="urn:microsoft.com/office/officeart/2005/8/layout/venn2"/>
    <dgm:cxn modelId="{89FB051A-11DD-4C49-B0F2-0ED2B75DD94D}" type="presParOf" srcId="{B68FDB90-5246-40EA-B6E8-D89223EF4A5D}" destId="{D09EDDC0-0E95-4F7C-8BD4-F0A9DFDC5429}" srcOrd="1" destOrd="0" presId="urn:microsoft.com/office/officeart/2005/8/layout/venn2"/>
    <dgm:cxn modelId="{57E75339-7164-46DC-950E-CAEA6FEC9B61}" type="presParOf" srcId="{D09EDDC0-0E95-4F7C-8BD4-F0A9DFDC5429}" destId="{82F6B587-BE75-4509-BA53-DBC19D7C7903}" srcOrd="0" destOrd="0" presId="urn:microsoft.com/office/officeart/2005/8/layout/venn2"/>
    <dgm:cxn modelId="{363049A4-0880-4834-B0E6-24DD7E8CFF77}" type="presParOf" srcId="{D09EDDC0-0E95-4F7C-8BD4-F0A9DFDC5429}" destId="{96334835-36AC-42F9-BFE0-8702FD97F429}" srcOrd="1" destOrd="0" presId="urn:microsoft.com/office/officeart/2005/8/layout/venn2"/>
    <dgm:cxn modelId="{67D85546-066C-46EF-8D2A-B416A92E699F}" type="presParOf" srcId="{B68FDB90-5246-40EA-B6E8-D89223EF4A5D}" destId="{696232A9-0E2C-4EBD-BC2B-04B7B0EBC6C4}" srcOrd="2" destOrd="0" presId="urn:microsoft.com/office/officeart/2005/8/layout/venn2"/>
    <dgm:cxn modelId="{EFCF62F4-B1BF-420F-AF54-2118D192AF87}" type="presParOf" srcId="{696232A9-0E2C-4EBD-BC2B-04B7B0EBC6C4}" destId="{7B201D4F-3ABB-4AA0-9DD1-4E34C1C24790}" srcOrd="0" destOrd="0" presId="urn:microsoft.com/office/officeart/2005/8/layout/venn2"/>
    <dgm:cxn modelId="{ECA93479-E4A5-4D56-8542-1DE24BBE4912}" type="presParOf" srcId="{696232A9-0E2C-4EBD-BC2B-04B7B0EBC6C4}" destId="{65173B94-3E04-4778-9AA5-85512EAA6E5C}" srcOrd="1" destOrd="0" presId="urn:microsoft.com/office/officeart/2005/8/layout/venn2"/>
    <dgm:cxn modelId="{787FDD3B-6DE6-422C-8503-CC37597A5C96}" type="presParOf" srcId="{B68FDB90-5246-40EA-B6E8-D89223EF4A5D}" destId="{D5E0B7E8-DF5E-4977-9086-B4D4B8AEAFAE}" srcOrd="3" destOrd="0" presId="urn:microsoft.com/office/officeart/2005/8/layout/venn2"/>
    <dgm:cxn modelId="{3DDF9D56-BF02-43C9-9ABD-B9919355937D}" type="presParOf" srcId="{D5E0B7E8-DF5E-4977-9086-B4D4B8AEAFAE}" destId="{5B04C7D4-0C66-40B7-99AF-6C0E5E463AEB}" srcOrd="0" destOrd="0" presId="urn:microsoft.com/office/officeart/2005/8/layout/venn2"/>
    <dgm:cxn modelId="{8C6E131C-0E59-46CC-B84E-165EA1603B59}" type="presParOf" srcId="{D5E0B7E8-DF5E-4977-9086-B4D4B8AEAFAE}" destId="{138BC12D-E79A-46F1-9873-0ECF244904F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A92BB5-202E-4C43-A0C7-EA8EBEBBD3B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972410D-D72C-42D7-898F-A0C468AE9E3B}">
      <dgm:prSet phldrT="[Text]" custT="1"/>
      <dgm:spPr/>
      <dgm:t>
        <a:bodyPr/>
        <a:lstStyle/>
        <a:p>
          <a:r>
            <a:rPr lang="en-US" sz="1600" dirty="0" smtClean="0"/>
            <a:t>Mercedes</a:t>
          </a:r>
          <a:endParaRPr lang="en-US" sz="1600" dirty="0"/>
        </a:p>
      </dgm:t>
    </dgm:pt>
    <dgm:pt modelId="{6F6C4B08-68DA-4328-BC4D-B3799EA7934D}" type="parTrans" cxnId="{562779D4-6019-4905-B1AD-EED24B70F4C4}">
      <dgm:prSet/>
      <dgm:spPr/>
      <dgm:t>
        <a:bodyPr/>
        <a:lstStyle/>
        <a:p>
          <a:endParaRPr lang="en-US"/>
        </a:p>
      </dgm:t>
    </dgm:pt>
    <dgm:pt modelId="{18905D7A-29FC-4387-BFC8-9D0DB0547B38}" type="sibTrans" cxnId="{562779D4-6019-4905-B1AD-EED24B70F4C4}">
      <dgm:prSet/>
      <dgm:spPr/>
      <dgm:t>
        <a:bodyPr/>
        <a:lstStyle/>
        <a:p>
          <a:endParaRPr lang="en-US"/>
        </a:p>
      </dgm:t>
    </dgm:pt>
    <dgm:pt modelId="{EA158EEE-DF82-452F-8259-9EA9C74E1B5F}">
      <dgm:prSet phldrT="[Text]"/>
      <dgm:spPr/>
      <dgm:t>
        <a:bodyPr/>
        <a:lstStyle/>
        <a:p>
          <a:r>
            <a:rPr lang="en-US" dirty="0" smtClean="0"/>
            <a:t>Mercedes Decay</a:t>
          </a:r>
          <a:endParaRPr lang="en-US" dirty="0"/>
        </a:p>
      </dgm:t>
    </dgm:pt>
    <dgm:pt modelId="{C119AB39-B01B-4994-9FA3-CCB1751E41BC}" type="parTrans" cxnId="{34FB3A0F-A27A-4D59-BD69-EA5A9EAA1198}">
      <dgm:prSet/>
      <dgm:spPr/>
      <dgm:t>
        <a:bodyPr/>
        <a:lstStyle/>
        <a:p>
          <a:endParaRPr lang="en-US"/>
        </a:p>
      </dgm:t>
    </dgm:pt>
    <dgm:pt modelId="{7AACA0E2-8A47-47A6-BBF8-D19D27326923}" type="sibTrans" cxnId="{34FB3A0F-A27A-4D59-BD69-EA5A9EAA1198}">
      <dgm:prSet/>
      <dgm:spPr/>
      <dgm:t>
        <a:bodyPr/>
        <a:lstStyle/>
        <a:p>
          <a:endParaRPr lang="en-US"/>
        </a:p>
      </dgm:t>
    </dgm:pt>
    <dgm:pt modelId="{38F9CBC8-3D92-431C-8160-40C6AEECE7E8}">
      <dgm:prSet phldrT="[Text]" custT="1"/>
      <dgm:spPr/>
      <dgm:t>
        <a:bodyPr/>
        <a:lstStyle/>
        <a:p>
          <a:r>
            <a:rPr lang="en-US" sz="1600" dirty="0" smtClean="0"/>
            <a:t>Mercedes</a:t>
          </a:r>
          <a:endParaRPr lang="en-US" sz="1600" dirty="0"/>
        </a:p>
      </dgm:t>
    </dgm:pt>
    <dgm:pt modelId="{E45ABB2A-7B32-470C-96ED-D6EA021DAFC6}" type="parTrans" cxnId="{307940D6-AE71-487C-9267-33AD5A64A32B}">
      <dgm:prSet/>
      <dgm:spPr/>
      <dgm:t>
        <a:bodyPr/>
        <a:lstStyle/>
        <a:p>
          <a:endParaRPr lang="en-US"/>
        </a:p>
      </dgm:t>
    </dgm:pt>
    <dgm:pt modelId="{198EBE32-0C6A-43C7-BD4A-1CC7DF9789AB}" type="sibTrans" cxnId="{307940D6-AE71-487C-9267-33AD5A64A32B}">
      <dgm:prSet/>
      <dgm:spPr/>
      <dgm:t>
        <a:bodyPr/>
        <a:lstStyle/>
        <a:p>
          <a:endParaRPr lang="en-US"/>
        </a:p>
      </dgm:t>
    </dgm:pt>
    <dgm:pt modelId="{F81E93E4-D69A-489B-8428-E516A27E1840}">
      <dgm:prSet phldrT="[Text]"/>
      <dgm:spPr/>
      <dgm:t>
        <a:bodyPr/>
        <a:lstStyle/>
        <a:p>
          <a:r>
            <a:rPr lang="en-US" dirty="0" smtClean="0"/>
            <a:t>Mercedes Reincarnation</a:t>
          </a:r>
          <a:endParaRPr lang="en-US" dirty="0"/>
        </a:p>
      </dgm:t>
    </dgm:pt>
    <dgm:pt modelId="{7CE558BF-E3F5-4592-9430-24572B927E93}" type="parTrans" cxnId="{F1BF17F4-50ED-4621-8F69-44A412EB74EC}">
      <dgm:prSet/>
      <dgm:spPr/>
      <dgm:t>
        <a:bodyPr/>
        <a:lstStyle/>
        <a:p>
          <a:endParaRPr lang="en-US"/>
        </a:p>
      </dgm:t>
    </dgm:pt>
    <dgm:pt modelId="{87F4E6FD-95E1-4BC1-AED6-A2279CD649AA}" type="sibTrans" cxnId="{F1BF17F4-50ED-4621-8F69-44A412EB74EC}">
      <dgm:prSet/>
      <dgm:spPr/>
      <dgm:t>
        <a:bodyPr/>
        <a:lstStyle/>
        <a:p>
          <a:endParaRPr lang="en-US"/>
        </a:p>
      </dgm:t>
    </dgm:pt>
    <dgm:pt modelId="{6F4C6983-267D-4CFA-ACED-F2942F56055C}">
      <dgm:prSet phldrT="[Text]"/>
      <dgm:spPr/>
      <dgm:t>
        <a:bodyPr/>
        <a:lstStyle/>
        <a:p>
          <a:r>
            <a:rPr lang="en-US" dirty="0" smtClean="0">
              <a:hlinkClick xmlns:r="http://schemas.openxmlformats.org/officeDocument/2006/relationships" r:id="rId1"/>
            </a:rPr>
            <a:t>http://</a:t>
          </a:r>
          <a:r>
            <a:rPr lang="en-US" dirty="0" err="1" smtClean="0">
              <a:hlinkClick xmlns:r="http://schemas.openxmlformats.org/officeDocument/2006/relationships" r:id="rId1"/>
            </a:rPr>
            <a:t>youtu.be</a:t>
          </a:r>
          <a:r>
            <a:rPr lang="en-US" dirty="0" smtClean="0">
              <a:hlinkClick xmlns:r="http://schemas.openxmlformats.org/officeDocument/2006/relationships" r:id="rId1"/>
            </a:rPr>
            <a:t>/</a:t>
          </a:r>
          <a:r>
            <a:rPr lang="en-US" dirty="0" err="1" smtClean="0">
              <a:hlinkClick xmlns:r="http://schemas.openxmlformats.org/officeDocument/2006/relationships" r:id="rId1"/>
            </a:rPr>
            <a:t>uNmZVwOyeMw</a:t>
          </a:r>
          <a:endParaRPr lang="en-US" dirty="0"/>
        </a:p>
      </dgm:t>
    </dgm:pt>
    <dgm:pt modelId="{B04F007F-4995-48C3-B0DF-834089FEBFB2}" type="parTrans" cxnId="{28825E35-9242-4A05-9E94-3D372BD1C8E5}">
      <dgm:prSet/>
      <dgm:spPr/>
      <dgm:t>
        <a:bodyPr/>
        <a:lstStyle/>
        <a:p>
          <a:endParaRPr lang="en-US"/>
        </a:p>
      </dgm:t>
    </dgm:pt>
    <dgm:pt modelId="{C323FA82-0CB4-4CED-A2C1-ABAE1B717CD6}" type="sibTrans" cxnId="{28825E35-9242-4A05-9E94-3D372BD1C8E5}">
      <dgm:prSet/>
      <dgm:spPr/>
      <dgm:t>
        <a:bodyPr/>
        <a:lstStyle/>
        <a:p>
          <a:endParaRPr lang="en-US"/>
        </a:p>
      </dgm:t>
    </dgm:pt>
    <dgm:pt modelId="{E8206E11-8E3A-4C5A-80D2-8EE3F2B25B49}">
      <dgm:prSet phldrT="[Text]" custT="1"/>
      <dgm:spPr/>
      <dgm:t>
        <a:bodyPr/>
        <a:lstStyle/>
        <a:p>
          <a:r>
            <a:rPr lang="en-US" sz="1600" dirty="0" smtClean="0"/>
            <a:t>Mercedes</a:t>
          </a:r>
          <a:endParaRPr lang="en-US" sz="1600" dirty="0"/>
        </a:p>
      </dgm:t>
    </dgm:pt>
    <dgm:pt modelId="{4F80268D-41F0-4A9D-9730-FAFDD9BF9FFA}" type="parTrans" cxnId="{CCFB9A03-CA5D-4E43-BCDB-182A2097BF63}">
      <dgm:prSet/>
      <dgm:spPr/>
      <dgm:t>
        <a:bodyPr/>
        <a:lstStyle/>
        <a:p>
          <a:endParaRPr lang="en-US"/>
        </a:p>
      </dgm:t>
    </dgm:pt>
    <dgm:pt modelId="{C303C23A-E801-4041-A451-DE58587DF924}" type="sibTrans" cxnId="{CCFB9A03-CA5D-4E43-BCDB-182A2097BF63}">
      <dgm:prSet/>
      <dgm:spPr/>
      <dgm:t>
        <a:bodyPr/>
        <a:lstStyle/>
        <a:p>
          <a:endParaRPr lang="en-US"/>
        </a:p>
      </dgm:t>
    </dgm:pt>
    <dgm:pt modelId="{4AC71B69-18A1-4E21-95E4-294A53361936}">
      <dgm:prSet phldrT="[Text]"/>
      <dgm:spPr/>
      <dgm:t>
        <a:bodyPr/>
        <a:lstStyle/>
        <a:p>
          <a:r>
            <a:rPr lang="en-US" dirty="0" smtClean="0"/>
            <a:t>Mercedes </a:t>
          </a:r>
          <a:r>
            <a:rPr lang="en-US" dirty="0" err="1" smtClean="0"/>
            <a:t>Aaaaoooga</a:t>
          </a:r>
          <a:r>
            <a:rPr lang="en-US" dirty="0" smtClean="0"/>
            <a:t> </a:t>
          </a:r>
          <a:endParaRPr lang="en-US" dirty="0"/>
        </a:p>
      </dgm:t>
    </dgm:pt>
    <dgm:pt modelId="{F3BE9EBB-5E95-4912-AF1F-8B1A1A5856C0}" type="parTrans" cxnId="{127F3911-A053-4E21-B1D7-965F7C73E78D}">
      <dgm:prSet/>
      <dgm:spPr/>
      <dgm:t>
        <a:bodyPr/>
        <a:lstStyle/>
        <a:p>
          <a:endParaRPr lang="en-US"/>
        </a:p>
      </dgm:t>
    </dgm:pt>
    <dgm:pt modelId="{B72094D3-8D58-4939-B968-2D480DBCFFAF}" type="sibTrans" cxnId="{127F3911-A053-4E21-B1D7-965F7C73E78D}">
      <dgm:prSet/>
      <dgm:spPr/>
      <dgm:t>
        <a:bodyPr/>
        <a:lstStyle/>
        <a:p>
          <a:endParaRPr lang="en-US"/>
        </a:p>
      </dgm:t>
    </dgm:pt>
    <dgm:pt modelId="{7680813E-4110-43AC-9C84-E493B437436D}">
      <dgm:prSet phldrT="[Text]"/>
      <dgm:spPr/>
      <dgm:t>
        <a:bodyPr/>
        <a:lstStyle/>
        <a:p>
          <a:r>
            <a:rPr lang="en-US" dirty="0" smtClean="0">
              <a:hlinkClick xmlns:r="http://schemas.openxmlformats.org/officeDocument/2006/relationships" r:id="rId2"/>
            </a:rPr>
            <a:t>http://</a:t>
          </a:r>
          <a:r>
            <a:rPr lang="en-US" dirty="0" err="1" smtClean="0">
              <a:hlinkClick xmlns:r="http://schemas.openxmlformats.org/officeDocument/2006/relationships" r:id="rId2"/>
            </a:rPr>
            <a:t>youtu.be</a:t>
          </a:r>
          <a:r>
            <a:rPr lang="en-US" dirty="0" smtClean="0">
              <a:hlinkClick xmlns:r="http://schemas.openxmlformats.org/officeDocument/2006/relationships" r:id="rId2"/>
            </a:rPr>
            <a:t>/ex6MqrcH2t8</a:t>
          </a:r>
          <a:endParaRPr lang="en-US" dirty="0"/>
        </a:p>
      </dgm:t>
    </dgm:pt>
    <dgm:pt modelId="{96D1D160-38D1-4CD3-8DC0-457E1FA1F8F0}" type="parTrans" cxnId="{831E874E-2913-40EE-9BC7-EACBF5703572}">
      <dgm:prSet/>
      <dgm:spPr/>
      <dgm:t>
        <a:bodyPr/>
        <a:lstStyle/>
        <a:p>
          <a:endParaRPr lang="en-US"/>
        </a:p>
      </dgm:t>
    </dgm:pt>
    <dgm:pt modelId="{9A5EFFCC-CBB3-46BA-B048-9412650CC3A0}" type="sibTrans" cxnId="{831E874E-2913-40EE-9BC7-EACBF5703572}">
      <dgm:prSet/>
      <dgm:spPr/>
      <dgm:t>
        <a:bodyPr/>
        <a:lstStyle/>
        <a:p>
          <a:endParaRPr lang="en-US"/>
        </a:p>
      </dgm:t>
    </dgm:pt>
    <dgm:pt modelId="{C24AC97F-5A51-4E96-A356-8FDC0B4F5601}">
      <dgm:prSet phldrT="[Text]" custT="1"/>
      <dgm:spPr/>
      <dgm:t>
        <a:bodyPr/>
        <a:lstStyle/>
        <a:p>
          <a:r>
            <a:rPr lang="en-US" sz="1600" dirty="0" smtClean="0">
              <a:solidFill>
                <a:schemeClr val="bg1"/>
              </a:solidFill>
            </a:rPr>
            <a:t>Mercedes</a:t>
          </a:r>
          <a:endParaRPr lang="en-US" sz="1600" dirty="0">
            <a:solidFill>
              <a:schemeClr val="bg1"/>
            </a:solidFill>
          </a:endParaRPr>
        </a:p>
      </dgm:t>
    </dgm:pt>
    <dgm:pt modelId="{2C1C80ED-76D7-4CBB-B059-9AC916DDA732}" type="parTrans" cxnId="{868A04A8-B515-47BD-8E6F-AF476F02A968}">
      <dgm:prSet/>
      <dgm:spPr/>
      <dgm:t>
        <a:bodyPr/>
        <a:lstStyle/>
        <a:p>
          <a:endParaRPr lang="en-US"/>
        </a:p>
      </dgm:t>
    </dgm:pt>
    <dgm:pt modelId="{13F60593-7CDB-4FE5-90EF-9FDD194DEC75}" type="sibTrans" cxnId="{868A04A8-B515-47BD-8E6F-AF476F02A968}">
      <dgm:prSet/>
      <dgm:spPr/>
      <dgm:t>
        <a:bodyPr/>
        <a:lstStyle/>
        <a:p>
          <a:endParaRPr lang="en-US"/>
        </a:p>
      </dgm:t>
    </dgm:pt>
    <dgm:pt modelId="{9CAA02C6-7578-49D3-8CFB-467376EC9E24}">
      <dgm:prSet phldrT="[Text]"/>
      <dgm:spPr/>
      <dgm:t>
        <a:bodyPr/>
        <a:lstStyle/>
        <a:p>
          <a:r>
            <a:rPr lang="en-US" dirty="0" smtClean="0"/>
            <a:t>Mercedes Welcome</a:t>
          </a:r>
          <a:endParaRPr lang="en-US" dirty="0"/>
        </a:p>
      </dgm:t>
    </dgm:pt>
    <dgm:pt modelId="{A2F11E30-FCDE-4487-B1BC-4F5A6EB96B1A}" type="parTrans" cxnId="{DEE48361-FA7B-4951-AF99-626CB4611FCC}">
      <dgm:prSet/>
      <dgm:spPr/>
      <dgm:t>
        <a:bodyPr/>
        <a:lstStyle/>
        <a:p>
          <a:endParaRPr lang="en-US"/>
        </a:p>
      </dgm:t>
    </dgm:pt>
    <dgm:pt modelId="{BE8902C5-4634-4669-A53C-1A8D4C2A8077}" type="sibTrans" cxnId="{DEE48361-FA7B-4951-AF99-626CB4611FCC}">
      <dgm:prSet/>
      <dgm:spPr/>
      <dgm:t>
        <a:bodyPr/>
        <a:lstStyle/>
        <a:p>
          <a:endParaRPr lang="en-US"/>
        </a:p>
      </dgm:t>
    </dgm:pt>
    <dgm:pt modelId="{1D5319A2-4127-4741-BDF1-6AC5728B353E}">
      <dgm:prSet phldrT="[Text]"/>
      <dgm:spPr/>
      <dgm:t>
        <a:bodyPr/>
        <a:lstStyle/>
        <a:p>
          <a:r>
            <a:rPr lang="en-US" dirty="0" smtClean="0">
              <a:hlinkClick xmlns:r="http://schemas.openxmlformats.org/officeDocument/2006/relationships" r:id="rId3"/>
            </a:rPr>
            <a:t>http://</a:t>
          </a:r>
          <a:r>
            <a:rPr lang="en-US" dirty="0" err="1" smtClean="0">
              <a:hlinkClick xmlns:r="http://schemas.openxmlformats.org/officeDocument/2006/relationships" r:id="rId3"/>
            </a:rPr>
            <a:t>youtu.be</a:t>
          </a:r>
          <a:r>
            <a:rPr lang="en-US" dirty="0" smtClean="0">
              <a:hlinkClick xmlns:r="http://schemas.openxmlformats.org/officeDocument/2006/relationships" r:id="rId3"/>
            </a:rPr>
            <a:t>/Vie2fplRf5M</a:t>
          </a:r>
          <a:endParaRPr lang="en-US" dirty="0"/>
        </a:p>
      </dgm:t>
    </dgm:pt>
    <dgm:pt modelId="{5DBDAD2A-9A4B-47C2-95A6-AC96C0F23C91}" type="parTrans" cxnId="{F6AC0D4E-CF04-45B3-A612-36E6678EC005}">
      <dgm:prSet/>
      <dgm:spPr/>
      <dgm:t>
        <a:bodyPr/>
        <a:lstStyle/>
        <a:p>
          <a:endParaRPr lang="en-US"/>
        </a:p>
      </dgm:t>
    </dgm:pt>
    <dgm:pt modelId="{863A3449-B01F-403E-8D12-EBB17A7EC676}" type="sibTrans" cxnId="{F6AC0D4E-CF04-45B3-A612-36E6678EC005}">
      <dgm:prSet/>
      <dgm:spPr/>
      <dgm:t>
        <a:bodyPr/>
        <a:lstStyle/>
        <a:p>
          <a:endParaRPr lang="en-US"/>
        </a:p>
      </dgm:t>
    </dgm:pt>
    <dgm:pt modelId="{C9BCE0F7-4B75-254B-9200-8B8AF61ED2D0}">
      <dgm:prSet phldrT="[Text]"/>
      <dgm:spPr/>
      <dgm:t>
        <a:bodyPr/>
        <a:lstStyle/>
        <a:p>
          <a:r>
            <a:rPr lang="en-US" dirty="0" smtClean="0">
              <a:hlinkClick xmlns:r="http://schemas.openxmlformats.org/officeDocument/2006/relationships" r:id="rId4"/>
            </a:rPr>
            <a:t>https://www.youtube.com/watch?v=7TMM0HA2lKI&amp;list=UUIH943PRFjSqj1qvFLj5VYQ</a:t>
          </a:r>
          <a:endParaRPr lang="en-US" dirty="0"/>
        </a:p>
      </dgm:t>
    </dgm:pt>
    <dgm:pt modelId="{0D359A96-2AAC-2547-82BB-A6BC7E75AB95}" type="parTrans" cxnId="{AC63B650-AEBA-FD4E-BE48-F343CE24B3EC}">
      <dgm:prSet/>
      <dgm:spPr/>
      <dgm:t>
        <a:bodyPr/>
        <a:lstStyle/>
        <a:p>
          <a:endParaRPr lang="en-US"/>
        </a:p>
      </dgm:t>
    </dgm:pt>
    <dgm:pt modelId="{E6B94E87-548A-1A4D-BC9C-803A4D3883D9}" type="sibTrans" cxnId="{AC63B650-AEBA-FD4E-BE48-F343CE24B3EC}">
      <dgm:prSet/>
      <dgm:spPr/>
      <dgm:t>
        <a:bodyPr/>
        <a:lstStyle/>
        <a:p>
          <a:endParaRPr lang="en-US"/>
        </a:p>
      </dgm:t>
    </dgm:pt>
    <dgm:pt modelId="{764EFFC7-AD05-B349-81BC-AD801BBFAC47}">
      <dgm:prSet custT="1"/>
      <dgm:spPr/>
      <dgm:t>
        <a:bodyPr/>
        <a:lstStyle/>
        <a:p>
          <a:r>
            <a:rPr lang="en-US" sz="1600" dirty="0" smtClean="0"/>
            <a:t>Chevrolet</a:t>
          </a:r>
          <a:endParaRPr lang="en-US" sz="1600" dirty="0"/>
        </a:p>
      </dgm:t>
    </dgm:pt>
    <dgm:pt modelId="{F8F4B4DA-007C-E746-85BD-550A4EC19E57}" type="parTrans" cxnId="{2629EEF3-8F02-434B-9542-D8AB6957B20D}">
      <dgm:prSet/>
      <dgm:spPr/>
      <dgm:t>
        <a:bodyPr/>
        <a:lstStyle/>
        <a:p>
          <a:endParaRPr lang="en-US"/>
        </a:p>
      </dgm:t>
    </dgm:pt>
    <dgm:pt modelId="{806F171F-5754-A446-AF1E-EF50FE7B0AE8}" type="sibTrans" cxnId="{2629EEF3-8F02-434B-9542-D8AB6957B20D}">
      <dgm:prSet/>
      <dgm:spPr/>
      <dgm:t>
        <a:bodyPr/>
        <a:lstStyle/>
        <a:p>
          <a:endParaRPr lang="en-US"/>
        </a:p>
      </dgm:t>
    </dgm:pt>
    <dgm:pt modelId="{97F2C94E-47CF-1C4C-A839-7675F4322190}">
      <dgm:prSet/>
      <dgm:spPr/>
      <dgm:t>
        <a:bodyPr/>
        <a:lstStyle/>
        <a:p>
          <a:r>
            <a:rPr lang="en-US" dirty="0" smtClean="0"/>
            <a:t>A New Journey</a:t>
          </a:r>
          <a:endParaRPr lang="en-US" dirty="0"/>
        </a:p>
      </dgm:t>
    </dgm:pt>
    <dgm:pt modelId="{417AB99C-9AE2-714A-8C51-DBFB9828FB9D}" type="parTrans" cxnId="{E98F5AB8-66B4-AE44-8EC1-AAF22306B0D5}">
      <dgm:prSet/>
      <dgm:spPr/>
      <dgm:t>
        <a:bodyPr/>
        <a:lstStyle/>
        <a:p>
          <a:endParaRPr lang="en-US"/>
        </a:p>
      </dgm:t>
    </dgm:pt>
    <dgm:pt modelId="{3BFEB0B8-87C4-7541-8C5E-22A4AF123EA3}" type="sibTrans" cxnId="{E98F5AB8-66B4-AE44-8EC1-AAF22306B0D5}">
      <dgm:prSet/>
      <dgm:spPr/>
      <dgm:t>
        <a:bodyPr/>
        <a:lstStyle/>
        <a:p>
          <a:endParaRPr lang="en-US"/>
        </a:p>
      </dgm:t>
    </dgm:pt>
    <dgm:pt modelId="{69AE771F-F863-B14B-9714-F5B46C51EC6A}">
      <dgm:prSet/>
      <dgm:spPr/>
      <dgm:t>
        <a:bodyPr/>
        <a:lstStyle/>
        <a:p>
          <a:r>
            <a:rPr lang="en-US" dirty="0" smtClean="0">
              <a:hlinkClick xmlns:r="http://schemas.openxmlformats.org/officeDocument/2006/relationships" r:id="rId5"/>
            </a:rPr>
            <a:t>https://www.youtube.com/watch?v=xdGBLqROwlc&amp;list=UUIH943PRFjSqj1qvFLj5VYQ</a:t>
          </a:r>
          <a:endParaRPr lang="en-US" dirty="0"/>
        </a:p>
      </dgm:t>
    </dgm:pt>
    <dgm:pt modelId="{50202EA4-DB1E-8B4F-B7E0-C78092B3D77A}" type="parTrans" cxnId="{D485D0AF-11EE-354E-8DB0-16E623DA8F86}">
      <dgm:prSet/>
      <dgm:spPr/>
      <dgm:t>
        <a:bodyPr/>
        <a:lstStyle/>
        <a:p>
          <a:endParaRPr lang="en-US"/>
        </a:p>
      </dgm:t>
    </dgm:pt>
    <dgm:pt modelId="{3412FA89-203C-8D43-A6CF-4BC45E664857}" type="sibTrans" cxnId="{D485D0AF-11EE-354E-8DB0-16E623DA8F86}">
      <dgm:prSet/>
      <dgm:spPr/>
      <dgm:t>
        <a:bodyPr/>
        <a:lstStyle/>
        <a:p>
          <a:endParaRPr lang="en-US"/>
        </a:p>
      </dgm:t>
    </dgm:pt>
    <dgm:pt modelId="{5642DD8F-48F8-4FAA-9584-9742425D2088}" type="pres">
      <dgm:prSet presAssocID="{4CA92BB5-202E-4C43-A0C7-EA8EBEBBD3BF}" presName="linearFlow" presStyleCnt="0">
        <dgm:presLayoutVars>
          <dgm:dir/>
          <dgm:animLvl val="lvl"/>
          <dgm:resizeHandles val="exact"/>
        </dgm:presLayoutVars>
      </dgm:prSet>
      <dgm:spPr/>
      <dgm:t>
        <a:bodyPr/>
        <a:lstStyle/>
        <a:p>
          <a:endParaRPr lang="en-US"/>
        </a:p>
      </dgm:t>
    </dgm:pt>
    <dgm:pt modelId="{145DFBCC-F6FE-45E8-A8D8-4074B5D19ECE}" type="pres">
      <dgm:prSet presAssocID="{A972410D-D72C-42D7-898F-A0C468AE9E3B}" presName="composite" presStyleCnt="0"/>
      <dgm:spPr/>
    </dgm:pt>
    <dgm:pt modelId="{7F1C463A-ECAA-453B-A73C-388F5AFB4F96}" type="pres">
      <dgm:prSet presAssocID="{A972410D-D72C-42D7-898F-A0C468AE9E3B}" presName="parentText" presStyleLbl="alignNode1" presStyleIdx="0" presStyleCnt="5" custScaleX="143686" custLinFactNeighborX="6399" custLinFactNeighborY="5956">
        <dgm:presLayoutVars>
          <dgm:chMax val="1"/>
          <dgm:bulletEnabled val="1"/>
        </dgm:presLayoutVars>
      </dgm:prSet>
      <dgm:spPr/>
      <dgm:t>
        <a:bodyPr/>
        <a:lstStyle/>
        <a:p>
          <a:endParaRPr lang="en-US"/>
        </a:p>
      </dgm:t>
    </dgm:pt>
    <dgm:pt modelId="{66A0EA41-AF18-431B-B159-8FD3441BA876}" type="pres">
      <dgm:prSet presAssocID="{A972410D-D72C-42D7-898F-A0C468AE9E3B}" presName="descendantText" presStyleLbl="alignAcc1" presStyleIdx="0" presStyleCnt="5">
        <dgm:presLayoutVars>
          <dgm:bulletEnabled val="1"/>
        </dgm:presLayoutVars>
      </dgm:prSet>
      <dgm:spPr/>
      <dgm:t>
        <a:bodyPr/>
        <a:lstStyle/>
        <a:p>
          <a:endParaRPr lang="en-US"/>
        </a:p>
      </dgm:t>
    </dgm:pt>
    <dgm:pt modelId="{5223E851-AF0E-48D2-A3C3-DA93A15D57CF}" type="pres">
      <dgm:prSet presAssocID="{18905D7A-29FC-4387-BFC8-9D0DB0547B38}" presName="sp" presStyleCnt="0"/>
      <dgm:spPr/>
    </dgm:pt>
    <dgm:pt modelId="{F7CD4FA8-1649-41A0-9841-AB9BF1C75DDD}" type="pres">
      <dgm:prSet presAssocID="{38F9CBC8-3D92-431C-8160-40C6AEECE7E8}" presName="composite" presStyleCnt="0"/>
      <dgm:spPr/>
    </dgm:pt>
    <dgm:pt modelId="{ABE2B68B-272C-4A0C-9E50-25D1C7CA2FAD}" type="pres">
      <dgm:prSet presAssocID="{38F9CBC8-3D92-431C-8160-40C6AEECE7E8}" presName="parentText" presStyleLbl="alignNode1" presStyleIdx="1" presStyleCnt="5" custScaleX="153180" custLinFactNeighborX="0" custLinFactNeighborY="-1960">
        <dgm:presLayoutVars>
          <dgm:chMax val="1"/>
          <dgm:bulletEnabled val="1"/>
        </dgm:presLayoutVars>
      </dgm:prSet>
      <dgm:spPr/>
      <dgm:t>
        <a:bodyPr/>
        <a:lstStyle/>
        <a:p>
          <a:endParaRPr lang="en-US"/>
        </a:p>
      </dgm:t>
    </dgm:pt>
    <dgm:pt modelId="{30B514BE-46D7-4D38-A415-D7FF022783BA}" type="pres">
      <dgm:prSet presAssocID="{38F9CBC8-3D92-431C-8160-40C6AEECE7E8}" presName="descendantText" presStyleLbl="alignAcc1" presStyleIdx="1" presStyleCnt="5">
        <dgm:presLayoutVars>
          <dgm:bulletEnabled val="1"/>
        </dgm:presLayoutVars>
      </dgm:prSet>
      <dgm:spPr/>
      <dgm:t>
        <a:bodyPr/>
        <a:lstStyle/>
        <a:p>
          <a:endParaRPr lang="en-US"/>
        </a:p>
      </dgm:t>
    </dgm:pt>
    <dgm:pt modelId="{F0C2FE78-6B23-44D4-BB98-E358778BDC85}" type="pres">
      <dgm:prSet presAssocID="{198EBE32-0C6A-43C7-BD4A-1CC7DF9789AB}" presName="sp" presStyleCnt="0"/>
      <dgm:spPr/>
    </dgm:pt>
    <dgm:pt modelId="{DBAB7456-C711-4248-BCE1-6F1232513F49}" type="pres">
      <dgm:prSet presAssocID="{E8206E11-8E3A-4C5A-80D2-8EE3F2B25B49}" presName="composite" presStyleCnt="0"/>
      <dgm:spPr/>
    </dgm:pt>
    <dgm:pt modelId="{11A6DF24-183C-4118-AD2D-2316AB1CB656}" type="pres">
      <dgm:prSet presAssocID="{E8206E11-8E3A-4C5A-80D2-8EE3F2B25B49}" presName="parentText" presStyleLbl="alignNode1" presStyleIdx="2" presStyleCnt="5" custScaleX="161777">
        <dgm:presLayoutVars>
          <dgm:chMax val="1"/>
          <dgm:bulletEnabled val="1"/>
        </dgm:presLayoutVars>
      </dgm:prSet>
      <dgm:spPr/>
      <dgm:t>
        <a:bodyPr/>
        <a:lstStyle/>
        <a:p>
          <a:endParaRPr lang="en-US"/>
        </a:p>
      </dgm:t>
    </dgm:pt>
    <dgm:pt modelId="{2E4840C1-F354-44D9-A398-5161A3DBB89F}" type="pres">
      <dgm:prSet presAssocID="{E8206E11-8E3A-4C5A-80D2-8EE3F2B25B49}" presName="descendantText" presStyleLbl="alignAcc1" presStyleIdx="2" presStyleCnt="5">
        <dgm:presLayoutVars>
          <dgm:bulletEnabled val="1"/>
        </dgm:presLayoutVars>
      </dgm:prSet>
      <dgm:spPr/>
      <dgm:t>
        <a:bodyPr/>
        <a:lstStyle/>
        <a:p>
          <a:endParaRPr lang="en-US"/>
        </a:p>
      </dgm:t>
    </dgm:pt>
    <dgm:pt modelId="{313FB1EE-EEC4-4C5F-B215-96759E4301C0}" type="pres">
      <dgm:prSet presAssocID="{C303C23A-E801-4041-A451-DE58587DF924}" presName="sp" presStyleCnt="0"/>
      <dgm:spPr/>
    </dgm:pt>
    <dgm:pt modelId="{A2374A72-D224-4C2A-9337-B885CEA601D5}" type="pres">
      <dgm:prSet presAssocID="{C24AC97F-5A51-4E96-A356-8FDC0B4F5601}" presName="composite" presStyleCnt="0"/>
      <dgm:spPr/>
    </dgm:pt>
    <dgm:pt modelId="{226B8113-CD76-4B1D-94B0-BF4B1B173FF7}" type="pres">
      <dgm:prSet presAssocID="{C24AC97F-5A51-4E96-A356-8FDC0B4F5601}" presName="parentText" presStyleLbl="alignNode1" presStyleIdx="3" presStyleCnt="5" custScaleX="147984">
        <dgm:presLayoutVars>
          <dgm:chMax val="1"/>
          <dgm:bulletEnabled val="1"/>
        </dgm:presLayoutVars>
      </dgm:prSet>
      <dgm:spPr/>
      <dgm:t>
        <a:bodyPr/>
        <a:lstStyle/>
        <a:p>
          <a:endParaRPr lang="en-US"/>
        </a:p>
      </dgm:t>
    </dgm:pt>
    <dgm:pt modelId="{6A2F2BFB-E64A-4CD0-A98A-7DE9447DD690}" type="pres">
      <dgm:prSet presAssocID="{C24AC97F-5A51-4E96-A356-8FDC0B4F5601}" presName="descendantText" presStyleLbl="alignAcc1" presStyleIdx="3" presStyleCnt="5">
        <dgm:presLayoutVars>
          <dgm:bulletEnabled val="1"/>
        </dgm:presLayoutVars>
      </dgm:prSet>
      <dgm:spPr/>
      <dgm:t>
        <a:bodyPr/>
        <a:lstStyle/>
        <a:p>
          <a:endParaRPr lang="en-US"/>
        </a:p>
      </dgm:t>
    </dgm:pt>
    <dgm:pt modelId="{D28417BC-AED4-BA46-808C-D825AA316DE9}" type="pres">
      <dgm:prSet presAssocID="{13F60593-7CDB-4FE5-90EF-9FDD194DEC75}" presName="sp" presStyleCnt="0"/>
      <dgm:spPr/>
    </dgm:pt>
    <dgm:pt modelId="{177F4AC5-26AB-1C41-B017-CAFB0F8C6465}" type="pres">
      <dgm:prSet presAssocID="{764EFFC7-AD05-B349-81BC-AD801BBFAC47}" presName="composite" presStyleCnt="0"/>
      <dgm:spPr/>
    </dgm:pt>
    <dgm:pt modelId="{75D8791B-1042-914A-B220-9F28BC664751}" type="pres">
      <dgm:prSet presAssocID="{764EFFC7-AD05-B349-81BC-AD801BBFAC47}" presName="parentText" presStyleLbl="alignNode1" presStyleIdx="4" presStyleCnt="5" custScaleX="136789" custLinFactNeighborX="6399" custLinFactNeighborY="-7267">
        <dgm:presLayoutVars>
          <dgm:chMax val="1"/>
          <dgm:bulletEnabled val="1"/>
        </dgm:presLayoutVars>
      </dgm:prSet>
      <dgm:spPr/>
      <dgm:t>
        <a:bodyPr/>
        <a:lstStyle/>
        <a:p>
          <a:endParaRPr lang="en-US"/>
        </a:p>
      </dgm:t>
    </dgm:pt>
    <dgm:pt modelId="{B9A2FE97-4426-F249-BAC4-B32FEC8458D8}" type="pres">
      <dgm:prSet presAssocID="{764EFFC7-AD05-B349-81BC-AD801BBFAC47}" presName="descendantText" presStyleLbl="alignAcc1" presStyleIdx="4" presStyleCnt="5" custLinFactNeighborX="607" custLinFactNeighborY="-1437">
        <dgm:presLayoutVars>
          <dgm:bulletEnabled val="1"/>
        </dgm:presLayoutVars>
      </dgm:prSet>
      <dgm:spPr/>
      <dgm:t>
        <a:bodyPr/>
        <a:lstStyle/>
        <a:p>
          <a:endParaRPr lang="en-US"/>
        </a:p>
      </dgm:t>
    </dgm:pt>
  </dgm:ptLst>
  <dgm:cxnLst>
    <dgm:cxn modelId="{AC63B650-AEBA-FD4E-BE48-F343CE24B3EC}" srcId="{A972410D-D72C-42D7-898F-A0C468AE9E3B}" destId="{C9BCE0F7-4B75-254B-9200-8B8AF61ED2D0}" srcOrd="1" destOrd="0" parTransId="{0D359A96-2AAC-2547-82BB-A6BC7E75AB95}" sibTransId="{E6B94E87-548A-1A4D-BC9C-803A4D3883D9}"/>
    <dgm:cxn modelId="{A23EF2FB-6502-CA4E-80D7-89831F91715D}" type="presOf" srcId="{764EFFC7-AD05-B349-81BC-AD801BBFAC47}" destId="{75D8791B-1042-914A-B220-9F28BC664751}" srcOrd="0" destOrd="0" presId="urn:microsoft.com/office/officeart/2005/8/layout/chevron2"/>
    <dgm:cxn modelId="{6DE9B998-71C8-4DE4-A1F1-22B02841D39E}" type="presOf" srcId="{C24AC97F-5A51-4E96-A356-8FDC0B4F5601}" destId="{226B8113-CD76-4B1D-94B0-BF4B1B173FF7}" srcOrd="0" destOrd="0" presId="urn:microsoft.com/office/officeart/2005/8/layout/chevron2"/>
    <dgm:cxn modelId="{868A04A8-B515-47BD-8E6F-AF476F02A968}" srcId="{4CA92BB5-202E-4C43-A0C7-EA8EBEBBD3BF}" destId="{C24AC97F-5A51-4E96-A356-8FDC0B4F5601}" srcOrd="3" destOrd="0" parTransId="{2C1C80ED-76D7-4CBB-B059-9AC916DDA732}" sibTransId="{13F60593-7CDB-4FE5-90EF-9FDD194DEC75}"/>
    <dgm:cxn modelId="{307940D6-AE71-487C-9267-33AD5A64A32B}" srcId="{4CA92BB5-202E-4C43-A0C7-EA8EBEBBD3BF}" destId="{38F9CBC8-3D92-431C-8160-40C6AEECE7E8}" srcOrd="1" destOrd="0" parTransId="{E45ABB2A-7B32-470C-96ED-D6EA021DAFC6}" sibTransId="{198EBE32-0C6A-43C7-BD4A-1CC7DF9789AB}"/>
    <dgm:cxn modelId="{831E874E-2913-40EE-9BC7-EACBF5703572}" srcId="{E8206E11-8E3A-4C5A-80D2-8EE3F2B25B49}" destId="{7680813E-4110-43AC-9C84-E493B437436D}" srcOrd="1" destOrd="0" parTransId="{96D1D160-38D1-4CD3-8DC0-457E1FA1F8F0}" sibTransId="{9A5EFFCC-CBB3-46BA-B048-9412650CC3A0}"/>
    <dgm:cxn modelId="{9A95EC50-B49D-D54F-B8F7-860CF29E4684}" type="presOf" srcId="{69AE771F-F863-B14B-9714-F5B46C51EC6A}" destId="{B9A2FE97-4426-F249-BAC4-B32FEC8458D8}" srcOrd="0" destOrd="1" presId="urn:microsoft.com/office/officeart/2005/8/layout/chevron2"/>
    <dgm:cxn modelId="{EC0E10DB-0644-B842-9F89-8814A91CD127}" type="presOf" srcId="{97F2C94E-47CF-1C4C-A839-7675F4322190}" destId="{B9A2FE97-4426-F249-BAC4-B32FEC8458D8}" srcOrd="0" destOrd="0" presId="urn:microsoft.com/office/officeart/2005/8/layout/chevron2"/>
    <dgm:cxn modelId="{43100EA1-ABDF-4F04-9E42-768694CFE72B}" type="presOf" srcId="{1D5319A2-4127-4741-BDF1-6AC5728B353E}" destId="{6A2F2BFB-E64A-4CD0-A98A-7DE9447DD690}" srcOrd="0" destOrd="1" presId="urn:microsoft.com/office/officeart/2005/8/layout/chevron2"/>
    <dgm:cxn modelId="{562779D4-6019-4905-B1AD-EED24B70F4C4}" srcId="{4CA92BB5-202E-4C43-A0C7-EA8EBEBBD3BF}" destId="{A972410D-D72C-42D7-898F-A0C468AE9E3B}" srcOrd="0" destOrd="0" parTransId="{6F6C4B08-68DA-4328-BC4D-B3799EA7934D}" sibTransId="{18905D7A-29FC-4387-BFC8-9D0DB0547B38}"/>
    <dgm:cxn modelId="{F6AC0D4E-CF04-45B3-A612-36E6678EC005}" srcId="{C24AC97F-5A51-4E96-A356-8FDC0B4F5601}" destId="{1D5319A2-4127-4741-BDF1-6AC5728B353E}" srcOrd="1" destOrd="0" parTransId="{5DBDAD2A-9A4B-47C2-95A6-AC96C0F23C91}" sibTransId="{863A3449-B01F-403E-8D12-EBB17A7EC676}"/>
    <dgm:cxn modelId="{D485D0AF-11EE-354E-8DB0-16E623DA8F86}" srcId="{764EFFC7-AD05-B349-81BC-AD801BBFAC47}" destId="{69AE771F-F863-B14B-9714-F5B46C51EC6A}" srcOrd="1" destOrd="0" parTransId="{50202EA4-DB1E-8B4F-B7E0-C78092B3D77A}" sibTransId="{3412FA89-203C-8D43-A6CF-4BC45E664857}"/>
    <dgm:cxn modelId="{C483EA88-DACC-4483-B205-BD5BA8C71419}" type="presOf" srcId="{EA158EEE-DF82-452F-8259-9EA9C74E1B5F}" destId="{66A0EA41-AF18-431B-B159-8FD3441BA876}" srcOrd="0" destOrd="0" presId="urn:microsoft.com/office/officeart/2005/8/layout/chevron2"/>
    <dgm:cxn modelId="{F1BF17F4-50ED-4621-8F69-44A412EB74EC}" srcId="{38F9CBC8-3D92-431C-8160-40C6AEECE7E8}" destId="{F81E93E4-D69A-489B-8428-E516A27E1840}" srcOrd="0" destOrd="0" parTransId="{7CE558BF-E3F5-4592-9430-24572B927E93}" sibTransId="{87F4E6FD-95E1-4BC1-AED6-A2279CD649AA}"/>
    <dgm:cxn modelId="{2629EEF3-8F02-434B-9542-D8AB6957B20D}" srcId="{4CA92BB5-202E-4C43-A0C7-EA8EBEBBD3BF}" destId="{764EFFC7-AD05-B349-81BC-AD801BBFAC47}" srcOrd="4" destOrd="0" parTransId="{F8F4B4DA-007C-E746-85BD-550A4EC19E57}" sibTransId="{806F171F-5754-A446-AF1E-EF50FE7B0AE8}"/>
    <dgm:cxn modelId="{C62ADAC9-D877-4FE2-B21D-239FF6B31425}" type="presOf" srcId="{E8206E11-8E3A-4C5A-80D2-8EE3F2B25B49}" destId="{11A6DF24-183C-4118-AD2D-2316AB1CB656}" srcOrd="0" destOrd="0" presId="urn:microsoft.com/office/officeart/2005/8/layout/chevron2"/>
    <dgm:cxn modelId="{73B27E74-5C4F-4BAF-A813-CF983648142D}" type="presOf" srcId="{4AC71B69-18A1-4E21-95E4-294A53361936}" destId="{2E4840C1-F354-44D9-A398-5161A3DBB89F}" srcOrd="0" destOrd="0" presId="urn:microsoft.com/office/officeart/2005/8/layout/chevron2"/>
    <dgm:cxn modelId="{34FB3A0F-A27A-4D59-BD69-EA5A9EAA1198}" srcId="{A972410D-D72C-42D7-898F-A0C468AE9E3B}" destId="{EA158EEE-DF82-452F-8259-9EA9C74E1B5F}" srcOrd="0" destOrd="0" parTransId="{C119AB39-B01B-4994-9FA3-CCB1751E41BC}" sibTransId="{7AACA0E2-8A47-47A6-BBF8-D19D27326923}"/>
    <dgm:cxn modelId="{D47A7F0D-CB3D-4CF4-B9DA-BC7CB2FBDE7F}" type="presOf" srcId="{4CA92BB5-202E-4C43-A0C7-EA8EBEBBD3BF}" destId="{5642DD8F-48F8-4FAA-9584-9742425D2088}" srcOrd="0" destOrd="0" presId="urn:microsoft.com/office/officeart/2005/8/layout/chevron2"/>
    <dgm:cxn modelId="{E98F5AB8-66B4-AE44-8EC1-AAF22306B0D5}" srcId="{764EFFC7-AD05-B349-81BC-AD801BBFAC47}" destId="{97F2C94E-47CF-1C4C-A839-7675F4322190}" srcOrd="0" destOrd="0" parTransId="{417AB99C-9AE2-714A-8C51-DBFB9828FB9D}" sibTransId="{3BFEB0B8-87C4-7541-8C5E-22A4AF123EA3}"/>
    <dgm:cxn modelId="{A1A53EF9-AED5-C145-8238-35F82722764A}" type="presOf" srcId="{C9BCE0F7-4B75-254B-9200-8B8AF61ED2D0}" destId="{66A0EA41-AF18-431B-B159-8FD3441BA876}" srcOrd="0" destOrd="1" presId="urn:microsoft.com/office/officeart/2005/8/layout/chevron2"/>
    <dgm:cxn modelId="{CCFB9A03-CA5D-4E43-BCDB-182A2097BF63}" srcId="{4CA92BB5-202E-4C43-A0C7-EA8EBEBBD3BF}" destId="{E8206E11-8E3A-4C5A-80D2-8EE3F2B25B49}" srcOrd="2" destOrd="0" parTransId="{4F80268D-41F0-4A9D-9730-FAFDD9BF9FFA}" sibTransId="{C303C23A-E801-4041-A451-DE58587DF924}"/>
    <dgm:cxn modelId="{DEE48361-FA7B-4951-AF99-626CB4611FCC}" srcId="{C24AC97F-5A51-4E96-A356-8FDC0B4F5601}" destId="{9CAA02C6-7578-49D3-8CFB-467376EC9E24}" srcOrd="0" destOrd="0" parTransId="{A2F11E30-FCDE-4487-B1BC-4F5A6EB96B1A}" sibTransId="{BE8902C5-4634-4669-A53C-1A8D4C2A8077}"/>
    <dgm:cxn modelId="{3B25EFE7-ADB7-4824-B112-51B5C5D9899B}" type="presOf" srcId="{9CAA02C6-7578-49D3-8CFB-467376EC9E24}" destId="{6A2F2BFB-E64A-4CD0-A98A-7DE9447DD690}" srcOrd="0" destOrd="0" presId="urn:microsoft.com/office/officeart/2005/8/layout/chevron2"/>
    <dgm:cxn modelId="{C2BF7B7A-29C7-4920-A51D-D217E9AD49BB}" type="presOf" srcId="{38F9CBC8-3D92-431C-8160-40C6AEECE7E8}" destId="{ABE2B68B-272C-4A0C-9E50-25D1C7CA2FAD}" srcOrd="0" destOrd="0" presId="urn:microsoft.com/office/officeart/2005/8/layout/chevron2"/>
    <dgm:cxn modelId="{035F63A9-048C-4786-9FF5-B9A89A2553A7}" type="presOf" srcId="{6F4C6983-267D-4CFA-ACED-F2942F56055C}" destId="{30B514BE-46D7-4D38-A415-D7FF022783BA}" srcOrd="0" destOrd="1" presId="urn:microsoft.com/office/officeart/2005/8/layout/chevron2"/>
    <dgm:cxn modelId="{9861C864-5D5E-45CD-BBCB-01D74694B684}" type="presOf" srcId="{7680813E-4110-43AC-9C84-E493B437436D}" destId="{2E4840C1-F354-44D9-A398-5161A3DBB89F}" srcOrd="0" destOrd="1" presId="urn:microsoft.com/office/officeart/2005/8/layout/chevron2"/>
    <dgm:cxn modelId="{127F3911-A053-4E21-B1D7-965F7C73E78D}" srcId="{E8206E11-8E3A-4C5A-80D2-8EE3F2B25B49}" destId="{4AC71B69-18A1-4E21-95E4-294A53361936}" srcOrd="0" destOrd="0" parTransId="{F3BE9EBB-5E95-4912-AF1F-8B1A1A5856C0}" sibTransId="{B72094D3-8D58-4939-B968-2D480DBCFFAF}"/>
    <dgm:cxn modelId="{8F9718DD-19C9-4F6A-9C11-B488CD21EED2}" type="presOf" srcId="{F81E93E4-D69A-489B-8428-E516A27E1840}" destId="{30B514BE-46D7-4D38-A415-D7FF022783BA}" srcOrd="0" destOrd="0" presId="urn:microsoft.com/office/officeart/2005/8/layout/chevron2"/>
    <dgm:cxn modelId="{28825E35-9242-4A05-9E94-3D372BD1C8E5}" srcId="{38F9CBC8-3D92-431C-8160-40C6AEECE7E8}" destId="{6F4C6983-267D-4CFA-ACED-F2942F56055C}" srcOrd="1" destOrd="0" parTransId="{B04F007F-4995-48C3-B0DF-834089FEBFB2}" sibTransId="{C323FA82-0CB4-4CED-A2C1-ABAE1B717CD6}"/>
    <dgm:cxn modelId="{7213E7D7-971B-4F5F-9ED1-D24921611C65}" type="presOf" srcId="{A972410D-D72C-42D7-898F-A0C468AE9E3B}" destId="{7F1C463A-ECAA-453B-A73C-388F5AFB4F96}" srcOrd="0" destOrd="0" presId="urn:microsoft.com/office/officeart/2005/8/layout/chevron2"/>
    <dgm:cxn modelId="{528E4A11-4F52-4E70-92EC-6648CA5C4A79}" type="presParOf" srcId="{5642DD8F-48F8-4FAA-9584-9742425D2088}" destId="{145DFBCC-F6FE-45E8-A8D8-4074B5D19ECE}" srcOrd="0" destOrd="0" presId="urn:microsoft.com/office/officeart/2005/8/layout/chevron2"/>
    <dgm:cxn modelId="{CDCA146A-90AF-4B1E-BA71-46350B4E57E2}" type="presParOf" srcId="{145DFBCC-F6FE-45E8-A8D8-4074B5D19ECE}" destId="{7F1C463A-ECAA-453B-A73C-388F5AFB4F96}" srcOrd="0" destOrd="0" presId="urn:microsoft.com/office/officeart/2005/8/layout/chevron2"/>
    <dgm:cxn modelId="{937EA832-ACA6-4C79-8C0F-7A704E7F06DB}" type="presParOf" srcId="{145DFBCC-F6FE-45E8-A8D8-4074B5D19ECE}" destId="{66A0EA41-AF18-431B-B159-8FD3441BA876}" srcOrd="1" destOrd="0" presId="urn:microsoft.com/office/officeart/2005/8/layout/chevron2"/>
    <dgm:cxn modelId="{BAC67576-4833-44F4-B596-357B0FFF1DD1}" type="presParOf" srcId="{5642DD8F-48F8-4FAA-9584-9742425D2088}" destId="{5223E851-AF0E-48D2-A3C3-DA93A15D57CF}" srcOrd="1" destOrd="0" presId="urn:microsoft.com/office/officeart/2005/8/layout/chevron2"/>
    <dgm:cxn modelId="{48198347-B1AE-4E56-A98D-2FD6DD34CF9A}" type="presParOf" srcId="{5642DD8F-48F8-4FAA-9584-9742425D2088}" destId="{F7CD4FA8-1649-41A0-9841-AB9BF1C75DDD}" srcOrd="2" destOrd="0" presId="urn:microsoft.com/office/officeart/2005/8/layout/chevron2"/>
    <dgm:cxn modelId="{2867B7E3-5A31-4E48-8761-A0CF644EB00A}" type="presParOf" srcId="{F7CD4FA8-1649-41A0-9841-AB9BF1C75DDD}" destId="{ABE2B68B-272C-4A0C-9E50-25D1C7CA2FAD}" srcOrd="0" destOrd="0" presId="urn:microsoft.com/office/officeart/2005/8/layout/chevron2"/>
    <dgm:cxn modelId="{A93A5495-5FEA-4B44-8EDA-7A3ECED31C34}" type="presParOf" srcId="{F7CD4FA8-1649-41A0-9841-AB9BF1C75DDD}" destId="{30B514BE-46D7-4D38-A415-D7FF022783BA}" srcOrd="1" destOrd="0" presId="urn:microsoft.com/office/officeart/2005/8/layout/chevron2"/>
    <dgm:cxn modelId="{C77836C6-DC50-4A0B-AD42-A4275373AABB}" type="presParOf" srcId="{5642DD8F-48F8-4FAA-9584-9742425D2088}" destId="{F0C2FE78-6B23-44D4-BB98-E358778BDC85}" srcOrd="3" destOrd="0" presId="urn:microsoft.com/office/officeart/2005/8/layout/chevron2"/>
    <dgm:cxn modelId="{92B75EA3-776B-4F2C-AF0C-066B2183720B}" type="presParOf" srcId="{5642DD8F-48F8-4FAA-9584-9742425D2088}" destId="{DBAB7456-C711-4248-BCE1-6F1232513F49}" srcOrd="4" destOrd="0" presId="urn:microsoft.com/office/officeart/2005/8/layout/chevron2"/>
    <dgm:cxn modelId="{ACD672C8-B225-42D9-81F1-8B2E0F6A7F0F}" type="presParOf" srcId="{DBAB7456-C711-4248-BCE1-6F1232513F49}" destId="{11A6DF24-183C-4118-AD2D-2316AB1CB656}" srcOrd="0" destOrd="0" presId="urn:microsoft.com/office/officeart/2005/8/layout/chevron2"/>
    <dgm:cxn modelId="{9ACB8050-DB45-451C-84D9-723A68655440}" type="presParOf" srcId="{DBAB7456-C711-4248-BCE1-6F1232513F49}" destId="{2E4840C1-F354-44D9-A398-5161A3DBB89F}" srcOrd="1" destOrd="0" presId="urn:microsoft.com/office/officeart/2005/8/layout/chevron2"/>
    <dgm:cxn modelId="{1465E170-5183-4449-9100-47B1EBA8A4CA}" type="presParOf" srcId="{5642DD8F-48F8-4FAA-9584-9742425D2088}" destId="{313FB1EE-EEC4-4C5F-B215-96759E4301C0}" srcOrd="5" destOrd="0" presId="urn:microsoft.com/office/officeart/2005/8/layout/chevron2"/>
    <dgm:cxn modelId="{A3CFAD25-7AE5-45E3-9353-55E1C4E65EBD}" type="presParOf" srcId="{5642DD8F-48F8-4FAA-9584-9742425D2088}" destId="{A2374A72-D224-4C2A-9337-B885CEA601D5}" srcOrd="6" destOrd="0" presId="urn:microsoft.com/office/officeart/2005/8/layout/chevron2"/>
    <dgm:cxn modelId="{D59C832B-4E8D-4631-8BFC-ED142976D3AB}" type="presParOf" srcId="{A2374A72-D224-4C2A-9337-B885CEA601D5}" destId="{226B8113-CD76-4B1D-94B0-BF4B1B173FF7}" srcOrd="0" destOrd="0" presId="urn:microsoft.com/office/officeart/2005/8/layout/chevron2"/>
    <dgm:cxn modelId="{E1A2593C-22E3-4907-9AFC-A03B2E57ADEA}" type="presParOf" srcId="{A2374A72-D224-4C2A-9337-B885CEA601D5}" destId="{6A2F2BFB-E64A-4CD0-A98A-7DE9447DD690}" srcOrd="1" destOrd="0" presId="urn:microsoft.com/office/officeart/2005/8/layout/chevron2"/>
    <dgm:cxn modelId="{CF169791-328C-B74E-ABE6-47CD8BF11ABE}" type="presParOf" srcId="{5642DD8F-48F8-4FAA-9584-9742425D2088}" destId="{D28417BC-AED4-BA46-808C-D825AA316DE9}" srcOrd="7" destOrd="0" presId="urn:microsoft.com/office/officeart/2005/8/layout/chevron2"/>
    <dgm:cxn modelId="{24090BB3-7280-0B4F-91B1-AA8D02D508DE}" type="presParOf" srcId="{5642DD8F-48F8-4FAA-9584-9742425D2088}" destId="{177F4AC5-26AB-1C41-B017-CAFB0F8C6465}" srcOrd="8" destOrd="0" presId="urn:microsoft.com/office/officeart/2005/8/layout/chevron2"/>
    <dgm:cxn modelId="{6FC37C80-33A3-0F43-A604-F20A5F0E1F26}" type="presParOf" srcId="{177F4AC5-26AB-1C41-B017-CAFB0F8C6465}" destId="{75D8791B-1042-914A-B220-9F28BC664751}" srcOrd="0" destOrd="0" presId="urn:microsoft.com/office/officeart/2005/8/layout/chevron2"/>
    <dgm:cxn modelId="{C3A4A525-E06D-4A4A-84EC-3B35DCB7E27C}" type="presParOf" srcId="{177F4AC5-26AB-1C41-B017-CAFB0F8C6465}" destId="{B9A2FE97-4426-F249-BAC4-B32FEC8458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6057C-B937-4C17-83EE-1379B4801F9C}">
      <dsp:nvSpPr>
        <dsp:cNvPr id="0" name=""/>
        <dsp:cNvSpPr/>
      </dsp:nvSpPr>
      <dsp:spPr>
        <a:xfrm>
          <a:off x="494029" y="0"/>
          <a:ext cx="7241540" cy="452596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2F73F-5400-4144-A148-7E71A76C9D2B}">
      <dsp:nvSpPr>
        <dsp:cNvPr id="0" name=""/>
        <dsp:cNvSpPr/>
      </dsp:nvSpPr>
      <dsp:spPr>
        <a:xfrm>
          <a:off x="1413705" y="3123819"/>
          <a:ext cx="188280" cy="18828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968D23-3AB8-4644-A50C-B4DD7234616D}">
      <dsp:nvSpPr>
        <dsp:cNvPr id="0" name=""/>
        <dsp:cNvSpPr/>
      </dsp:nvSpPr>
      <dsp:spPr>
        <a:xfrm>
          <a:off x="1507845" y="3217959"/>
          <a:ext cx="1687279" cy="1308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6" tIns="0" rIns="0" bIns="0" numCol="1" spcCol="1270" anchor="t" anchorCtr="0">
          <a:noAutofit/>
        </a:bodyPr>
        <a:lstStyle/>
        <a:p>
          <a:pPr lvl="0" algn="l" defTabSz="844550">
            <a:lnSpc>
              <a:spcPct val="90000"/>
            </a:lnSpc>
            <a:spcBef>
              <a:spcPct val="0"/>
            </a:spcBef>
            <a:spcAft>
              <a:spcPct val="35000"/>
            </a:spcAft>
          </a:pPr>
          <a:r>
            <a:rPr lang="en-US" sz="1900" kern="1200" dirty="0" smtClean="0"/>
            <a:t>I started as a Post-production Coordinator</a:t>
          </a:r>
          <a:endParaRPr lang="en-US" sz="1900" kern="1200" dirty="0"/>
        </a:p>
      </dsp:txBody>
      <dsp:txXfrm>
        <a:off x="1507845" y="3217959"/>
        <a:ext cx="1687279" cy="1308003"/>
      </dsp:txXfrm>
    </dsp:sp>
    <dsp:sp modelId="{C32D6E46-C84D-4CB3-B9D2-8FF45C5B7479}">
      <dsp:nvSpPr>
        <dsp:cNvPr id="0" name=""/>
        <dsp:cNvSpPr/>
      </dsp:nvSpPr>
      <dsp:spPr>
        <a:xfrm>
          <a:off x="3075638" y="1893662"/>
          <a:ext cx="340352" cy="340352"/>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A3DA7-A1F8-4D90-8743-641E5C504B9D}">
      <dsp:nvSpPr>
        <dsp:cNvPr id="0" name=""/>
        <dsp:cNvSpPr/>
      </dsp:nvSpPr>
      <dsp:spPr>
        <a:xfrm>
          <a:off x="3245815" y="2063839"/>
          <a:ext cx="1737969" cy="2462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46" tIns="0" rIns="0" bIns="0" numCol="1" spcCol="1270" anchor="t" anchorCtr="0">
          <a:noAutofit/>
        </a:bodyPr>
        <a:lstStyle/>
        <a:p>
          <a:pPr lvl="0" algn="l" defTabSz="844550">
            <a:lnSpc>
              <a:spcPct val="90000"/>
            </a:lnSpc>
            <a:spcBef>
              <a:spcPct val="0"/>
            </a:spcBef>
            <a:spcAft>
              <a:spcPct val="35000"/>
            </a:spcAft>
          </a:pPr>
          <a:r>
            <a:rPr lang="en-US" sz="1900" kern="1200" dirty="0" smtClean="0"/>
            <a:t>I got my first job in advertising as an Assistant Producer after 4 years working in post-production</a:t>
          </a:r>
          <a:endParaRPr lang="en-US" sz="1900" kern="1200" dirty="0"/>
        </a:p>
      </dsp:txBody>
      <dsp:txXfrm>
        <a:off x="3245815" y="2063839"/>
        <a:ext cx="1737969" cy="2462123"/>
      </dsp:txXfrm>
    </dsp:sp>
    <dsp:sp modelId="{EA92077A-70E6-4C4C-A836-EA56EC69D16A}">
      <dsp:nvSpPr>
        <dsp:cNvPr id="0" name=""/>
        <dsp:cNvSpPr/>
      </dsp:nvSpPr>
      <dsp:spPr>
        <a:xfrm>
          <a:off x="5074304" y="1145068"/>
          <a:ext cx="470700" cy="47070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067309-CB33-4035-BF41-24F82CD4A52A}">
      <dsp:nvSpPr>
        <dsp:cNvPr id="0" name=""/>
        <dsp:cNvSpPr/>
      </dsp:nvSpPr>
      <dsp:spPr>
        <a:xfrm>
          <a:off x="5309654" y="1380418"/>
          <a:ext cx="1737969" cy="3145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4" tIns="0" rIns="0" bIns="0" numCol="1" spcCol="1270" anchor="t" anchorCtr="0">
          <a:noAutofit/>
        </a:bodyPr>
        <a:lstStyle/>
        <a:p>
          <a:pPr lvl="0" algn="l" defTabSz="844550">
            <a:lnSpc>
              <a:spcPct val="90000"/>
            </a:lnSpc>
            <a:spcBef>
              <a:spcPct val="0"/>
            </a:spcBef>
            <a:spcAft>
              <a:spcPct val="35000"/>
            </a:spcAft>
          </a:pPr>
          <a:r>
            <a:rPr lang="en-US" sz="1900" kern="1200" dirty="0" smtClean="0"/>
            <a:t>I am now a top level Producer working on world class advertising as an independent contractor</a:t>
          </a:r>
        </a:p>
        <a:p>
          <a:pPr lvl="0" algn="l" defTabSz="844550">
            <a:lnSpc>
              <a:spcPct val="90000"/>
            </a:lnSpc>
            <a:spcBef>
              <a:spcPct val="0"/>
            </a:spcBef>
            <a:spcAft>
              <a:spcPct val="35000"/>
            </a:spcAft>
          </a:pPr>
          <a:endParaRPr lang="en-US" sz="1900" kern="1200" dirty="0"/>
        </a:p>
      </dsp:txBody>
      <dsp:txXfrm>
        <a:off x="5309654" y="1380418"/>
        <a:ext cx="1737969" cy="3145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D03B2-5124-4FFE-B2EA-9D0C5DF14AE3}">
      <dsp:nvSpPr>
        <dsp:cNvPr id="0" name=""/>
        <dsp:cNvSpPr/>
      </dsp:nvSpPr>
      <dsp:spPr>
        <a:xfrm>
          <a:off x="1828781" y="0"/>
          <a:ext cx="4525963" cy="4525963"/>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Head of Production / Exec. Producer 200-350k</a:t>
          </a:r>
          <a:endParaRPr lang="en-US" sz="1200" kern="1200" dirty="0"/>
        </a:p>
      </dsp:txBody>
      <dsp:txXfrm>
        <a:off x="3459033" y="226298"/>
        <a:ext cx="1265459" cy="678894"/>
      </dsp:txXfrm>
    </dsp:sp>
    <dsp:sp modelId="{82F6B587-BE75-4509-BA53-DBC19D7C7903}">
      <dsp:nvSpPr>
        <dsp:cNvPr id="0" name=""/>
        <dsp:cNvSpPr/>
      </dsp:nvSpPr>
      <dsp:spPr>
        <a:xfrm>
          <a:off x="2285985" y="905192"/>
          <a:ext cx="3620770" cy="362077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Senior Producer 100-250k</a:t>
          </a:r>
        </a:p>
        <a:p>
          <a:pPr lvl="0" algn="ctr" defTabSz="533400">
            <a:lnSpc>
              <a:spcPct val="90000"/>
            </a:lnSpc>
            <a:spcBef>
              <a:spcPct val="0"/>
            </a:spcBef>
            <a:spcAft>
              <a:spcPct val="35000"/>
            </a:spcAft>
          </a:pPr>
          <a:endParaRPr lang="en-US" sz="1000" kern="1200" dirty="0"/>
        </a:p>
      </dsp:txBody>
      <dsp:txXfrm>
        <a:off x="3463640" y="1122438"/>
        <a:ext cx="1265459" cy="651738"/>
      </dsp:txXfrm>
    </dsp:sp>
    <dsp:sp modelId="{7B201D4F-3ABB-4AA0-9DD1-4E34C1C24790}">
      <dsp:nvSpPr>
        <dsp:cNvPr id="0" name=""/>
        <dsp:cNvSpPr/>
      </dsp:nvSpPr>
      <dsp:spPr>
        <a:xfrm>
          <a:off x="2757011" y="1810385"/>
          <a:ext cx="2715577" cy="2715577"/>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Producer 60-100k</a:t>
          </a:r>
        </a:p>
        <a:p>
          <a:pPr lvl="0" algn="ctr" defTabSz="533400">
            <a:lnSpc>
              <a:spcPct val="90000"/>
            </a:lnSpc>
            <a:spcBef>
              <a:spcPct val="0"/>
            </a:spcBef>
            <a:spcAft>
              <a:spcPct val="35000"/>
            </a:spcAft>
          </a:pPr>
          <a:endParaRPr lang="en-US" sz="1200" kern="1200" dirty="0"/>
        </a:p>
      </dsp:txBody>
      <dsp:txXfrm>
        <a:off x="3482070" y="2014053"/>
        <a:ext cx="1265459" cy="611005"/>
      </dsp:txXfrm>
    </dsp:sp>
    <dsp:sp modelId="{5B04C7D4-0C66-40B7-99AF-6C0E5E463AEB}">
      <dsp:nvSpPr>
        <dsp:cNvPr id="0" name=""/>
        <dsp:cNvSpPr/>
      </dsp:nvSpPr>
      <dsp:spPr>
        <a:xfrm>
          <a:off x="3200392" y="2715577"/>
          <a:ext cx="1810385" cy="1810385"/>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smtClean="0"/>
            <a:t>Associate/Assistant Producer 40-65k</a:t>
          </a:r>
        </a:p>
        <a:p>
          <a:pPr lvl="0" algn="ctr" defTabSz="533400">
            <a:lnSpc>
              <a:spcPct val="90000"/>
            </a:lnSpc>
            <a:spcBef>
              <a:spcPct val="0"/>
            </a:spcBef>
            <a:spcAft>
              <a:spcPct val="35000"/>
            </a:spcAft>
          </a:pPr>
          <a:endParaRPr lang="en-US" sz="1200" kern="1200" dirty="0" smtClean="0"/>
        </a:p>
      </dsp:txBody>
      <dsp:txXfrm>
        <a:off x="3465517" y="3168174"/>
        <a:ext cx="1280135" cy="905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C463A-ECAA-453B-A73C-388F5AFB4F96}">
      <dsp:nvSpPr>
        <dsp:cNvPr id="0" name=""/>
        <dsp:cNvSpPr/>
      </dsp:nvSpPr>
      <dsp:spPr>
        <a:xfrm rot="5400000">
          <a:off x="-72705" y="72714"/>
          <a:ext cx="1203419" cy="1210402"/>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Mercedes</a:t>
          </a:r>
          <a:endParaRPr lang="en-US" sz="1600" kern="1200" dirty="0"/>
        </a:p>
      </dsp:txBody>
      <dsp:txXfrm rot="-5400000">
        <a:off x="-76196" y="76205"/>
        <a:ext cx="1210402" cy="1203419"/>
      </dsp:txXfrm>
    </dsp:sp>
    <dsp:sp modelId="{66A0EA41-AF18-431B-B159-8FD3441BA876}">
      <dsp:nvSpPr>
        <dsp:cNvPr id="0" name=""/>
        <dsp:cNvSpPr/>
      </dsp:nvSpPr>
      <dsp:spPr>
        <a:xfrm rot="5400000">
          <a:off x="4389288" y="-3488461"/>
          <a:ext cx="782222" cy="77682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Mercedes Decay</a:t>
          </a:r>
          <a:endParaRPr lang="en-US" sz="1600" kern="1200" dirty="0"/>
        </a:p>
        <a:p>
          <a:pPr marL="171450" lvl="1" indent="-171450" algn="l" defTabSz="711200">
            <a:lnSpc>
              <a:spcPct val="90000"/>
            </a:lnSpc>
            <a:spcBef>
              <a:spcPct val="0"/>
            </a:spcBef>
            <a:spcAft>
              <a:spcPct val="15000"/>
            </a:spcAft>
            <a:buChar char="••"/>
          </a:pPr>
          <a:r>
            <a:rPr lang="en-US" sz="1600" kern="1200" dirty="0" smtClean="0">
              <a:hlinkClick xmlns:r="http://schemas.openxmlformats.org/officeDocument/2006/relationships" r:id="rId1"/>
            </a:rPr>
            <a:t>https://www.youtube.com/watch?v=7TMM0HA2lKI&amp;list=UUIH943PRFjSqj1qvFLj5VYQ</a:t>
          </a:r>
          <a:endParaRPr lang="en-US" sz="1600" kern="1200" dirty="0"/>
        </a:p>
      </dsp:txBody>
      <dsp:txXfrm rot="-5400000">
        <a:off x="896297" y="42715"/>
        <a:ext cx="7730021" cy="705852"/>
      </dsp:txXfrm>
    </dsp:sp>
    <dsp:sp modelId="{ABE2B68B-272C-4A0C-9E50-25D1C7CA2FAD}">
      <dsp:nvSpPr>
        <dsp:cNvPr id="0" name=""/>
        <dsp:cNvSpPr/>
      </dsp:nvSpPr>
      <dsp:spPr>
        <a:xfrm rot="5400000">
          <a:off x="-86621" y="1024993"/>
          <a:ext cx="1203419" cy="1290378"/>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Mercedes</a:t>
          </a:r>
          <a:endParaRPr lang="en-US" sz="1600" kern="1200" dirty="0"/>
        </a:p>
      </dsp:txBody>
      <dsp:txXfrm rot="-5400000">
        <a:off x="-130100" y="1068472"/>
        <a:ext cx="1290378" cy="1203419"/>
      </dsp:txXfrm>
    </dsp:sp>
    <dsp:sp modelId="{30B514BE-46D7-4D38-A415-D7FF022783BA}">
      <dsp:nvSpPr>
        <dsp:cNvPr id="0" name=""/>
        <dsp:cNvSpPr/>
      </dsp:nvSpPr>
      <dsp:spPr>
        <a:xfrm rot="5400000">
          <a:off x="4429276" y="-2400931"/>
          <a:ext cx="782222" cy="77682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Mercedes Reincarnation</a:t>
          </a:r>
          <a:endParaRPr lang="en-US" sz="1600" kern="1200" dirty="0"/>
        </a:p>
        <a:p>
          <a:pPr marL="171450" lvl="1" indent="-171450" algn="l" defTabSz="711200">
            <a:lnSpc>
              <a:spcPct val="90000"/>
            </a:lnSpc>
            <a:spcBef>
              <a:spcPct val="0"/>
            </a:spcBef>
            <a:spcAft>
              <a:spcPct val="15000"/>
            </a:spcAft>
            <a:buChar char="••"/>
          </a:pPr>
          <a:r>
            <a:rPr lang="en-US" sz="1600" kern="1200" dirty="0" smtClean="0">
              <a:hlinkClick xmlns:r="http://schemas.openxmlformats.org/officeDocument/2006/relationships" r:id="rId2"/>
            </a:rPr>
            <a:t>http://</a:t>
          </a:r>
          <a:r>
            <a:rPr lang="en-US" sz="1600" kern="1200" dirty="0" err="1" smtClean="0">
              <a:hlinkClick xmlns:r="http://schemas.openxmlformats.org/officeDocument/2006/relationships" r:id="rId2"/>
            </a:rPr>
            <a:t>youtu.be</a:t>
          </a:r>
          <a:r>
            <a:rPr lang="en-US" sz="1600" kern="1200" dirty="0" smtClean="0">
              <a:hlinkClick xmlns:r="http://schemas.openxmlformats.org/officeDocument/2006/relationships" r:id="rId2"/>
            </a:rPr>
            <a:t>/</a:t>
          </a:r>
          <a:r>
            <a:rPr lang="en-US" sz="1600" kern="1200" dirty="0" err="1" smtClean="0">
              <a:hlinkClick xmlns:r="http://schemas.openxmlformats.org/officeDocument/2006/relationships" r:id="rId2"/>
            </a:rPr>
            <a:t>uNmZVwOyeMw</a:t>
          </a:r>
          <a:endParaRPr lang="en-US" sz="1600" kern="1200" dirty="0"/>
        </a:p>
      </dsp:txBody>
      <dsp:txXfrm rot="-5400000">
        <a:off x="936285" y="1130245"/>
        <a:ext cx="7730021" cy="705852"/>
      </dsp:txXfrm>
    </dsp:sp>
    <dsp:sp modelId="{11A6DF24-183C-4118-AD2D-2316AB1CB656}">
      <dsp:nvSpPr>
        <dsp:cNvPr id="0" name=""/>
        <dsp:cNvSpPr/>
      </dsp:nvSpPr>
      <dsp:spPr>
        <a:xfrm rot="5400000">
          <a:off x="-50411" y="2099900"/>
          <a:ext cx="1203419" cy="1362799"/>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Mercedes</a:t>
          </a:r>
          <a:endParaRPr lang="en-US" sz="1600" kern="1200" dirty="0"/>
        </a:p>
      </dsp:txBody>
      <dsp:txXfrm rot="-5400000">
        <a:off x="-130101" y="2179590"/>
        <a:ext cx="1362799" cy="1203419"/>
      </dsp:txXfrm>
    </dsp:sp>
    <dsp:sp modelId="{2E4840C1-F354-44D9-A398-5161A3DBB89F}">
      <dsp:nvSpPr>
        <dsp:cNvPr id="0" name=""/>
        <dsp:cNvSpPr/>
      </dsp:nvSpPr>
      <dsp:spPr>
        <a:xfrm rot="5400000">
          <a:off x="4465486" y="-1313401"/>
          <a:ext cx="782222" cy="77682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Mercedes </a:t>
          </a:r>
          <a:r>
            <a:rPr lang="en-US" sz="1600" kern="1200" dirty="0" err="1" smtClean="0"/>
            <a:t>Aaaaoooga</a:t>
          </a:r>
          <a:r>
            <a:rPr lang="en-US" sz="1600" kern="1200" dirty="0" smtClean="0"/>
            <a:t> </a:t>
          </a:r>
          <a:endParaRPr lang="en-US" sz="1600" kern="1200" dirty="0"/>
        </a:p>
        <a:p>
          <a:pPr marL="171450" lvl="1" indent="-171450" algn="l" defTabSz="711200">
            <a:lnSpc>
              <a:spcPct val="90000"/>
            </a:lnSpc>
            <a:spcBef>
              <a:spcPct val="0"/>
            </a:spcBef>
            <a:spcAft>
              <a:spcPct val="15000"/>
            </a:spcAft>
            <a:buChar char="••"/>
          </a:pPr>
          <a:r>
            <a:rPr lang="en-US" sz="1600" kern="1200" dirty="0" smtClean="0">
              <a:hlinkClick xmlns:r="http://schemas.openxmlformats.org/officeDocument/2006/relationships" r:id="rId3"/>
            </a:rPr>
            <a:t>http://</a:t>
          </a:r>
          <a:r>
            <a:rPr lang="en-US" sz="1600" kern="1200" dirty="0" err="1" smtClean="0">
              <a:hlinkClick xmlns:r="http://schemas.openxmlformats.org/officeDocument/2006/relationships" r:id="rId3"/>
            </a:rPr>
            <a:t>youtu.be</a:t>
          </a:r>
          <a:r>
            <a:rPr lang="en-US" sz="1600" kern="1200" dirty="0" smtClean="0">
              <a:hlinkClick xmlns:r="http://schemas.openxmlformats.org/officeDocument/2006/relationships" r:id="rId3"/>
            </a:rPr>
            <a:t>/ex6MqrcH2t8</a:t>
          </a:r>
          <a:endParaRPr lang="en-US" sz="1600" kern="1200" dirty="0"/>
        </a:p>
      </dsp:txBody>
      <dsp:txXfrm rot="-5400000">
        <a:off x="972495" y="2217775"/>
        <a:ext cx="7730021" cy="705852"/>
      </dsp:txXfrm>
    </dsp:sp>
    <dsp:sp modelId="{226B8113-CD76-4B1D-94B0-BF4B1B173FF7}">
      <dsp:nvSpPr>
        <dsp:cNvPr id="0" name=""/>
        <dsp:cNvSpPr/>
      </dsp:nvSpPr>
      <dsp:spPr>
        <a:xfrm rot="5400000">
          <a:off x="-108507" y="3245526"/>
          <a:ext cx="1203419" cy="1246608"/>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Mercedes</a:t>
          </a:r>
          <a:endParaRPr lang="en-US" sz="1600" kern="1200" dirty="0">
            <a:solidFill>
              <a:schemeClr val="bg1"/>
            </a:solidFill>
          </a:endParaRPr>
        </a:p>
      </dsp:txBody>
      <dsp:txXfrm rot="-5400000">
        <a:off x="-130101" y="3267120"/>
        <a:ext cx="1246608" cy="1203419"/>
      </dsp:txXfrm>
    </dsp:sp>
    <dsp:sp modelId="{6A2F2BFB-E64A-4CD0-A98A-7DE9447DD690}">
      <dsp:nvSpPr>
        <dsp:cNvPr id="0" name=""/>
        <dsp:cNvSpPr/>
      </dsp:nvSpPr>
      <dsp:spPr>
        <a:xfrm rot="5400000">
          <a:off x="4407391" y="-225871"/>
          <a:ext cx="782222" cy="77682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Mercedes Welcome</a:t>
          </a:r>
          <a:endParaRPr lang="en-US" sz="1600" kern="1200" dirty="0"/>
        </a:p>
        <a:p>
          <a:pPr marL="171450" lvl="1" indent="-171450" algn="l" defTabSz="711200">
            <a:lnSpc>
              <a:spcPct val="90000"/>
            </a:lnSpc>
            <a:spcBef>
              <a:spcPct val="0"/>
            </a:spcBef>
            <a:spcAft>
              <a:spcPct val="15000"/>
            </a:spcAft>
            <a:buChar char="••"/>
          </a:pPr>
          <a:r>
            <a:rPr lang="en-US" sz="1600" kern="1200" dirty="0" smtClean="0">
              <a:hlinkClick xmlns:r="http://schemas.openxmlformats.org/officeDocument/2006/relationships" r:id="rId4"/>
            </a:rPr>
            <a:t>http://</a:t>
          </a:r>
          <a:r>
            <a:rPr lang="en-US" sz="1600" kern="1200" dirty="0" err="1" smtClean="0">
              <a:hlinkClick xmlns:r="http://schemas.openxmlformats.org/officeDocument/2006/relationships" r:id="rId4"/>
            </a:rPr>
            <a:t>youtu.be</a:t>
          </a:r>
          <a:r>
            <a:rPr lang="en-US" sz="1600" kern="1200" dirty="0" smtClean="0">
              <a:hlinkClick xmlns:r="http://schemas.openxmlformats.org/officeDocument/2006/relationships" r:id="rId4"/>
            </a:rPr>
            <a:t>/Vie2fplRf5M</a:t>
          </a:r>
          <a:endParaRPr lang="en-US" sz="1600" kern="1200" dirty="0"/>
        </a:p>
      </dsp:txBody>
      <dsp:txXfrm rot="-5400000">
        <a:off x="914400" y="3305305"/>
        <a:ext cx="7730021" cy="705852"/>
      </dsp:txXfrm>
    </dsp:sp>
    <dsp:sp modelId="{75D8791B-1042-914A-B220-9F28BC664751}">
      <dsp:nvSpPr>
        <dsp:cNvPr id="0" name=""/>
        <dsp:cNvSpPr/>
      </dsp:nvSpPr>
      <dsp:spPr>
        <a:xfrm rot="5400000">
          <a:off x="-101755" y="4292756"/>
          <a:ext cx="1203419" cy="1152302"/>
        </a:xfrm>
        <a:prstGeom prst="chevron">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Chevrolet</a:t>
          </a:r>
          <a:endParaRPr lang="en-US" sz="1600" kern="1200" dirty="0"/>
        </a:p>
      </dsp:txBody>
      <dsp:txXfrm rot="-5400000">
        <a:off x="-76196" y="4843348"/>
        <a:ext cx="1152302" cy="51117"/>
      </dsp:txXfrm>
    </dsp:sp>
    <dsp:sp modelId="{B9A2FE97-4426-F249-BAC4-B32FEC8458D8}">
      <dsp:nvSpPr>
        <dsp:cNvPr id="0" name=""/>
        <dsp:cNvSpPr/>
      </dsp:nvSpPr>
      <dsp:spPr>
        <a:xfrm rot="5400000">
          <a:off x="4360032" y="850618"/>
          <a:ext cx="782634" cy="7768206"/>
        </a:xfrm>
        <a:prstGeom prst="round2Same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A New Journey</a:t>
          </a:r>
          <a:endParaRPr lang="en-US" sz="1600" kern="1200" dirty="0"/>
        </a:p>
        <a:p>
          <a:pPr marL="171450" lvl="1" indent="-171450" algn="l" defTabSz="711200">
            <a:lnSpc>
              <a:spcPct val="90000"/>
            </a:lnSpc>
            <a:spcBef>
              <a:spcPct val="0"/>
            </a:spcBef>
            <a:spcAft>
              <a:spcPct val="15000"/>
            </a:spcAft>
            <a:buChar char="••"/>
          </a:pPr>
          <a:r>
            <a:rPr lang="en-US" sz="1600" kern="1200" dirty="0" smtClean="0">
              <a:hlinkClick xmlns:r="http://schemas.openxmlformats.org/officeDocument/2006/relationships" r:id="rId5"/>
            </a:rPr>
            <a:t>https://www.youtube.com/watch?v=xdGBLqROwlc&amp;list=UUIH943PRFjSqj1qvFLj5VYQ</a:t>
          </a:r>
          <a:endParaRPr lang="en-US" sz="1600" kern="1200" dirty="0"/>
        </a:p>
      </dsp:txBody>
      <dsp:txXfrm rot="-5400000">
        <a:off x="867247" y="4381609"/>
        <a:ext cx="7730001" cy="70622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0AA8B-C0B0-49DC-A79B-CAEEBBCE26C0}" type="datetimeFigureOut">
              <a:rPr lang="en-US" smtClean="0"/>
              <a:pPr/>
              <a:t>9/2/14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29F3F-0E87-40EC-BFBE-C0725E033E14}" type="slidenum">
              <a:rPr lang="en-US" smtClean="0"/>
              <a:pPr/>
              <a:t>‹#›</a:t>
            </a:fld>
            <a:endParaRPr lang="en-US" dirty="0"/>
          </a:p>
        </p:txBody>
      </p:sp>
    </p:spTree>
    <p:extLst>
      <p:ext uri="{BB962C8B-B14F-4D97-AF65-F5344CB8AC3E}">
        <p14:creationId xmlns:p14="http://schemas.microsoft.com/office/powerpoint/2010/main" val="88395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5</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14</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15</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16</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23</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24</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graph</a:t>
            </a:r>
            <a:r>
              <a:rPr lang="en-US" baseline="0" dirty="0" smtClean="0"/>
              <a:t> to give more description of your role specifically (responsibilities, typical work week, direct reports, etc.)</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25</a:t>
            </a:fld>
            <a:endParaRPr lang="en-US" dirty="0"/>
          </a:p>
        </p:txBody>
      </p:sp>
    </p:spTree>
    <p:extLst>
      <p:ext uri="{BB962C8B-B14F-4D97-AF65-F5344CB8AC3E}">
        <p14:creationId xmlns:p14="http://schemas.microsoft.com/office/powerpoint/2010/main" val="2984398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this graph to show general compensation ranges for people in various roles in your company</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26</a:t>
            </a:fld>
            <a:endParaRPr lang="en-US" dirty="0"/>
          </a:p>
        </p:txBody>
      </p:sp>
    </p:spTree>
    <p:extLst>
      <p:ext uri="{BB962C8B-B14F-4D97-AF65-F5344CB8AC3E}">
        <p14:creationId xmlns:p14="http://schemas.microsoft.com/office/powerpoint/2010/main" val="2984398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graph</a:t>
            </a:r>
            <a:r>
              <a:rPr lang="en-US" baseline="0" dirty="0" smtClean="0"/>
              <a:t> to give more description of your current company (history, size, location, products and services, etc.)</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27</a:t>
            </a:fld>
            <a:endParaRPr lang="en-US" dirty="0"/>
          </a:p>
        </p:txBody>
      </p:sp>
    </p:spTree>
    <p:extLst>
      <p:ext uri="{BB962C8B-B14F-4D97-AF65-F5344CB8AC3E}">
        <p14:creationId xmlns:p14="http://schemas.microsoft.com/office/powerpoint/2010/main" val="2984398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7</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8</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9</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10</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11</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12</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13</a:t>
            </a:fld>
            <a:endParaRPr lang="en-US" dirty="0"/>
          </a:p>
        </p:txBody>
      </p:sp>
    </p:spTree>
    <p:extLst>
      <p:ext uri="{BB962C8B-B14F-4D97-AF65-F5344CB8AC3E}">
        <p14:creationId xmlns:p14="http://schemas.microsoft.com/office/powerpoint/2010/main" val="185167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8" name="Slide Number Placeholder 7"/>
          <p:cNvSpPr>
            <a:spLocks noGrp="1"/>
          </p:cNvSpPr>
          <p:nvPr>
            <p:ph type="sldNum" sz="quarter" idx="11"/>
          </p:nvPr>
        </p:nvSpPr>
        <p:spPr/>
        <p:txBody>
          <a:bodyPr/>
          <a:lstStyle/>
          <a:p>
            <a:fld id="{83563B19-5B2B-4AAC-A66D-8FF7C83E8865}"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3563B19-5B2B-4AAC-A66D-8FF7C83E8865}"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3563B19-5B2B-4AAC-A66D-8FF7C83E88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3563B19-5B2B-4AAC-A66D-8FF7C83E88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295D2-AE44-4374-A884-1A794EA1BC3F}" type="datetimeFigureOut">
              <a:rPr lang="en-US" smtClean="0"/>
              <a:pPr/>
              <a:t>9/2/14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0E295D2-AE44-4374-A884-1A794EA1BC3F}" type="datetimeFigureOut">
              <a:rPr lang="en-US" smtClean="0"/>
              <a:pPr/>
              <a:t>9/2/14</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3563B19-5B2B-4AAC-A66D-8FF7C83E8865}"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4.pn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sz="4800" dirty="0" smtClean="0">
                <a:latin typeface="Gill Sans Ultra Bold"/>
                <a:cs typeface="Gill Sans Ultra Bold"/>
              </a:rPr>
              <a:t>Introduction</a:t>
            </a:r>
            <a:endParaRPr lang="en-US" sz="4800" dirty="0">
              <a:latin typeface="Gill Sans Ultra Bold"/>
              <a:cs typeface="Gill Sans Ultra Bold"/>
            </a:endParaRPr>
          </a:p>
        </p:txBody>
      </p:sp>
      <p:sp>
        <p:nvSpPr>
          <p:cNvPr id="3" name="Content Placeholder 2"/>
          <p:cNvSpPr>
            <a:spLocks noGrp="1"/>
          </p:cNvSpPr>
          <p:nvPr>
            <p:ph idx="1"/>
          </p:nvPr>
        </p:nvSpPr>
        <p:spPr/>
        <p:txBody>
          <a:bodyPr>
            <a:normAutofit lnSpcReduction="10000"/>
          </a:bodyPr>
          <a:lstStyle/>
          <a:p>
            <a:r>
              <a:rPr lang="en-US" dirty="0" smtClean="0"/>
              <a:t>My name is Chris </a:t>
            </a:r>
            <a:r>
              <a:rPr lang="en-US" dirty="0" err="1" smtClean="0"/>
              <a:t>Ott</a:t>
            </a:r>
            <a:r>
              <a:rPr lang="en-US" dirty="0" smtClean="0"/>
              <a:t>.</a:t>
            </a:r>
          </a:p>
          <a:p>
            <a:r>
              <a:rPr lang="en-US" dirty="0" smtClean="0"/>
              <a:t>I </a:t>
            </a:r>
            <a:r>
              <a:rPr lang="en-US" dirty="0" smtClean="0"/>
              <a:t>am a Freelance Producer of  broadcast TV commercials and other advertising related content for the web and other mediums.</a:t>
            </a:r>
          </a:p>
          <a:p>
            <a:r>
              <a:rPr lang="en-US" dirty="0" smtClean="0"/>
              <a:t>I currently work on a freelance project basis for advertising agencies. My role is to produce TV commercials and short films for advertising clients.</a:t>
            </a:r>
          </a:p>
          <a:p>
            <a:r>
              <a:rPr lang="en-US" dirty="0" smtClean="0"/>
              <a:t>My area of expertise is in the luxury automotive category, although over the years, I have produced commercials for just about everything. This includes but is not limited to, financial, consumer products, fast-food, insurance, fashion, beauty products, toys and beverages.</a:t>
            </a:r>
            <a:endParaRPr lang="en-US" dirty="0"/>
          </a:p>
        </p:txBody>
      </p:sp>
    </p:spTree>
    <p:extLst>
      <p:ext uri="{BB962C8B-B14F-4D97-AF65-F5344CB8AC3E}">
        <p14:creationId xmlns:p14="http://schemas.microsoft.com/office/powerpoint/2010/main" val="39657830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838200"/>
          </a:xfrm>
        </p:spPr>
        <p:txBody>
          <a:bodyPr/>
          <a:lstStyle/>
          <a:p>
            <a:r>
              <a:rPr lang="en-US" sz="4800" dirty="0" smtClean="0">
                <a:latin typeface="Gill Sans Ultra Bold"/>
                <a:cs typeface="Gill Sans Ultra Bold"/>
              </a:rPr>
              <a:t>College</a:t>
            </a:r>
            <a:endParaRPr lang="en-US" sz="4800" dirty="0">
              <a:latin typeface="Gill Sans Ultra Bold"/>
              <a:cs typeface="Gill Sans Ultra Bold"/>
            </a:endParaRPr>
          </a:p>
        </p:txBody>
      </p:sp>
      <p:sp>
        <p:nvSpPr>
          <p:cNvPr id="3" name="Content Placeholder 2"/>
          <p:cNvSpPr>
            <a:spLocks noGrp="1"/>
          </p:cNvSpPr>
          <p:nvPr>
            <p:ph idx="1"/>
          </p:nvPr>
        </p:nvSpPr>
        <p:spPr>
          <a:xfrm>
            <a:off x="457200" y="1600200"/>
            <a:ext cx="8229600" cy="3399753"/>
          </a:xfrm>
        </p:spPr>
        <p:txBody>
          <a:bodyPr/>
          <a:lstStyle/>
          <a:p>
            <a:r>
              <a:rPr lang="en-US" sz="2000" dirty="0" smtClean="0"/>
              <a:t>I attended Syracuse University in Syracuse, NY. </a:t>
            </a:r>
            <a:r>
              <a:rPr lang="en-US" sz="2000" dirty="0"/>
              <a:t> </a:t>
            </a:r>
            <a:r>
              <a:rPr lang="en-US" sz="2000" dirty="0" smtClean="0"/>
              <a:t>I was </a:t>
            </a:r>
            <a:r>
              <a:rPr lang="en-US" sz="2000" dirty="0"/>
              <a:t>an Advertising major</a:t>
            </a:r>
            <a:r>
              <a:rPr lang="en-US" sz="2000" dirty="0" smtClean="0"/>
              <a:t> in the Communications School. I also spent a semester abroad in London.</a:t>
            </a:r>
          </a:p>
          <a:p>
            <a:pPr marL="0" indent="0">
              <a:buNone/>
            </a:pPr>
            <a:endParaRPr lang="en-US" dirty="0"/>
          </a:p>
        </p:txBody>
      </p:sp>
      <p:sp>
        <p:nvSpPr>
          <p:cNvPr id="5" name="TextBox 4"/>
          <p:cNvSpPr txBox="1"/>
          <p:nvPr/>
        </p:nvSpPr>
        <p:spPr>
          <a:xfrm rot="1085667">
            <a:off x="6067311" y="5401665"/>
            <a:ext cx="274434" cy="369332"/>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1066800" y="4648200"/>
            <a:ext cx="2142125" cy="369332"/>
          </a:xfrm>
          <a:prstGeom prst="rect">
            <a:avLst/>
          </a:prstGeom>
          <a:noFill/>
        </p:spPr>
        <p:txBody>
          <a:bodyPr wrap="none" rtlCol="0">
            <a:spAutoFit/>
          </a:bodyPr>
          <a:lstStyle/>
          <a:p>
            <a:r>
              <a:rPr lang="en-US" dirty="0" smtClean="0"/>
              <a:t>Insert map shot here</a:t>
            </a:r>
            <a:endParaRPr lang="en-US" dirty="0"/>
          </a:p>
        </p:txBody>
      </p:sp>
      <p:pic>
        <p:nvPicPr>
          <p:cNvPr id="1026" name="Picture 2" descr="Spanaway, W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688010"/>
            <a:ext cx="3439214" cy="17867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0800000" flipV="1">
            <a:off x="4952998" y="5519172"/>
            <a:ext cx="3962401" cy="923330"/>
          </a:xfrm>
          <a:prstGeom prst="rect">
            <a:avLst/>
          </a:prstGeom>
          <a:noFill/>
        </p:spPr>
        <p:txBody>
          <a:bodyPr wrap="square" rtlCol="0">
            <a:spAutoFit/>
          </a:bodyPr>
          <a:lstStyle/>
          <a:p>
            <a:endParaRPr lang="en-US" dirty="0" smtClean="0">
              <a:solidFill>
                <a:srgbClr val="7F7F7F"/>
              </a:solidFill>
              <a:latin typeface="+mj-lt"/>
            </a:endParaRPr>
          </a:p>
          <a:p>
            <a:endParaRPr lang="en-US" dirty="0" smtClean="0">
              <a:solidFill>
                <a:srgbClr val="7F7F7F"/>
              </a:solidFill>
              <a:latin typeface="+mj-lt"/>
            </a:endParaRPr>
          </a:p>
          <a:p>
            <a:endParaRPr lang="en-US" dirty="0">
              <a:solidFill>
                <a:srgbClr val="7F7F7F"/>
              </a:solidFill>
              <a:latin typeface="+mj-lt"/>
            </a:endParaRPr>
          </a:p>
        </p:txBody>
      </p:sp>
      <p:pic>
        <p:nvPicPr>
          <p:cNvPr id="7" name="Picture 6" descr="Screen Shot 2013-10-07 at 9.27.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743200"/>
            <a:ext cx="4495800" cy="3048000"/>
          </a:xfrm>
          <a:prstGeom prst="rect">
            <a:avLst/>
          </a:prstGeom>
        </p:spPr>
      </p:pic>
      <p:pic>
        <p:nvPicPr>
          <p:cNvPr id="9" name="Picture 8" descr="IMG_077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743200"/>
            <a:ext cx="4114800" cy="3048000"/>
          </a:xfrm>
          <a:prstGeom prst="rect">
            <a:avLst/>
          </a:prstGeom>
        </p:spPr>
      </p:pic>
    </p:spTree>
    <p:extLst>
      <p:ext uri="{BB962C8B-B14F-4D97-AF65-F5344CB8AC3E}">
        <p14:creationId xmlns:p14="http://schemas.microsoft.com/office/powerpoint/2010/main" val="23018616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838200"/>
          </a:xfrm>
        </p:spPr>
        <p:txBody>
          <a:bodyPr/>
          <a:lstStyle/>
          <a:p>
            <a:r>
              <a:rPr lang="en-US" sz="4800" dirty="0" smtClean="0">
                <a:latin typeface="Gill Sans Ultra Bold"/>
                <a:cs typeface="Gill Sans Ultra Bold"/>
              </a:rPr>
              <a:t>College</a:t>
            </a:r>
            <a:endParaRPr lang="en-US" sz="4800" dirty="0">
              <a:latin typeface="Gill Sans Ultra Bold"/>
              <a:cs typeface="Gill Sans Ultra Bold"/>
            </a:endParaRPr>
          </a:p>
        </p:txBody>
      </p:sp>
      <p:sp>
        <p:nvSpPr>
          <p:cNvPr id="6" name="TextBox 5"/>
          <p:cNvSpPr txBox="1"/>
          <p:nvPr/>
        </p:nvSpPr>
        <p:spPr>
          <a:xfrm rot="10800000" flipV="1">
            <a:off x="304800" y="5029200"/>
            <a:ext cx="3962400" cy="923330"/>
          </a:xfrm>
          <a:prstGeom prst="rect">
            <a:avLst/>
          </a:prstGeom>
          <a:noFill/>
        </p:spPr>
        <p:txBody>
          <a:bodyPr wrap="square" rtlCol="0">
            <a:spAutoFit/>
          </a:bodyPr>
          <a:lstStyle/>
          <a:p>
            <a:endParaRPr lang="en-US" dirty="0" smtClean="0">
              <a:solidFill>
                <a:srgbClr val="7F7F7F"/>
              </a:solidFill>
              <a:latin typeface="+mj-lt"/>
            </a:endParaRPr>
          </a:p>
          <a:p>
            <a:r>
              <a:rPr lang="en-US" dirty="0" smtClean="0">
                <a:solidFill>
                  <a:srgbClr val="7F7F7F"/>
                </a:solidFill>
                <a:latin typeface="+mj-lt"/>
              </a:rPr>
              <a:t>Me, on right, in Sophomore year with my friend Pam. </a:t>
            </a:r>
            <a:endParaRPr lang="en-US" dirty="0">
              <a:solidFill>
                <a:srgbClr val="7F7F7F"/>
              </a:solidFill>
              <a:latin typeface="+mj-lt"/>
            </a:endParaRPr>
          </a:p>
        </p:txBody>
      </p:sp>
      <p:pic>
        <p:nvPicPr>
          <p:cNvPr id="10" name="Picture 9" descr="Screen Shot 2013-10-08 at 10.49.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5400"/>
            <a:ext cx="4038600" cy="3653971"/>
          </a:xfrm>
          <a:prstGeom prst="rect">
            <a:avLst/>
          </a:prstGeom>
        </p:spPr>
      </p:pic>
      <p:sp>
        <p:nvSpPr>
          <p:cNvPr id="12" name="TextBox 11"/>
          <p:cNvSpPr txBox="1"/>
          <p:nvPr/>
        </p:nvSpPr>
        <p:spPr>
          <a:xfrm>
            <a:off x="6486317" y="5216040"/>
            <a:ext cx="184666" cy="646331"/>
          </a:xfrm>
          <a:prstGeom prst="rect">
            <a:avLst/>
          </a:prstGeom>
          <a:noFill/>
        </p:spPr>
        <p:txBody>
          <a:bodyPr wrap="none" rtlCol="0">
            <a:spAutoFit/>
          </a:bodyPr>
          <a:lstStyle/>
          <a:p>
            <a:endParaRPr lang="en-US" dirty="0"/>
          </a:p>
          <a:p>
            <a:endParaRPr lang="en-US" dirty="0"/>
          </a:p>
        </p:txBody>
      </p:sp>
      <p:pic>
        <p:nvPicPr>
          <p:cNvPr id="14" name="Picture 13" descr="in colle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864" y="1295400"/>
            <a:ext cx="4659536" cy="3657600"/>
          </a:xfrm>
          <a:prstGeom prst="rect">
            <a:avLst/>
          </a:prstGeom>
        </p:spPr>
      </p:pic>
      <p:sp>
        <p:nvSpPr>
          <p:cNvPr id="15" name="TextBox 14"/>
          <p:cNvSpPr txBox="1"/>
          <p:nvPr/>
        </p:nvSpPr>
        <p:spPr>
          <a:xfrm>
            <a:off x="4267200" y="5029200"/>
            <a:ext cx="4648200" cy="1200329"/>
          </a:xfrm>
          <a:prstGeom prst="rect">
            <a:avLst/>
          </a:prstGeom>
          <a:noFill/>
        </p:spPr>
        <p:txBody>
          <a:bodyPr wrap="square" rtlCol="0">
            <a:spAutoFit/>
          </a:bodyPr>
          <a:lstStyle/>
          <a:p>
            <a:endParaRPr lang="en-US" dirty="0">
              <a:solidFill>
                <a:srgbClr val="7F7F7F"/>
              </a:solidFill>
            </a:endParaRPr>
          </a:p>
          <a:p>
            <a:r>
              <a:rPr lang="en-US" dirty="0" smtClean="0">
                <a:solidFill>
                  <a:srgbClr val="7F7F7F"/>
                </a:solidFill>
              </a:rPr>
              <a:t>Me</a:t>
            </a:r>
            <a:r>
              <a:rPr lang="en-US" dirty="0">
                <a:solidFill>
                  <a:srgbClr val="7F7F7F"/>
                </a:solidFill>
              </a:rPr>
              <a:t>, bottom left, in Junior year with my roommates in London</a:t>
            </a:r>
          </a:p>
          <a:p>
            <a:endParaRPr lang="en-US" dirty="0"/>
          </a:p>
        </p:txBody>
      </p:sp>
    </p:spTree>
    <p:extLst>
      <p:ext uri="{BB962C8B-B14F-4D97-AF65-F5344CB8AC3E}">
        <p14:creationId xmlns:p14="http://schemas.microsoft.com/office/powerpoint/2010/main" val="19524386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4600" y="1524000"/>
            <a:ext cx="4419600" cy="609600"/>
          </a:xfrm>
        </p:spPr>
        <p:txBody>
          <a:bodyPr/>
          <a:lstStyle/>
          <a:p>
            <a:r>
              <a:rPr lang="en-US" b="1" dirty="0" smtClean="0"/>
              <a:t>Activities/Athletics in College</a:t>
            </a:r>
            <a:endParaRPr lang="en-US" b="1" dirty="0"/>
          </a:p>
        </p:txBody>
      </p:sp>
      <p:sp>
        <p:nvSpPr>
          <p:cNvPr id="4" name="Content Placeholder 3"/>
          <p:cNvSpPr>
            <a:spLocks noGrp="1"/>
          </p:cNvSpPr>
          <p:nvPr>
            <p:ph sz="quarter" idx="13"/>
          </p:nvPr>
        </p:nvSpPr>
        <p:spPr>
          <a:xfrm>
            <a:off x="2590800" y="2362200"/>
            <a:ext cx="4041648" cy="3913632"/>
          </a:xfrm>
        </p:spPr>
        <p:txBody>
          <a:bodyPr>
            <a:normAutofit/>
          </a:bodyPr>
          <a:lstStyle/>
          <a:p>
            <a:r>
              <a:rPr lang="en-US" dirty="0" smtClean="0"/>
              <a:t>I was active in fundraising for Muscular Dystrophy</a:t>
            </a:r>
          </a:p>
          <a:p>
            <a:r>
              <a:rPr lang="en-US" dirty="0" smtClean="0"/>
              <a:t>I belonged to a sorority</a:t>
            </a:r>
            <a:endParaRPr lang="en-US" dirty="0"/>
          </a:p>
          <a:p>
            <a:r>
              <a:rPr lang="en-US" dirty="0" smtClean="0"/>
              <a:t>I played tennis and skied</a:t>
            </a:r>
          </a:p>
          <a:p>
            <a:r>
              <a:rPr lang="en-US" dirty="0" smtClean="0"/>
              <a:t>I went camping</a:t>
            </a:r>
            <a:endParaRPr lang="en-US" dirty="0"/>
          </a:p>
          <a:p>
            <a:r>
              <a:rPr lang="en-US" dirty="0" smtClean="0"/>
              <a:t>I joined the theatre for non-majors club and made lots of new friends</a:t>
            </a:r>
            <a:endParaRPr lang="en-US" dirty="0"/>
          </a:p>
          <a:p>
            <a:endParaRPr lang="en-US" dirty="0"/>
          </a:p>
        </p:txBody>
      </p:sp>
      <p:sp>
        <p:nvSpPr>
          <p:cNvPr id="6" name="Content Placeholder 5"/>
          <p:cNvSpPr>
            <a:spLocks noGrp="1"/>
          </p:cNvSpPr>
          <p:nvPr>
            <p:ph sz="quarter" idx="14"/>
          </p:nvPr>
        </p:nvSpPr>
        <p:spPr/>
        <p:txBody>
          <a:bodyPr/>
          <a:lstStyle/>
          <a:p>
            <a:endParaRPr lang="en-US" dirty="0"/>
          </a:p>
          <a:p>
            <a:endParaRPr lang="en-US" dirty="0"/>
          </a:p>
        </p:txBody>
      </p:sp>
      <p:sp>
        <p:nvSpPr>
          <p:cNvPr id="8" name="Title 1"/>
          <p:cNvSpPr>
            <a:spLocks noGrp="1"/>
          </p:cNvSpPr>
          <p:nvPr>
            <p:ph type="title"/>
          </p:nvPr>
        </p:nvSpPr>
        <p:spPr>
          <a:xfrm>
            <a:off x="304800" y="152400"/>
            <a:ext cx="8229600" cy="1143000"/>
          </a:xfrm>
        </p:spPr>
        <p:txBody>
          <a:bodyPr/>
          <a:lstStyle/>
          <a:p>
            <a:r>
              <a:rPr lang="en-US" sz="4800" dirty="0" smtClean="0">
                <a:latin typeface="Gill Sans Ultra Bold"/>
                <a:cs typeface="Gill Sans Ultra Bold"/>
              </a:rPr>
              <a:t>College </a:t>
            </a:r>
            <a:endParaRPr lang="en-US" sz="4800" dirty="0">
              <a:latin typeface="Gill Sans Ultra Bold"/>
              <a:cs typeface="Gill Sans Ultra Bold"/>
            </a:endParaRPr>
          </a:p>
        </p:txBody>
      </p:sp>
    </p:spTree>
    <p:extLst>
      <p:ext uri="{BB962C8B-B14F-4D97-AF65-F5344CB8AC3E}">
        <p14:creationId xmlns:p14="http://schemas.microsoft.com/office/powerpoint/2010/main" val="42724551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4040188" cy="685800"/>
          </a:xfrm>
        </p:spPr>
        <p:txBody>
          <a:bodyPr/>
          <a:lstStyle/>
          <a:p>
            <a:r>
              <a:rPr lang="en-US" b="1" dirty="0" smtClean="0"/>
              <a:t>Favorite classes</a:t>
            </a:r>
          </a:p>
          <a:p>
            <a:r>
              <a:rPr lang="en-US" dirty="0" smtClean="0"/>
              <a:t> </a:t>
            </a:r>
            <a:endParaRPr lang="en-US" dirty="0"/>
          </a:p>
        </p:txBody>
      </p:sp>
      <p:sp>
        <p:nvSpPr>
          <p:cNvPr id="5" name="Text Placeholder 4"/>
          <p:cNvSpPr>
            <a:spLocks noGrp="1"/>
          </p:cNvSpPr>
          <p:nvPr>
            <p:ph type="body" sz="quarter" idx="3"/>
          </p:nvPr>
        </p:nvSpPr>
        <p:spPr>
          <a:xfrm>
            <a:off x="4648200" y="1371600"/>
            <a:ext cx="4041775" cy="914400"/>
          </a:xfrm>
        </p:spPr>
        <p:txBody>
          <a:bodyPr/>
          <a:lstStyle/>
          <a:p>
            <a:r>
              <a:rPr lang="en-US" b="1" dirty="0" smtClean="0"/>
              <a:t>Least favorite classes</a:t>
            </a:r>
          </a:p>
          <a:p>
            <a:endParaRPr lang="en-US" dirty="0"/>
          </a:p>
        </p:txBody>
      </p:sp>
      <p:sp>
        <p:nvSpPr>
          <p:cNvPr id="4" name="Content Placeholder 3"/>
          <p:cNvSpPr>
            <a:spLocks noGrp="1"/>
          </p:cNvSpPr>
          <p:nvPr>
            <p:ph sz="quarter" idx="13"/>
          </p:nvPr>
        </p:nvSpPr>
        <p:spPr/>
        <p:txBody>
          <a:bodyPr>
            <a:normAutofit fontScale="92500" lnSpcReduction="10000"/>
          </a:bodyPr>
          <a:lstStyle/>
          <a:p>
            <a:r>
              <a:rPr lang="en-US" dirty="0" smtClean="0"/>
              <a:t>The Philosophy of Logic</a:t>
            </a:r>
          </a:p>
          <a:p>
            <a:endParaRPr lang="en-US" dirty="0"/>
          </a:p>
          <a:p>
            <a:r>
              <a:rPr lang="en-US" dirty="0" smtClean="0"/>
              <a:t>Copywriting</a:t>
            </a:r>
          </a:p>
          <a:p>
            <a:endParaRPr lang="en-US" dirty="0"/>
          </a:p>
          <a:p>
            <a:r>
              <a:rPr lang="en-US" dirty="0" smtClean="0"/>
              <a:t>Advertising classes taken in London</a:t>
            </a:r>
          </a:p>
          <a:p>
            <a:endParaRPr lang="en-US" dirty="0"/>
          </a:p>
          <a:p>
            <a:r>
              <a:rPr lang="en-US" dirty="0" smtClean="0"/>
              <a:t>Photography</a:t>
            </a:r>
          </a:p>
          <a:p>
            <a:endParaRPr lang="en-US" dirty="0"/>
          </a:p>
          <a:p>
            <a:r>
              <a:rPr lang="en-US" dirty="0" smtClean="0"/>
              <a:t>Women in Literature</a:t>
            </a:r>
          </a:p>
          <a:p>
            <a:endParaRPr lang="en-US" dirty="0"/>
          </a:p>
        </p:txBody>
      </p:sp>
      <p:sp>
        <p:nvSpPr>
          <p:cNvPr id="6" name="Content Placeholder 5"/>
          <p:cNvSpPr>
            <a:spLocks noGrp="1"/>
          </p:cNvSpPr>
          <p:nvPr>
            <p:ph sz="quarter" idx="14"/>
          </p:nvPr>
        </p:nvSpPr>
        <p:spPr/>
        <p:txBody>
          <a:bodyPr/>
          <a:lstStyle/>
          <a:p>
            <a:r>
              <a:rPr lang="en-US" dirty="0" smtClean="0"/>
              <a:t>Communications 101</a:t>
            </a:r>
          </a:p>
          <a:p>
            <a:endParaRPr lang="en-US" dirty="0"/>
          </a:p>
          <a:p>
            <a:r>
              <a:rPr lang="en-US" dirty="0" smtClean="0"/>
              <a:t>Advertising Media</a:t>
            </a:r>
          </a:p>
          <a:p>
            <a:endParaRPr lang="en-US" dirty="0"/>
          </a:p>
          <a:p>
            <a:r>
              <a:rPr lang="en-US" dirty="0" smtClean="0"/>
              <a:t>Geology</a:t>
            </a:r>
          </a:p>
          <a:p>
            <a:endParaRPr lang="en-US" dirty="0"/>
          </a:p>
          <a:p>
            <a:endParaRPr lang="en-US" dirty="0"/>
          </a:p>
        </p:txBody>
      </p:sp>
      <p:sp>
        <p:nvSpPr>
          <p:cNvPr id="8" name="Title 1"/>
          <p:cNvSpPr>
            <a:spLocks noGrp="1"/>
          </p:cNvSpPr>
          <p:nvPr>
            <p:ph type="title"/>
          </p:nvPr>
        </p:nvSpPr>
        <p:spPr>
          <a:xfrm>
            <a:off x="533400" y="838200"/>
            <a:ext cx="8229600" cy="1066800"/>
          </a:xfrm>
        </p:spPr>
        <p:txBody>
          <a:bodyPr/>
          <a:lstStyle/>
          <a:p>
            <a:r>
              <a:rPr lang="en-US" dirty="0" smtClean="0">
                <a:latin typeface="Bauhaus 93" pitchFamily="82" charset="0"/>
              </a:rPr>
              <a:t/>
            </a:r>
            <a:br>
              <a:rPr lang="en-US" dirty="0" smtClean="0">
                <a:latin typeface="Bauhaus 93" pitchFamily="82" charset="0"/>
              </a:rPr>
            </a:br>
            <a:r>
              <a:rPr lang="en-US" dirty="0" smtClean="0">
                <a:latin typeface="Bauhaus 93" pitchFamily="82" charset="0"/>
              </a:rPr>
              <a:t/>
            </a:r>
            <a:br>
              <a:rPr lang="en-US" dirty="0" smtClean="0">
                <a:latin typeface="Bauhaus 93" pitchFamily="82" charset="0"/>
              </a:rPr>
            </a:br>
            <a:r>
              <a:rPr lang="en-US" dirty="0">
                <a:latin typeface="Bauhaus 93" pitchFamily="82" charset="0"/>
              </a:rPr>
              <a:t/>
            </a:r>
            <a:br>
              <a:rPr lang="en-US" dirty="0">
                <a:latin typeface="Bauhaus 93" pitchFamily="82" charset="0"/>
              </a:rPr>
            </a:br>
            <a:r>
              <a:rPr lang="en-US" dirty="0" smtClean="0">
                <a:latin typeface="Bauhaus 93" pitchFamily="82" charset="0"/>
              </a:rPr>
              <a:t/>
            </a:r>
            <a:br>
              <a:rPr lang="en-US" dirty="0" smtClean="0">
                <a:latin typeface="Bauhaus 93" pitchFamily="82" charset="0"/>
              </a:rPr>
            </a:br>
            <a:r>
              <a:rPr lang="en-US" sz="4800" dirty="0" smtClean="0">
                <a:latin typeface="Gill Sans Ultra Bold"/>
                <a:cs typeface="Gill Sans Ultra Bold"/>
              </a:rPr>
              <a:t>College</a:t>
            </a:r>
            <a:r>
              <a:rPr lang="en-US" dirty="0" smtClean="0">
                <a:latin typeface="Bauhaus 93" pitchFamily="82" charset="0"/>
              </a:rPr>
              <a:t/>
            </a:r>
            <a:br>
              <a:rPr lang="en-US" dirty="0" smtClean="0">
                <a:latin typeface="Bauhaus 93" pitchFamily="82" charset="0"/>
              </a:rPr>
            </a:br>
            <a:endParaRPr lang="en-US" dirty="0">
              <a:latin typeface="Bauhaus 93" pitchFamily="82" charset="0"/>
            </a:endParaRPr>
          </a:p>
        </p:txBody>
      </p:sp>
    </p:spTree>
    <p:extLst>
      <p:ext uri="{BB962C8B-B14F-4D97-AF65-F5344CB8AC3E}">
        <p14:creationId xmlns:p14="http://schemas.microsoft.com/office/powerpoint/2010/main" val="22104687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b="1" dirty="0" smtClean="0"/>
              <a:t>Fondest memories</a:t>
            </a:r>
            <a:endParaRPr lang="en-US" b="1" dirty="0"/>
          </a:p>
        </p:txBody>
      </p:sp>
      <p:sp>
        <p:nvSpPr>
          <p:cNvPr id="5" name="Text Placeholder 4"/>
          <p:cNvSpPr>
            <a:spLocks noGrp="1"/>
          </p:cNvSpPr>
          <p:nvPr>
            <p:ph type="body" sz="quarter" idx="3"/>
          </p:nvPr>
        </p:nvSpPr>
        <p:spPr/>
        <p:txBody>
          <a:bodyPr>
            <a:normAutofit fontScale="85000" lnSpcReduction="20000"/>
          </a:bodyPr>
          <a:lstStyle/>
          <a:p>
            <a:r>
              <a:rPr lang="en-US" b="1" dirty="0" smtClean="0"/>
              <a:t>Obstacles or adversity that you had to overcome</a:t>
            </a:r>
            <a:endParaRPr lang="en-US" b="1" dirty="0"/>
          </a:p>
        </p:txBody>
      </p:sp>
      <p:sp>
        <p:nvSpPr>
          <p:cNvPr id="4" name="Content Placeholder 3"/>
          <p:cNvSpPr>
            <a:spLocks noGrp="1"/>
          </p:cNvSpPr>
          <p:nvPr>
            <p:ph sz="quarter" idx="13"/>
          </p:nvPr>
        </p:nvSpPr>
        <p:spPr>
          <a:xfrm>
            <a:off x="457200" y="2487168"/>
            <a:ext cx="4041648" cy="3913632"/>
          </a:xfrm>
        </p:spPr>
        <p:txBody>
          <a:bodyPr>
            <a:normAutofit fontScale="92500"/>
          </a:bodyPr>
          <a:lstStyle/>
          <a:p>
            <a:r>
              <a:rPr lang="en-US" dirty="0" smtClean="0"/>
              <a:t>Going to concerts with friends</a:t>
            </a:r>
          </a:p>
          <a:p>
            <a:r>
              <a:rPr lang="en-US" dirty="0" smtClean="0"/>
              <a:t>Going skiing locally at night</a:t>
            </a:r>
          </a:p>
          <a:p>
            <a:r>
              <a:rPr lang="en-US" dirty="0" smtClean="0"/>
              <a:t>Going to London for an eye opening semester !</a:t>
            </a:r>
          </a:p>
          <a:p>
            <a:r>
              <a:rPr lang="en-US" dirty="0" smtClean="0"/>
              <a:t>Being on a beautiful campus and being absorbed in college life</a:t>
            </a:r>
          </a:p>
          <a:p>
            <a:r>
              <a:rPr lang="en-US" dirty="0" smtClean="0"/>
              <a:t>Timing for swim team at meets</a:t>
            </a:r>
          </a:p>
          <a:p>
            <a:endParaRPr lang="en-US" dirty="0"/>
          </a:p>
        </p:txBody>
      </p:sp>
      <p:sp>
        <p:nvSpPr>
          <p:cNvPr id="6" name="Content Placeholder 5"/>
          <p:cNvSpPr>
            <a:spLocks noGrp="1"/>
          </p:cNvSpPr>
          <p:nvPr>
            <p:ph sz="quarter" idx="14"/>
          </p:nvPr>
        </p:nvSpPr>
        <p:spPr>
          <a:xfrm>
            <a:off x="4672584" y="2487613"/>
            <a:ext cx="4041648" cy="3913187"/>
          </a:xfrm>
        </p:spPr>
        <p:txBody>
          <a:bodyPr/>
          <a:lstStyle/>
          <a:p>
            <a:r>
              <a:rPr lang="en-US" dirty="0" smtClean="0"/>
              <a:t>Being without a car in senior year – don’t ask</a:t>
            </a:r>
            <a:endParaRPr lang="en-US" dirty="0"/>
          </a:p>
        </p:txBody>
      </p:sp>
      <p:sp>
        <p:nvSpPr>
          <p:cNvPr id="8" name="Title 1"/>
          <p:cNvSpPr>
            <a:spLocks noGrp="1"/>
          </p:cNvSpPr>
          <p:nvPr>
            <p:ph type="title"/>
          </p:nvPr>
        </p:nvSpPr>
        <p:spPr>
          <a:xfrm>
            <a:off x="533400" y="685800"/>
            <a:ext cx="8229600" cy="1143000"/>
          </a:xfrm>
        </p:spPr>
        <p:txBody>
          <a:bodyPr/>
          <a:lstStyle/>
          <a:p>
            <a:r>
              <a:rPr lang="en-US" sz="4800" dirty="0" smtClean="0">
                <a:latin typeface="Gill Sans Ultra Bold"/>
                <a:cs typeface="Gill Sans Ultra Bold"/>
              </a:rPr>
              <a:t>College</a:t>
            </a:r>
            <a:r>
              <a:rPr lang="en-US" dirty="0" smtClean="0">
                <a:latin typeface="Bauhaus 93" pitchFamily="82" charset="0"/>
              </a:rPr>
              <a:t/>
            </a:r>
            <a:br>
              <a:rPr lang="en-US" dirty="0" smtClean="0">
                <a:latin typeface="Bauhaus 93" pitchFamily="82" charset="0"/>
              </a:rPr>
            </a:br>
            <a:endParaRPr lang="en-US" dirty="0">
              <a:latin typeface="Bauhaus 93" pitchFamily="82" charset="0"/>
            </a:endParaRPr>
          </a:p>
        </p:txBody>
      </p:sp>
    </p:spTree>
    <p:extLst>
      <p:ext uri="{BB962C8B-B14F-4D97-AF65-F5344CB8AC3E}">
        <p14:creationId xmlns:p14="http://schemas.microsoft.com/office/powerpoint/2010/main" val="10397594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lstStyle/>
          <a:p>
            <a:r>
              <a:rPr lang="en-US" sz="4800" dirty="0" smtClean="0">
                <a:latin typeface="Gill Sans Ultra Bold"/>
                <a:cs typeface="Gill Sans Ultra Bold"/>
              </a:rPr>
              <a:t>Career Path</a:t>
            </a:r>
            <a:endParaRPr lang="en-US" sz="4800" dirty="0">
              <a:latin typeface="Gill Sans Ultra Bold"/>
              <a:cs typeface="Gill Sans Ultra 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303223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24489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lstStyle/>
          <a:p>
            <a:r>
              <a:rPr lang="en-US" sz="4800" dirty="0" smtClean="0">
                <a:latin typeface="Gill Sans Ultra Bold"/>
                <a:cs typeface="Gill Sans Ultra Bold"/>
              </a:rPr>
              <a:t>Career Perks</a:t>
            </a:r>
            <a:endParaRPr lang="en-US" sz="4800" dirty="0">
              <a:latin typeface="Gill Sans Ultra Bold"/>
              <a:cs typeface="Gill Sans Ultra Bold"/>
            </a:endParaRPr>
          </a:p>
        </p:txBody>
      </p:sp>
      <p:sp>
        <p:nvSpPr>
          <p:cNvPr id="3" name="Content Placeholder 2"/>
          <p:cNvSpPr>
            <a:spLocks noGrp="1"/>
          </p:cNvSpPr>
          <p:nvPr>
            <p:ph idx="1"/>
          </p:nvPr>
        </p:nvSpPr>
        <p:spPr/>
        <p:txBody>
          <a:bodyPr>
            <a:normAutofit fontScale="85000" lnSpcReduction="20000"/>
          </a:bodyPr>
          <a:lstStyle/>
          <a:p>
            <a:r>
              <a:rPr lang="en-US" dirty="0" smtClean="0"/>
              <a:t>As a producer I get to travel all over the world to make commercials.</a:t>
            </a:r>
          </a:p>
          <a:p>
            <a:endParaRPr lang="en-US" dirty="0"/>
          </a:p>
          <a:p>
            <a:r>
              <a:rPr lang="en-US" dirty="0" smtClean="0"/>
              <a:t>I get to work with interesting people, sometimes athletes and celebrities. </a:t>
            </a:r>
          </a:p>
          <a:p>
            <a:endParaRPr lang="en-US" dirty="0"/>
          </a:p>
          <a:p>
            <a:r>
              <a:rPr lang="en-US" dirty="0" smtClean="0"/>
              <a:t>I have to research each project, since each idea is unique, so I become a mini expert on lots of topics.</a:t>
            </a:r>
          </a:p>
          <a:p>
            <a:endParaRPr lang="en-US" dirty="0"/>
          </a:p>
          <a:p>
            <a:r>
              <a:rPr lang="en-US" dirty="0" smtClean="0"/>
              <a:t>I am always on the move, to a shoot, to casting, location scouting, to the editor, or the visual effects house. </a:t>
            </a:r>
          </a:p>
          <a:p>
            <a:endParaRPr lang="en-US" dirty="0"/>
          </a:p>
          <a:p>
            <a:r>
              <a:rPr lang="en-US" dirty="0" smtClean="0"/>
              <a:t>I get to be creative and and to have a lot of input which influences how the end product turns out</a:t>
            </a:r>
          </a:p>
          <a:p>
            <a:endParaRPr lang="en-US" dirty="0"/>
          </a:p>
          <a:p>
            <a:r>
              <a:rPr lang="en-US" dirty="0" smtClean="0"/>
              <a:t>I have a reel, with the work I am most proud of,  that I can show people. </a:t>
            </a:r>
          </a:p>
          <a:p>
            <a:endParaRPr lang="en-US" dirty="0"/>
          </a:p>
          <a:p>
            <a:endParaRPr lang="en-US" dirty="0"/>
          </a:p>
          <a:p>
            <a:endParaRPr lang="en-US" dirty="0"/>
          </a:p>
        </p:txBody>
      </p:sp>
    </p:spTree>
    <p:extLst>
      <p:ext uri="{BB962C8B-B14F-4D97-AF65-F5344CB8AC3E}">
        <p14:creationId xmlns:p14="http://schemas.microsoft.com/office/powerpoint/2010/main" val="14133688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0" y="3175197"/>
            <a:ext cx="1446743" cy="369332"/>
          </a:xfrm>
          <a:prstGeom prst="rect">
            <a:avLst/>
          </a:prstGeom>
          <a:noFill/>
        </p:spPr>
        <p:txBody>
          <a:bodyPr wrap="none" rtlCol="0">
            <a:spAutoFit/>
          </a:bodyPr>
          <a:lstStyle/>
          <a:p>
            <a:r>
              <a:rPr lang="en-US" dirty="0" smtClean="0"/>
              <a:t>Company pic </a:t>
            </a:r>
            <a:endParaRPr lang="en-US" dirty="0"/>
          </a:p>
        </p:txBody>
      </p:sp>
      <p:sp>
        <p:nvSpPr>
          <p:cNvPr id="8" name="TextBox 7"/>
          <p:cNvSpPr txBox="1"/>
          <p:nvPr/>
        </p:nvSpPr>
        <p:spPr>
          <a:xfrm>
            <a:off x="6138856" y="4591665"/>
            <a:ext cx="1679178" cy="369332"/>
          </a:xfrm>
          <a:prstGeom prst="rect">
            <a:avLst/>
          </a:prstGeom>
          <a:noFill/>
        </p:spPr>
        <p:txBody>
          <a:bodyPr wrap="none" rtlCol="0">
            <a:spAutoFit/>
          </a:bodyPr>
          <a:lstStyle/>
          <a:p>
            <a:r>
              <a:rPr lang="en-US" dirty="0" smtClean="0"/>
              <a:t>Company pic #2</a:t>
            </a:r>
            <a:endParaRPr lang="en-US" dirty="0"/>
          </a:p>
        </p:txBody>
      </p:sp>
      <p:sp>
        <p:nvSpPr>
          <p:cNvPr id="9" name="TextBox 8"/>
          <p:cNvSpPr txBox="1"/>
          <p:nvPr/>
        </p:nvSpPr>
        <p:spPr>
          <a:xfrm>
            <a:off x="3810000" y="6324600"/>
            <a:ext cx="184666" cy="646331"/>
          </a:xfrm>
          <a:prstGeom prst="rect">
            <a:avLst/>
          </a:prstGeom>
          <a:noFill/>
        </p:spPr>
        <p:txBody>
          <a:bodyPr wrap="none" rtlCol="0">
            <a:spAutoFit/>
          </a:bodyPr>
          <a:lstStyle/>
          <a:p>
            <a:endParaRPr lang="en-US" dirty="0" smtClean="0"/>
          </a:p>
          <a:p>
            <a:endParaRPr lang="en-US" dirty="0"/>
          </a:p>
        </p:txBody>
      </p:sp>
      <p:sp>
        <p:nvSpPr>
          <p:cNvPr id="11" name="Title 1"/>
          <p:cNvSpPr>
            <a:spLocks noGrp="1"/>
          </p:cNvSpPr>
          <p:nvPr>
            <p:ph type="title"/>
          </p:nvPr>
        </p:nvSpPr>
        <p:spPr>
          <a:xfrm>
            <a:off x="534789" y="0"/>
            <a:ext cx="8229600" cy="1219200"/>
          </a:xfrm>
        </p:spPr>
        <p:txBody>
          <a:bodyPr/>
          <a:lstStyle/>
          <a:p>
            <a:r>
              <a:rPr lang="en-US" dirty="0" smtClean="0">
                <a:latin typeface="Bauhaus 93" pitchFamily="82" charset="0"/>
              </a:rPr>
              <a:t>											</a:t>
            </a:r>
            <a:r>
              <a:rPr lang="en-US" sz="4000" dirty="0" smtClean="0">
                <a:latin typeface="Gill Sans Ultra Bold"/>
                <a:cs typeface="Gill Sans Ultra Bold"/>
              </a:rPr>
              <a:t>Career Pix</a:t>
            </a:r>
            <a:endParaRPr lang="en-US" sz="4000" dirty="0">
              <a:latin typeface="Gill Sans Ultra Bold"/>
              <a:cs typeface="Gill Sans Ultra Bold"/>
            </a:endParaRPr>
          </a:p>
        </p:txBody>
      </p:sp>
      <p:pic>
        <p:nvPicPr>
          <p:cNvPr id="2" name="Picture 1" descr="Barvarian Alp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09600"/>
            <a:ext cx="2895600" cy="2675965"/>
          </a:xfrm>
          <a:prstGeom prst="rect">
            <a:avLst/>
          </a:prstGeom>
        </p:spPr>
      </p:pic>
      <p:pic>
        <p:nvPicPr>
          <p:cNvPr id="13" name="Content Placeholder 12" descr="with elephants.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3200400" y="1143000"/>
            <a:ext cx="4676588" cy="2667000"/>
          </a:xfrm>
        </p:spPr>
      </p:pic>
      <p:pic>
        <p:nvPicPr>
          <p:cNvPr id="15" name="Picture 14" descr="in factory C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200400"/>
            <a:ext cx="4114800" cy="3086100"/>
          </a:xfrm>
          <a:prstGeom prst="rect">
            <a:avLst/>
          </a:prstGeom>
        </p:spPr>
      </p:pic>
      <p:pic>
        <p:nvPicPr>
          <p:cNvPr id="16" name="Picture 15" descr="on steps in Spai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3352800"/>
            <a:ext cx="4470400" cy="3352800"/>
          </a:xfrm>
          <a:prstGeom prst="rect">
            <a:avLst/>
          </a:prstGeom>
        </p:spPr>
      </p:pic>
    </p:spTree>
    <p:extLst>
      <p:ext uri="{BB962C8B-B14F-4D97-AF65-F5344CB8AC3E}">
        <p14:creationId xmlns:p14="http://schemas.microsoft.com/office/powerpoint/2010/main" val="29593281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0" y="3175197"/>
            <a:ext cx="1446743" cy="369332"/>
          </a:xfrm>
          <a:prstGeom prst="rect">
            <a:avLst/>
          </a:prstGeom>
          <a:noFill/>
        </p:spPr>
        <p:txBody>
          <a:bodyPr wrap="none" rtlCol="0">
            <a:spAutoFit/>
          </a:bodyPr>
          <a:lstStyle/>
          <a:p>
            <a:r>
              <a:rPr lang="en-US" dirty="0" smtClean="0"/>
              <a:t>Company pic </a:t>
            </a:r>
            <a:endParaRPr lang="en-US" dirty="0"/>
          </a:p>
        </p:txBody>
      </p:sp>
      <p:sp>
        <p:nvSpPr>
          <p:cNvPr id="8" name="TextBox 7"/>
          <p:cNvSpPr txBox="1"/>
          <p:nvPr/>
        </p:nvSpPr>
        <p:spPr>
          <a:xfrm>
            <a:off x="6138856" y="4591665"/>
            <a:ext cx="1679178" cy="369332"/>
          </a:xfrm>
          <a:prstGeom prst="rect">
            <a:avLst/>
          </a:prstGeom>
          <a:noFill/>
        </p:spPr>
        <p:txBody>
          <a:bodyPr wrap="none" rtlCol="0">
            <a:spAutoFit/>
          </a:bodyPr>
          <a:lstStyle/>
          <a:p>
            <a:r>
              <a:rPr lang="en-US" dirty="0" smtClean="0"/>
              <a:t>Company pic #2</a:t>
            </a:r>
            <a:endParaRPr lang="en-US" dirty="0"/>
          </a:p>
        </p:txBody>
      </p:sp>
      <p:sp>
        <p:nvSpPr>
          <p:cNvPr id="9" name="TextBox 8"/>
          <p:cNvSpPr txBox="1"/>
          <p:nvPr/>
        </p:nvSpPr>
        <p:spPr>
          <a:xfrm>
            <a:off x="3810000" y="6324600"/>
            <a:ext cx="184666" cy="646331"/>
          </a:xfrm>
          <a:prstGeom prst="rect">
            <a:avLst/>
          </a:prstGeom>
          <a:noFill/>
        </p:spPr>
        <p:txBody>
          <a:bodyPr wrap="none" rtlCol="0">
            <a:spAutoFit/>
          </a:bodyPr>
          <a:lstStyle/>
          <a:p>
            <a:endParaRPr lang="en-US" dirty="0" smtClean="0"/>
          </a:p>
          <a:p>
            <a:endParaRPr lang="en-US" dirty="0"/>
          </a:p>
        </p:txBody>
      </p:sp>
      <p:sp>
        <p:nvSpPr>
          <p:cNvPr id="11" name="Title 1"/>
          <p:cNvSpPr>
            <a:spLocks noGrp="1"/>
          </p:cNvSpPr>
          <p:nvPr>
            <p:ph type="title"/>
          </p:nvPr>
        </p:nvSpPr>
        <p:spPr>
          <a:xfrm>
            <a:off x="534789" y="0"/>
            <a:ext cx="8229600" cy="1219200"/>
          </a:xfrm>
        </p:spPr>
        <p:txBody>
          <a:bodyPr/>
          <a:lstStyle/>
          <a:p>
            <a:r>
              <a:rPr lang="en-US" dirty="0" smtClean="0">
                <a:latin typeface="Bauhaus 93" pitchFamily="82" charset="0"/>
              </a:rPr>
              <a:t>			</a:t>
            </a:r>
            <a:endParaRPr lang="en-US" dirty="0">
              <a:latin typeface="Bauhaus 93" pitchFamily="82" charset="0"/>
            </a:endParaRPr>
          </a:p>
        </p:txBody>
      </p:sp>
      <p:pic>
        <p:nvPicPr>
          <p:cNvPr id="15" name="Picture 14" descr="in factory C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200400"/>
            <a:ext cx="4114800" cy="3086100"/>
          </a:xfrm>
          <a:prstGeom prst="rect">
            <a:avLst/>
          </a:prstGeom>
        </p:spPr>
      </p:pic>
      <p:pic>
        <p:nvPicPr>
          <p:cNvPr id="3" name="Picture 2" descr="igloo with tea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281" y="3200677"/>
            <a:ext cx="4876578" cy="3642382"/>
          </a:xfrm>
          <a:prstGeom prst="rect">
            <a:avLst/>
          </a:prstGeom>
        </p:spPr>
      </p:pic>
      <p:pic>
        <p:nvPicPr>
          <p:cNvPr id="4" name="Picture 3" descr="In the McClare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76600"/>
            <a:ext cx="4648200" cy="3486150"/>
          </a:xfrm>
          <a:prstGeom prst="rect">
            <a:avLst/>
          </a:prstGeom>
        </p:spPr>
      </p:pic>
      <p:pic>
        <p:nvPicPr>
          <p:cNvPr id="6" name="Picture 5" descr="Queen 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976"/>
            <a:ext cx="2895600" cy="3860800"/>
          </a:xfrm>
          <a:prstGeom prst="rect">
            <a:avLst/>
          </a:prstGeom>
        </p:spPr>
      </p:pic>
      <p:pic>
        <p:nvPicPr>
          <p:cNvPr id="10" name="Picture 9" descr="with imaginary friends.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28388"/>
            <a:ext cx="4673600" cy="3505200"/>
          </a:xfrm>
          <a:prstGeom prst="rect">
            <a:avLst/>
          </a:prstGeom>
        </p:spPr>
      </p:pic>
    </p:spTree>
    <p:extLst>
      <p:ext uri="{BB962C8B-B14F-4D97-AF65-F5344CB8AC3E}">
        <p14:creationId xmlns:p14="http://schemas.microsoft.com/office/powerpoint/2010/main" val="22054806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38856" y="4591665"/>
            <a:ext cx="1679178" cy="369332"/>
          </a:xfrm>
          <a:prstGeom prst="rect">
            <a:avLst/>
          </a:prstGeom>
          <a:noFill/>
        </p:spPr>
        <p:txBody>
          <a:bodyPr wrap="none" rtlCol="0">
            <a:spAutoFit/>
          </a:bodyPr>
          <a:lstStyle/>
          <a:p>
            <a:r>
              <a:rPr lang="en-US" dirty="0" smtClean="0"/>
              <a:t>Company pic #2</a:t>
            </a:r>
            <a:endParaRPr lang="en-US" dirty="0"/>
          </a:p>
        </p:txBody>
      </p:sp>
      <p:sp>
        <p:nvSpPr>
          <p:cNvPr id="9" name="TextBox 8"/>
          <p:cNvSpPr txBox="1"/>
          <p:nvPr/>
        </p:nvSpPr>
        <p:spPr>
          <a:xfrm>
            <a:off x="3810000" y="6324600"/>
            <a:ext cx="184666" cy="646331"/>
          </a:xfrm>
          <a:prstGeom prst="rect">
            <a:avLst/>
          </a:prstGeom>
          <a:noFill/>
        </p:spPr>
        <p:txBody>
          <a:bodyPr wrap="none" rtlCol="0">
            <a:spAutoFit/>
          </a:bodyPr>
          <a:lstStyle/>
          <a:p>
            <a:endParaRPr lang="en-US" dirty="0" smtClean="0"/>
          </a:p>
          <a:p>
            <a:endParaRPr lang="en-US" dirty="0"/>
          </a:p>
        </p:txBody>
      </p:sp>
      <p:sp>
        <p:nvSpPr>
          <p:cNvPr id="11" name="Title 1"/>
          <p:cNvSpPr>
            <a:spLocks noGrp="1"/>
          </p:cNvSpPr>
          <p:nvPr>
            <p:ph type="title"/>
          </p:nvPr>
        </p:nvSpPr>
        <p:spPr>
          <a:xfrm>
            <a:off x="534789" y="0"/>
            <a:ext cx="8229600" cy="1219200"/>
          </a:xfrm>
        </p:spPr>
        <p:txBody>
          <a:bodyPr/>
          <a:lstStyle/>
          <a:p>
            <a:r>
              <a:rPr lang="en-US" dirty="0" smtClean="0">
                <a:latin typeface="Bauhaus 93" pitchFamily="82" charset="0"/>
              </a:rPr>
              <a:t>			</a:t>
            </a:r>
            <a:endParaRPr lang="en-US" dirty="0">
              <a:latin typeface="Bauhaus 93" pitchFamily="82" charset="0"/>
            </a:endParaRPr>
          </a:p>
        </p:txBody>
      </p:sp>
      <p:pic>
        <p:nvPicPr>
          <p:cNvPr id="2" name="Picture 1" descr="w:Jean Chuck and Gorill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0"/>
            <a:ext cx="3200400" cy="4267200"/>
          </a:xfrm>
          <a:prstGeom prst="rect">
            <a:avLst/>
          </a:prstGeom>
        </p:spPr>
      </p:pic>
      <p:pic>
        <p:nvPicPr>
          <p:cNvPr id="5" name="Picture 4" descr="with girls in Fra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4495800" y="499035"/>
            <a:ext cx="4267200" cy="3200400"/>
          </a:xfrm>
          <a:prstGeom prst="rect">
            <a:avLst/>
          </a:prstGeom>
        </p:spPr>
      </p:pic>
      <p:pic>
        <p:nvPicPr>
          <p:cNvPr id="12" name="Picture 11" descr="with P Didd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877671"/>
            <a:ext cx="6019800" cy="4013200"/>
          </a:xfrm>
          <a:prstGeom prst="rect">
            <a:avLst/>
          </a:prstGeom>
        </p:spPr>
      </p:pic>
    </p:spTree>
    <p:extLst>
      <p:ext uri="{BB962C8B-B14F-4D97-AF65-F5344CB8AC3E}">
        <p14:creationId xmlns:p14="http://schemas.microsoft.com/office/powerpoint/2010/main" val="7375883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sz="4400" dirty="0" smtClean="0">
                <a:latin typeface="Gill Sans Ultra Bold"/>
                <a:cs typeface="Gill Sans Ultra Bold"/>
              </a:rPr>
              <a:t>The Early Years…</a:t>
            </a:r>
            <a:endParaRPr lang="en-US" sz="4400" dirty="0">
              <a:latin typeface="Gill Sans Ultra Bold"/>
              <a:cs typeface="Gill Sans Ultra Bold"/>
            </a:endParaRPr>
          </a:p>
        </p:txBody>
      </p:sp>
      <p:sp>
        <p:nvSpPr>
          <p:cNvPr id="7" name="Content Placeholder 2"/>
          <p:cNvSpPr txBox="1">
            <a:spLocks/>
          </p:cNvSpPr>
          <p:nvPr/>
        </p:nvSpPr>
        <p:spPr>
          <a:xfrm>
            <a:off x="457200" y="2011928"/>
            <a:ext cx="4038600" cy="45259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r>
              <a:rPr lang="en-US" dirty="0" smtClean="0"/>
              <a:t>10 Months Old </a:t>
            </a:r>
          </a:p>
          <a:p>
            <a:pPr marL="0" indent="0">
              <a:buFont typeface="Arial" pitchFamily="34" charset="0"/>
              <a:buNone/>
            </a:pPr>
            <a:r>
              <a:rPr lang="en-US" dirty="0" smtClean="0"/>
              <a:t> </a:t>
            </a:r>
            <a:endParaRPr lang="en-US" dirty="0"/>
          </a:p>
        </p:txBody>
      </p:sp>
      <p:sp>
        <p:nvSpPr>
          <p:cNvPr id="9" name="Content Placeholder 2"/>
          <p:cNvSpPr txBox="1">
            <a:spLocks/>
          </p:cNvSpPr>
          <p:nvPr/>
        </p:nvSpPr>
        <p:spPr>
          <a:xfrm>
            <a:off x="457200" y="1295400"/>
            <a:ext cx="8229600" cy="838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smtClean="0"/>
              <a:t>I was born and raised in the New York metropolitan area</a:t>
            </a:r>
          </a:p>
          <a:p>
            <a:pPr marL="0" indent="0">
              <a:buFont typeface="Arial" pitchFamily="34" charset="0"/>
              <a:buNone/>
            </a:pPr>
            <a:endParaRPr lang="en-US" dirty="0"/>
          </a:p>
        </p:txBody>
      </p:sp>
      <p:pic>
        <p:nvPicPr>
          <p:cNvPr id="3" name="Picture 2" descr="Screen Shot 2013-10-07 at 5.53.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 y="2209800"/>
            <a:ext cx="3200400" cy="3429000"/>
          </a:xfrm>
          <a:prstGeom prst="rect">
            <a:avLst/>
          </a:prstGeom>
        </p:spPr>
      </p:pic>
      <p:pic>
        <p:nvPicPr>
          <p:cNvPr id="10" name="Picture 9" descr="Screen Shot 2013-10-07 at 5.52.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209800"/>
            <a:ext cx="3124200" cy="3429000"/>
          </a:xfrm>
          <a:prstGeom prst="rect">
            <a:avLst/>
          </a:prstGeom>
        </p:spPr>
      </p:pic>
      <p:sp>
        <p:nvSpPr>
          <p:cNvPr id="11" name="TextBox 10"/>
          <p:cNvSpPr txBox="1"/>
          <p:nvPr/>
        </p:nvSpPr>
        <p:spPr>
          <a:xfrm>
            <a:off x="3962400" y="5638800"/>
            <a:ext cx="2743200" cy="646331"/>
          </a:xfrm>
          <a:prstGeom prst="rect">
            <a:avLst/>
          </a:prstGeom>
          <a:noFill/>
        </p:spPr>
        <p:txBody>
          <a:bodyPr wrap="square" rtlCol="0">
            <a:spAutoFit/>
          </a:bodyPr>
          <a:lstStyle/>
          <a:p>
            <a:r>
              <a:rPr lang="en-US" dirty="0" smtClean="0"/>
              <a:t>10 Years Old</a:t>
            </a:r>
          </a:p>
          <a:p>
            <a:endParaRPr lang="en-US" dirty="0"/>
          </a:p>
        </p:txBody>
      </p:sp>
      <p:sp>
        <p:nvSpPr>
          <p:cNvPr id="14" name="TextBox 13"/>
          <p:cNvSpPr txBox="1"/>
          <p:nvPr/>
        </p:nvSpPr>
        <p:spPr>
          <a:xfrm>
            <a:off x="6248400" y="5562600"/>
            <a:ext cx="2895600" cy="523220"/>
          </a:xfrm>
          <a:prstGeom prst="rect">
            <a:avLst/>
          </a:prstGeom>
          <a:noFill/>
        </p:spPr>
        <p:txBody>
          <a:bodyPr wrap="square" rtlCol="0">
            <a:spAutoFit/>
          </a:bodyPr>
          <a:lstStyle/>
          <a:p>
            <a:endParaRPr lang="en-US" sz="1000" dirty="0" smtClean="0"/>
          </a:p>
          <a:p>
            <a:r>
              <a:rPr lang="en-US" dirty="0" smtClean="0"/>
              <a:t>              13 Years old</a:t>
            </a:r>
            <a:endParaRPr lang="en-US" dirty="0"/>
          </a:p>
        </p:txBody>
      </p:sp>
      <p:pic>
        <p:nvPicPr>
          <p:cNvPr id="17" name="Picture 16" descr="Screen Shot 2013-10-08 at 11.02.0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2209800"/>
            <a:ext cx="2819400" cy="3429000"/>
          </a:xfrm>
          <a:prstGeom prst="rect">
            <a:avLst/>
          </a:prstGeom>
        </p:spPr>
      </p:pic>
    </p:spTree>
    <p:extLst>
      <p:ext uri="{BB962C8B-B14F-4D97-AF65-F5344CB8AC3E}">
        <p14:creationId xmlns:p14="http://schemas.microsoft.com/office/powerpoint/2010/main" val="20917531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38856" y="4591665"/>
            <a:ext cx="1679178" cy="369332"/>
          </a:xfrm>
          <a:prstGeom prst="rect">
            <a:avLst/>
          </a:prstGeom>
          <a:noFill/>
        </p:spPr>
        <p:txBody>
          <a:bodyPr wrap="none" rtlCol="0">
            <a:spAutoFit/>
          </a:bodyPr>
          <a:lstStyle/>
          <a:p>
            <a:r>
              <a:rPr lang="en-US" dirty="0" smtClean="0"/>
              <a:t>Company pic #2</a:t>
            </a:r>
            <a:endParaRPr lang="en-US" dirty="0"/>
          </a:p>
        </p:txBody>
      </p:sp>
      <p:sp>
        <p:nvSpPr>
          <p:cNvPr id="9" name="TextBox 8"/>
          <p:cNvSpPr txBox="1"/>
          <p:nvPr/>
        </p:nvSpPr>
        <p:spPr>
          <a:xfrm>
            <a:off x="3810000" y="6324600"/>
            <a:ext cx="184666" cy="646331"/>
          </a:xfrm>
          <a:prstGeom prst="rect">
            <a:avLst/>
          </a:prstGeom>
          <a:noFill/>
        </p:spPr>
        <p:txBody>
          <a:bodyPr wrap="none" rtlCol="0">
            <a:spAutoFit/>
          </a:bodyPr>
          <a:lstStyle/>
          <a:p>
            <a:endParaRPr lang="en-US" dirty="0" smtClean="0"/>
          </a:p>
          <a:p>
            <a:endParaRPr lang="en-US" dirty="0"/>
          </a:p>
        </p:txBody>
      </p:sp>
      <p:sp>
        <p:nvSpPr>
          <p:cNvPr id="11" name="Title 1"/>
          <p:cNvSpPr>
            <a:spLocks noGrp="1"/>
          </p:cNvSpPr>
          <p:nvPr>
            <p:ph type="title"/>
          </p:nvPr>
        </p:nvSpPr>
        <p:spPr>
          <a:xfrm>
            <a:off x="534789" y="0"/>
            <a:ext cx="8229600" cy="1219200"/>
          </a:xfrm>
        </p:spPr>
        <p:txBody>
          <a:bodyPr/>
          <a:lstStyle/>
          <a:p>
            <a:r>
              <a:rPr lang="en-US" dirty="0" smtClean="0">
                <a:latin typeface="Bauhaus 93" pitchFamily="82" charset="0"/>
              </a:rPr>
              <a:t>			</a:t>
            </a:r>
            <a:endParaRPr lang="en-US" dirty="0">
              <a:latin typeface="Bauhaus 93" pitchFamily="82" charset="0"/>
            </a:endParaRPr>
          </a:p>
        </p:txBody>
      </p:sp>
      <p:pic>
        <p:nvPicPr>
          <p:cNvPr id="3" name="Picture 2" descr="IMG_07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95800" cy="3276600"/>
          </a:xfrm>
          <a:prstGeom prst="rect">
            <a:avLst/>
          </a:prstGeom>
        </p:spPr>
      </p:pic>
      <p:pic>
        <p:nvPicPr>
          <p:cNvPr id="4" name="Picture 3" descr="IMG_00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3200400" cy="4114800"/>
          </a:xfrm>
          <a:prstGeom prst="rect">
            <a:avLst/>
          </a:prstGeom>
        </p:spPr>
      </p:pic>
      <p:pic>
        <p:nvPicPr>
          <p:cNvPr id="6" name="Picture 5" descr="IMG_01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1292"/>
            <a:ext cx="4343400" cy="3405717"/>
          </a:xfrm>
          <a:prstGeom prst="rect">
            <a:avLst/>
          </a:prstGeom>
        </p:spPr>
      </p:pic>
      <p:pic>
        <p:nvPicPr>
          <p:cNvPr id="7" name="Picture 6" descr="Gang Munic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2895600"/>
            <a:ext cx="5486400" cy="3962400"/>
          </a:xfrm>
          <a:prstGeom prst="rect">
            <a:avLst/>
          </a:prstGeom>
        </p:spPr>
      </p:pic>
    </p:spTree>
    <p:extLst>
      <p:ext uri="{BB962C8B-B14F-4D97-AF65-F5344CB8AC3E}">
        <p14:creationId xmlns:p14="http://schemas.microsoft.com/office/powerpoint/2010/main" val="16065401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38856" y="4591665"/>
            <a:ext cx="1679178" cy="369332"/>
          </a:xfrm>
          <a:prstGeom prst="rect">
            <a:avLst/>
          </a:prstGeom>
          <a:noFill/>
        </p:spPr>
        <p:txBody>
          <a:bodyPr wrap="none" rtlCol="0">
            <a:spAutoFit/>
          </a:bodyPr>
          <a:lstStyle/>
          <a:p>
            <a:r>
              <a:rPr lang="en-US" dirty="0" smtClean="0"/>
              <a:t>Company pic #2</a:t>
            </a:r>
            <a:endParaRPr lang="en-US" dirty="0"/>
          </a:p>
        </p:txBody>
      </p:sp>
      <p:sp>
        <p:nvSpPr>
          <p:cNvPr id="9" name="TextBox 8"/>
          <p:cNvSpPr txBox="1"/>
          <p:nvPr/>
        </p:nvSpPr>
        <p:spPr>
          <a:xfrm>
            <a:off x="3810000" y="6324600"/>
            <a:ext cx="184666" cy="646331"/>
          </a:xfrm>
          <a:prstGeom prst="rect">
            <a:avLst/>
          </a:prstGeom>
          <a:noFill/>
        </p:spPr>
        <p:txBody>
          <a:bodyPr wrap="none" rtlCol="0">
            <a:spAutoFit/>
          </a:bodyPr>
          <a:lstStyle/>
          <a:p>
            <a:endParaRPr lang="en-US" dirty="0" smtClean="0"/>
          </a:p>
          <a:p>
            <a:endParaRPr lang="en-US" dirty="0"/>
          </a:p>
        </p:txBody>
      </p:sp>
      <p:sp>
        <p:nvSpPr>
          <p:cNvPr id="11" name="Title 1"/>
          <p:cNvSpPr>
            <a:spLocks noGrp="1"/>
          </p:cNvSpPr>
          <p:nvPr>
            <p:ph type="title"/>
          </p:nvPr>
        </p:nvSpPr>
        <p:spPr>
          <a:xfrm>
            <a:off x="534789" y="0"/>
            <a:ext cx="8229600" cy="1219200"/>
          </a:xfrm>
        </p:spPr>
        <p:txBody>
          <a:bodyPr/>
          <a:lstStyle/>
          <a:p>
            <a:r>
              <a:rPr lang="en-US" dirty="0" smtClean="0">
                <a:latin typeface="Bauhaus 93" pitchFamily="82" charset="0"/>
              </a:rPr>
              <a:t>			</a:t>
            </a:r>
            <a:endParaRPr lang="en-US" dirty="0">
              <a:latin typeface="Bauhaus 93" pitchFamily="82" charset="0"/>
            </a:endParaRPr>
          </a:p>
        </p:txBody>
      </p:sp>
      <p:pic>
        <p:nvPicPr>
          <p:cNvPr id="2" name="Picture 1" descr="IMG_019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0" y="0"/>
            <a:ext cx="4422160" cy="3316620"/>
          </a:xfrm>
          <a:prstGeom prst="rect">
            <a:avLst/>
          </a:prstGeom>
        </p:spPr>
      </p:pic>
      <p:pic>
        <p:nvPicPr>
          <p:cNvPr id="5" name="Picture 4" descr="IMG_019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 y="2994701"/>
            <a:ext cx="3091016" cy="3863299"/>
          </a:xfrm>
          <a:prstGeom prst="rect">
            <a:avLst/>
          </a:prstGeom>
        </p:spPr>
      </p:pic>
      <p:pic>
        <p:nvPicPr>
          <p:cNvPr id="10" name="Picture 9" descr="IMG_102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9710"/>
            <a:ext cx="4114800" cy="3073400"/>
          </a:xfrm>
          <a:prstGeom prst="rect">
            <a:avLst/>
          </a:prstGeom>
        </p:spPr>
      </p:pic>
      <p:pic>
        <p:nvPicPr>
          <p:cNvPr id="12" name="Picture 11" descr="IMG_109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532474"/>
            <a:ext cx="6096000" cy="4325526"/>
          </a:xfrm>
          <a:prstGeom prst="rect">
            <a:avLst/>
          </a:prstGeom>
        </p:spPr>
      </p:pic>
    </p:spTree>
    <p:extLst>
      <p:ext uri="{BB962C8B-B14F-4D97-AF65-F5344CB8AC3E}">
        <p14:creationId xmlns:p14="http://schemas.microsoft.com/office/powerpoint/2010/main" val="11506203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38856" y="4591665"/>
            <a:ext cx="1679178" cy="369332"/>
          </a:xfrm>
          <a:prstGeom prst="rect">
            <a:avLst/>
          </a:prstGeom>
          <a:noFill/>
        </p:spPr>
        <p:txBody>
          <a:bodyPr wrap="none" rtlCol="0">
            <a:spAutoFit/>
          </a:bodyPr>
          <a:lstStyle/>
          <a:p>
            <a:r>
              <a:rPr lang="en-US" dirty="0" smtClean="0"/>
              <a:t>Company pic #2</a:t>
            </a:r>
            <a:endParaRPr lang="en-US" dirty="0"/>
          </a:p>
        </p:txBody>
      </p:sp>
      <p:sp>
        <p:nvSpPr>
          <p:cNvPr id="9" name="TextBox 8"/>
          <p:cNvSpPr txBox="1"/>
          <p:nvPr/>
        </p:nvSpPr>
        <p:spPr>
          <a:xfrm>
            <a:off x="3810000" y="6324600"/>
            <a:ext cx="184666" cy="646331"/>
          </a:xfrm>
          <a:prstGeom prst="rect">
            <a:avLst/>
          </a:prstGeom>
          <a:noFill/>
        </p:spPr>
        <p:txBody>
          <a:bodyPr wrap="none" rtlCol="0">
            <a:spAutoFit/>
          </a:bodyPr>
          <a:lstStyle/>
          <a:p>
            <a:endParaRPr lang="en-US" dirty="0" smtClean="0"/>
          </a:p>
          <a:p>
            <a:endParaRPr lang="en-US" dirty="0"/>
          </a:p>
        </p:txBody>
      </p:sp>
      <p:sp>
        <p:nvSpPr>
          <p:cNvPr id="11" name="Title 1"/>
          <p:cNvSpPr>
            <a:spLocks noGrp="1"/>
          </p:cNvSpPr>
          <p:nvPr>
            <p:ph type="title"/>
          </p:nvPr>
        </p:nvSpPr>
        <p:spPr>
          <a:xfrm>
            <a:off x="534789" y="0"/>
            <a:ext cx="8229600" cy="1219200"/>
          </a:xfrm>
        </p:spPr>
        <p:txBody>
          <a:bodyPr/>
          <a:lstStyle/>
          <a:p>
            <a:r>
              <a:rPr lang="en-US" dirty="0" smtClean="0">
                <a:latin typeface="Bauhaus 93" pitchFamily="82" charset="0"/>
              </a:rPr>
              <a:t>			</a:t>
            </a:r>
            <a:endParaRPr lang="en-US" dirty="0">
              <a:latin typeface="Bauhaus 93" pitchFamily="82" charset="0"/>
            </a:endParaRPr>
          </a:p>
        </p:txBody>
      </p:sp>
      <p:pic>
        <p:nvPicPr>
          <p:cNvPr id="3" name="Picture 2" descr="IMG_019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76800" cy="3657600"/>
          </a:xfrm>
          <a:prstGeom prst="rect">
            <a:avLst/>
          </a:prstGeom>
        </p:spPr>
      </p:pic>
      <p:pic>
        <p:nvPicPr>
          <p:cNvPr id="4" name="Picture 3" descr="IMG_082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2785658"/>
            <a:ext cx="5486400" cy="4097867"/>
          </a:xfrm>
          <a:prstGeom prst="rect">
            <a:avLst/>
          </a:prstGeom>
        </p:spPr>
      </p:pic>
    </p:spTree>
    <p:extLst>
      <p:ext uri="{BB962C8B-B14F-4D97-AF65-F5344CB8AC3E}">
        <p14:creationId xmlns:p14="http://schemas.microsoft.com/office/powerpoint/2010/main" val="7434300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My first Job</a:t>
            </a:r>
            <a:endParaRPr lang="en-US" dirty="0"/>
          </a:p>
        </p:txBody>
      </p:sp>
      <p:sp>
        <p:nvSpPr>
          <p:cNvPr id="5" name="Text Placeholder 4"/>
          <p:cNvSpPr>
            <a:spLocks noGrp="1"/>
          </p:cNvSpPr>
          <p:nvPr>
            <p:ph type="body" sz="quarter" idx="3"/>
          </p:nvPr>
        </p:nvSpPr>
        <p:spPr/>
        <p:txBody>
          <a:bodyPr>
            <a:normAutofit/>
          </a:bodyPr>
          <a:lstStyle/>
          <a:p>
            <a:r>
              <a:rPr lang="en-US" dirty="0" smtClean="0"/>
              <a:t>My worst Job</a:t>
            </a:r>
            <a:endParaRPr lang="en-US" dirty="0"/>
          </a:p>
        </p:txBody>
      </p:sp>
      <p:sp>
        <p:nvSpPr>
          <p:cNvPr id="4" name="Content Placeholder 3"/>
          <p:cNvSpPr>
            <a:spLocks noGrp="1"/>
          </p:cNvSpPr>
          <p:nvPr>
            <p:ph sz="quarter" idx="13"/>
          </p:nvPr>
        </p:nvSpPr>
        <p:spPr/>
        <p:txBody>
          <a:bodyPr>
            <a:normAutofit fontScale="92500"/>
          </a:bodyPr>
          <a:lstStyle/>
          <a:p>
            <a:r>
              <a:rPr lang="en-US" dirty="0" smtClean="0"/>
              <a:t>In 1980, I worked in post-production as the coordinator for all of the editing of the commercials for Ronald Reagan’s presidential campaign. He was elected and became president, and the post production facility hired me as a staff coordinator. That is what we call a win win.</a:t>
            </a:r>
            <a:endParaRPr lang="en-US" dirty="0"/>
          </a:p>
        </p:txBody>
      </p:sp>
      <p:sp>
        <p:nvSpPr>
          <p:cNvPr id="6" name="Content Placeholder 5"/>
          <p:cNvSpPr>
            <a:spLocks noGrp="1"/>
          </p:cNvSpPr>
          <p:nvPr>
            <p:ph sz="quarter" idx="14"/>
          </p:nvPr>
        </p:nvSpPr>
        <p:spPr/>
        <p:txBody>
          <a:bodyPr/>
          <a:lstStyle/>
          <a:p>
            <a:r>
              <a:rPr lang="en-US" dirty="0" smtClean="0"/>
              <a:t>Never had a bad one, just bad projects. When life gives you lemons, make lemonade.</a:t>
            </a:r>
            <a:endParaRPr lang="en-US" dirty="0"/>
          </a:p>
        </p:txBody>
      </p:sp>
      <p:sp>
        <p:nvSpPr>
          <p:cNvPr id="8" name="Title 1"/>
          <p:cNvSpPr>
            <a:spLocks noGrp="1"/>
          </p:cNvSpPr>
          <p:nvPr>
            <p:ph type="title"/>
          </p:nvPr>
        </p:nvSpPr>
        <p:spPr>
          <a:xfrm>
            <a:off x="457200" y="152400"/>
            <a:ext cx="8229600" cy="1219200"/>
          </a:xfrm>
        </p:spPr>
        <p:txBody>
          <a:bodyPr/>
          <a:lstStyle/>
          <a:p>
            <a:r>
              <a:rPr lang="en-US" sz="4800" dirty="0" smtClean="0">
                <a:latin typeface="Gill Sans Ultra Bold"/>
                <a:cs typeface="Gill Sans Ultra Bold"/>
              </a:rPr>
              <a:t>Career</a:t>
            </a:r>
            <a:endParaRPr lang="en-US" sz="4800" dirty="0">
              <a:latin typeface="Gill Sans Ultra Bold"/>
              <a:cs typeface="Gill Sans Ultra Bold"/>
            </a:endParaRPr>
          </a:p>
        </p:txBody>
      </p:sp>
    </p:spTree>
    <p:extLst>
      <p:ext uri="{BB962C8B-B14F-4D97-AF65-F5344CB8AC3E}">
        <p14:creationId xmlns:p14="http://schemas.microsoft.com/office/powerpoint/2010/main" val="35331108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305800" cy="609600"/>
          </a:xfrm>
        </p:spPr>
        <p:txBody>
          <a:bodyPr>
            <a:noAutofit/>
          </a:bodyPr>
          <a:lstStyle/>
          <a:p>
            <a:r>
              <a:rPr lang="en-US" b="1" dirty="0" smtClean="0"/>
              <a:t>Some challenges I had to overcome in my career</a:t>
            </a:r>
            <a:endParaRPr lang="en-US" b="1" dirty="0"/>
          </a:p>
        </p:txBody>
      </p:sp>
      <p:sp>
        <p:nvSpPr>
          <p:cNvPr id="4" name="Content Placeholder 3"/>
          <p:cNvSpPr>
            <a:spLocks noGrp="1"/>
          </p:cNvSpPr>
          <p:nvPr>
            <p:ph sz="quarter" idx="13"/>
          </p:nvPr>
        </p:nvSpPr>
        <p:spPr>
          <a:xfrm>
            <a:off x="457200" y="2590800"/>
            <a:ext cx="4041648" cy="3810000"/>
          </a:xfrm>
        </p:spPr>
        <p:txBody>
          <a:bodyPr/>
          <a:lstStyle/>
          <a:p>
            <a:r>
              <a:rPr lang="en-US" dirty="0" smtClean="0"/>
              <a:t>I was a woman in a man’s world. Not always a bad thing but challenging at times.</a:t>
            </a:r>
            <a:endParaRPr lang="en-US" dirty="0"/>
          </a:p>
          <a:p>
            <a:r>
              <a:rPr lang="en-US" dirty="0" smtClean="0"/>
              <a:t>Because of my gender, at times I felt like I had to prove myself that much more to get people to take me more seriously.</a:t>
            </a:r>
            <a:endParaRPr lang="en-US" dirty="0"/>
          </a:p>
        </p:txBody>
      </p:sp>
      <p:sp>
        <p:nvSpPr>
          <p:cNvPr id="12" name="Title 1"/>
          <p:cNvSpPr>
            <a:spLocks noGrp="1"/>
          </p:cNvSpPr>
          <p:nvPr>
            <p:ph type="title"/>
          </p:nvPr>
        </p:nvSpPr>
        <p:spPr>
          <a:xfrm>
            <a:off x="457200" y="152400"/>
            <a:ext cx="8229600" cy="1219200"/>
          </a:xfrm>
        </p:spPr>
        <p:txBody>
          <a:bodyPr/>
          <a:lstStyle/>
          <a:p>
            <a:r>
              <a:rPr lang="en-US" sz="4800" dirty="0" smtClean="0">
                <a:latin typeface="Gill Sans Ultra Bold"/>
                <a:cs typeface="Gill Sans Ultra Bold"/>
              </a:rPr>
              <a:t>Career</a:t>
            </a:r>
            <a:endParaRPr lang="en-US" sz="4800" dirty="0">
              <a:latin typeface="Gill Sans Ultra Bold"/>
              <a:cs typeface="Gill Sans Ultra Bold"/>
            </a:endParaRPr>
          </a:p>
        </p:txBody>
      </p:sp>
    </p:spTree>
    <p:extLst>
      <p:ext uri="{BB962C8B-B14F-4D97-AF65-F5344CB8AC3E}">
        <p14:creationId xmlns:p14="http://schemas.microsoft.com/office/powerpoint/2010/main" val="11447666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152400"/>
            <a:ext cx="8686800" cy="1219200"/>
          </a:xfrm>
        </p:spPr>
        <p:txBody>
          <a:bodyPr/>
          <a:lstStyle/>
          <a:p>
            <a:r>
              <a:rPr lang="en-US" sz="3600" dirty="0" smtClean="0">
                <a:latin typeface="Gill Sans Ultra Bold"/>
                <a:cs typeface="Gill Sans Ultra Bold"/>
              </a:rPr>
              <a:t>Current Role</a:t>
            </a:r>
            <a:r>
              <a:rPr lang="en-US" dirty="0" smtClean="0">
                <a:latin typeface="Bauhaus 93" pitchFamily="82" charset="0"/>
              </a:rPr>
              <a:t> </a:t>
            </a:r>
            <a:r>
              <a:rPr lang="en-US" sz="2400" b="1" dirty="0" smtClean="0">
                <a:latin typeface="+mj-lt"/>
              </a:rPr>
              <a:t>this is the chronology of events</a:t>
            </a:r>
            <a:endParaRPr lang="en-US" sz="2400" b="1" dirty="0">
              <a:latin typeface="+mj-lt"/>
            </a:endParaRPr>
          </a:p>
        </p:txBody>
      </p:sp>
      <p:sp>
        <p:nvSpPr>
          <p:cNvPr id="2" name="Content Placeholder 1"/>
          <p:cNvSpPr>
            <a:spLocks noGrp="1"/>
          </p:cNvSpPr>
          <p:nvPr>
            <p:ph idx="1"/>
          </p:nvPr>
        </p:nvSpPr>
        <p:spPr/>
        <p:txBody>
          <a:bodyPr>
            <a:normAutofit lnSpcReduction="10000"/>
          </a:bodyPr>
          <a:lstStyle/>
          <a:p>
            <a:r>
              <a:rPr lang="en-US" dirty="0" smtClean="0"/>
              <a:t>Receive idea approved by client for production</a:t>
            </a:r>
          </a:p>
          <a:p>
            <a:r>
              <a:rPr lang="en-US" dirty="0" smtClean="0"/>
              <a:t>Consult with </a:t>
            </a:r>
            <a:r>
              <a:rPr lang="en-US" dirty="0" err="1" smtClean="0"/>
              <a:t>creatives</a:t>
            </a:r>
            <a:r>
              <a:rPr lang="en-US" dirty="0" smtClean="0"/>
              <a:t>, who created the idea, to discuss all facets of production.</a:t>
            </a:r>
          </a:p>
          <a:p>
            <a:r>
              <a:rPr lang="en-US" dirty="0" smtClean="0"/>
              <a:t>Recommend, director, location/set, casting director, proposed schedule, editor, visual effects company, music company, etc. Coordinate all digital components with production of the assets.</a:t>
            </a:r>
          </a:p>
          <a:p>
            <a:r>
              <a:rPr lang="en-US" dirty="0" smtClean="0"/>
              <a:t>Create budget and schedule, based on competitive bidding in all categories, to be approved by client</a:t>
            </a:r>
          </a:p>
          <a:p>
            <a:r>
              <a:rPr lang="en-US" dirty="0" smtClean="0"/>
              <a:t>Once budget is approved follow through, with all listed above, until shipping of all assets is complete and deadlines are met.</a:t>
            </a:r>
            <a:endParaRPr lang="en-US" dirty="0"/>
          </a:p>
        </p:txBody>
      </p:sp>
    </p:spTree>
    <p:extLst>
      <p:ext uri="{BB962C8B-B14F-4D97-AF65-F5344CB8AC3E}">
        <p14:creationId xmlns:p14="http://schemas.microsoft.com/office/powerpoint/2010/main" val="17649275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3993328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a:spLocks noGrp="1"/>
          </p:cNvSpPr>
          <p:nvPr>
            <p:ph type="title"/>
          </p:nvPr>
        </p:nvSpPr>
        <p:spPr>
          <a:xfrm>
            <a:off x="457200" y="152400"/>
            <a:ext cx="8229600" cy="1219200"/>
          </a:xfrm>
        </p:spPr>
        <p:txBody>
          <a:bodyPr/>
          <a:lstStyle/>
          <a:p>
            <a:r>
              <a:rPr lang="en-US" dirty="0" smtClean="0">
                <a:latin typeface="Bauhaus 93" pitchFamily="82" charset="0"/>
              </a:rPr>
              <a:t>Career Compensation</a:t>
            </a:r>
            <a:endParaRPr lang="en-US" dirty="0">
              <a:latin typeface="Bauhaus 93" pitchFamily="82" charset="0"/>
            </a:endParaRPr>
          </a:p>
        </p:txBody>
      </p:sp>
    </p:spTree>
    <p:extLst>
      <p:ext uri="{BB962C8B-B14F-4D97-AF65-F5344CB8AC3E}">
        <p14:creationId xmlns:p14="http://schemas.microsoft.com/office/powerpoint/2010/main" val="40748959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848600" cy="1219200"/>
          </a:xfrm>
        </p:spPr>
        <p:txBody>
          <a:bodyPr/>
          <a:lstStyle/>
          <a:p>
            <a:r>
              <a:rPr lang="en-US" sz="4800" dirty="0" smtClean="0">
                <a:latin typeface="Gill Sans Ultra Bold"/>
                <a:cs typeface="Gill Sans Ultra Bold"/>
              </a:rPr>
              <a:t> </a:t>
            </a:r>
            <a:r>
              <a:rPr lang="en-US" sz="3200" dirty="0" smtClean="0">
                <a:latin typeface="Gill Sans Ultra Bold"/>
                <a:cs typeface="Gill Sans Ultra Bold"/>
              </a:rPr>
              <a:t>Examples of My Work</a:t>
            </a:r>
            <a:endParaRPr lang="en-US" sz="3200" dirty="0">
              <a:latin typeface="Gill Sans Ultra Bold"/>
              <a:cs typeface="Gill Sans Ultra Bold"/>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02225329"/>
              </p:ext>
            </p:extLst>
          </p:nvPr>
        </p:nvGraphicFramePr>
        <p:xfrm>
          <a:off x="304800" y="1066800"/>
          <a:ext cx="8610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48418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sz="4000" dirty="0" smtClean="0">
                <a:latin typeface="Gill Sans Ultra Bold"/>
                <a:cs typeface="Gill Sans Ultra Bold"/>
              </a:rPr>
              <a:t>Academic Exercise</a:t>
            </a:r>
            <a:endParaRPr lang="en-US" sz="4000" dirty="0">
              <a:latin typeface="Gill Sans Ultra Bold"/>
              <a:cs typeface="Gill Sans Ultra Bold"/>
            </a:endParaRPr>
          </a:p>
        </p:txBody>
      </p:sp>
      <p:sp>
        <p:nvSpPr>
          <p:cNvPr id="3" name="Content Placeholder 2"/>
          <p:cNvSpPr>
            <a:spLocks noGrp="1"/>
          </p:cNvSpPr>
          <p:nvPr>
            <p:ph idx="1"/>
          </p:nvPr>
        </p:nvSpPr>
        <p:spPr/>
        <p:txBody>
          <a:bodyPr/>
          <a:lstStyle/>
          <a:p>
            <a:r>
              <a:rPr lang="en-US" dirty="0" smtClean="0"/>
              <a:t>We will now spend several minutes discussing the day’s academic module and how it is relevant in the ‘real world’</a:t>
            </a:r>
            <a:endParaRPr lang="en-US" dirty="0"/>
          </a:p>
        </p:txBody>
      </p:sp>
    </p:spTree>
    <p:extLst>
      <p:ext uri="{BB962C8B-B14F-4D97-AF65-F5344CB8AC3E}">
        <p14:creationId xmlns:p14="http://schemas.microsoft.com/office/powerpoint/2010/main" val="31270165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sz="4000" dirty="0" smtClean="0">
                <a:latin typeface="Gill Sans Ultra Bold"/>
                <a:cs typeface="Gill Sans Ultra Bold"/>
              </a:rPr>
              <a:t>Question and Answer</a:t>
            </a:r>
            <a:endParaRPr lang="en-US" sz="4000" dirty="0">
              <a:latin typeface="Gill Sans Ultra Bold"/>
              <a:cs typeface="Gill Sans Ultra Bold"/>
            </a:endParaRPr>
          </a:p>
        </p:txBody>
      </p:sp>
      <p:pic>
        <p:nvPicPr>
          <p:cNvPr id="4098" name="Picture 2" descr="C:\Users\stephen.minix\AppData\Local\Microsoft\Windows\Temporary Internet Files\Content.IE5\H06GTAOS\MC900385446[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3826" y="1600200"/>
            <a:ext cx="63363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853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sz="4400" dirty="0" smtClean="0">
                <a:latin typeface="Gill Sans Ultra Bold"/>
                <a:cs typeface="Gill Sans Ultra Bold"/>
              </a:rPr>
              <a:t>More Early Years…</a:t>
            </a:r>
            <a:endParaRPr lang="en-US" sz="4400" dirty="0">
              <a:latin typeface="Gill Sans Ultra Bold"/>
              <a:cs typeface="Gill Sans Ultra Bold"/>
            </a:endParaRPr>
          </a:p>
        </p:txBody>
      </p:sp>
      <p:sp>
        <p:nvSpPr>
          <p:cNvPr id="7" name="Content Placeholder 2"/>
          <p:cNvSpPr txBox="1">
            <a:spLocks/>
          </p:cNvSpPr>
          <p:nvPr/>
        </p:nvSpPr>
        <p:spPr>
          <a:xfrm>
            <a:off x="304800" y="5486400"/>
            <a:ext cx="4191000" cy="114299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sz="9600" dirty="0" smtClean="0">
                <a:solidFill>
                  <a:srgbClr val="7F7F7F"/>
                </a:solidFill>
                <a:latin typeface="+mj-lt"/>
              </a:rPr>
              <a:t>This </a:t>
            </a:r>
            <a:r>
              <a:rPr lang="en-US" sz="9600" dirty="0">
                <a:solidFill>
                  <a:srgbClr val="7F7F7F"/>
                </a:solidFill>
                <a:latin typeface="+mj-lt"/>
              </a:rPr>
              <a:t>is </a:t>
            </a:r>
            <a:r>
              <a:rPr lang="en-US" sz="9600" dirty="0" smtClean="0">
                <a:solidFill>
                  <a:srgbClr val="7F7F7F"/>
                </a:solidFill>
                <a:latin typeface="+mj-lt"/>
              </a:rPr>
              <a:t>me, in blue, </a:t>
            </a:r>
            <a:r>
              <a:rPr lang="en-US" sz="9600" dirty="0">
                <a:solidFill>
                  <a:srgbClr val="7F7F7F"/>
                </a:solidFill>
                <a:latin typeface="+mj-lt"/>
              </a:rPr>
              <a:t>with my core family </a:t>
            </a:r>
            <a:r>
              <a:rPr lang="en-US" sz="9600" dirty="0" smtClean="0">
                <a:solidFill>
                  <a:srgbClr val="7F7F7F"/>
                </a:solidFill>
                <a:latin typeface="+mj-lt"/>
              </a:rPr>
              <a:t>(older sister</a:t>
            </a:r>
            <a:r>
              <a:rPr lang="en-US" sz="9600" dirty="0">
                <a:solidFill>
                  <a:srgbClr val="7F7F7F"/>
                </a:solidFill>
                <a:latin typeface="+mj-lt"/>
              </a:rPr>
              <a:t>, mom, and dad)</a:t>
            </a:r>
          </a:p>
          <a:p>
            <a:pPr marL="0" indent="0">
              <a:buNone/>
            </a:pPr>
            <a:endParaRPr lang="en-US" dirty="0" smtClean="0"/>
          </a:p>
          <a:p>
            <a:endParaRPr lang="en-US" dirty="0" smtClean="0"/>
          </a:p>
          <a:p>
            <a:endParaRPr lang="en-US" dirty="0" smtClean="0"/>
          </a:p>
          <a:p>
            <a:pPr marL="0" inden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r>
              <a:rPr lang="en-US" dirty="0" smtClean="0"/>
              <a:t>This is me with my core family (sister, mom, and dad)</a:t>
            </a:r>
          </a:p>
        </p:txBody>
      </p:sp>
      <p:pic>
        <p:nvPicPr>
          <p:cNvPr id="4" name="Picture 3" descr="Screen Shot 2013-10-07 at 8.1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4190999" cy="4038600"/>
          </a:xfrm>
          <a:prstGeom prst="rect">
            <a:avLst/>
          </a:prstGeom>
        </p:spPr>
      </p:pic>
      <p:pic>
        <p:nvPicPr>
          <p:cNvPr id="3" name="Picture 2" descr="Screen Shot 2013-10-07 at 5.5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371600"/>
            <a:ext cx="4114800" cy="3987800"/>
          </a:xfrm>
          <a:prstGeom prst="rect">
            <a:avLst/>
          </a:prstGeom>
        </p:spPr>
      </p:pic>
      <p:sp>
        <p:nvSpPr>
          <p:cNvPr id="5" name="TextBox 4"/>
          <p:cNvSpPr txBox="1"/>
          <p:nvPr/>
        </p:nvSpPr>
        <p:spPr>
          <a:xfrm>
            <a:off x="4800600" y="5486400"/>
            <a:ext cx="4038600" cy="1200328"/>
          </a:xfrm>
          <a:prstGeom prst="rect">
            <a:avLst/>
          </a:prstGeom>
          <a:noFill/>
        </p:spPr>
        <p:txBody>
          <a:bodyPr wrap="square" rtlCol="0">
            <a:spAutoFit/>
          </a:bodyPr>
          <a:lstStyle/>
          <a:p>
            <a:r>
              <a:rPr lang="en-US" sz="2400" dirty="0" smtClean="0">
                <a:solidFill>
                  <a:srgbClr val="7F7F7F"/>
                </a:solidFill>
                <a:latin typeface="+mj-lt"/>
              </a:rPr>
              <a:t>Me, at 3, on right, having some fun with my sis at bath time</a:t>
            </a:r>
            <a:endParaRPr lang="en-US" sz="2400" dirty="0">
              <a:solidFill>
                <a:srgbClr val="7F7F7F"/>
              </a:solidFill>
              <a:latin typeface="+mj-lt"/>
            </a:endParaRPr>
          </a:p>
        </p:txBody>
      </p:sp>
    </p:spTree>
    <p:extLst>
      <p:ext uri="{BB962C8B-B14F-4D97-AF65-F5344CB8AC3E}">
        <p14:creationId xmlns:p14="http://schemas.microsoft.com/office/powerpoint/2010/main" val="11812168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sz="4000" dirty="0">
                <a:latin typeface="Gill Sans Ultra Bold"/>
                <a:cs typeface="Gill Sans Ultra Bold"/>
              </a:rPr>
              <a:t>a</a:t>
            </a:r>
            <a:r>
              <a:rPr lang="en-US" sz="4000" dirty="0" smtClean="0">
                <a:latin typeface="Gill Sans Ultra Bold"/>
                <a:cs typeface="Gill Sans Ultra Bold"/>
              </a:rPr>
              <a:t>nd More Early Years…</a:t>
            </a:r>
            <a:endParaRPr lang="en-US" sz="4000" dirty="0">
              <a:latin typeface="Gill Sans Ultra Bold"/>
              <a:cs typeface="Gill Sans Ultra Bold"/>
            </a:endParaRPr>
          </a:p>
        </p:txBody>
      </p:sp>
      <p:sp>
        <p:nvSpPr>
          <p:cNvPr id="8" name="Content Placeholder 2"/>
          <p:cNvSpPr txBox="1">
            <a:spLocks/>
          </p:cNvSpPr>
          <p:nvPr/>
        </p:nvSpPr>
        <p:spPr>
          <a:xfrm>
            <a:off x="4640826" y="2011928"/>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smtClean="0"/>
          </a:p>
        </p:txBody>
      </p:sp>
      <p:sp>
        <p:nvSpPr>
          <p:cNvPr id="9" name="Content Placeholder 2"/>
          <p:cNvSpPr txBox="1">
            <a:spLocks/>
          </p:cNvSpPr>
          <p:nvPr/>
        </p:nvSpPr>
        <p:spPr>
          <a:xfrm>
            <a:off x="457200" y="1295400"/>
            <a:ext cx="8229600" cy="838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smtClean="0">
                <a:solidFill>
                  <a:srgbClr val="7F7F7F"/>
                </a:solidFill>
                <a:latin typeface="+mj-lt"/>
              </a:rPr>
              <a:t>When I was 12, my mother remarried and I got a step-dad, and a new sister and brother.</a:t>
            </a:r>
          </a:p>
          <a:p>
            <a:pPr marL="0" indent="0">
              <a:buFont typeface="Arial" pitchFamily="34" charset="0"/>
              <a:buNone/>
            </a:pPr>
            <a:endParaRPr lang="en-US" dirty="0"/>
          </a:p>
        </p:txBody>
      </p:sp>
      <p:pic>
        <p:nvPicPr>
          <p:cNvPr id="10" name="Picture 9" descr="Screen Shot 2013-10-08 at 10.25.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09800"/>
            <a:ext cx="2895600" cy="3505200"/>
          </a:xfrm>
          <a:prstGeom prst="rect">
            <a:avLst/>
          </a:prstGeom>
        </p:spPr>
      </p:pic>
      <p:pic>
        <p:nvPicPr>
          <p:cNvPr id="12" name="Picture 11" descr="Screen Shot 2013-10-08 at 10.25.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209800"/>
            <a:ext cx="2839156" cy="3505200"/>
          </a:xfrm>
          <a:prstGeom prst="rect">
            <a:avLst/>
          </a:prstGeom>
        </p:spPr>
      </p:pic>
      <p:pic>
        <p:nvPicPr>
          <p:cNvPr id="13" name="Picture 12" descr="Screen Shot 2013-10-08 at 10.55.1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86000"/>
            <a:ext cx="2667000" cy="3368842"/>
          </a:xfrm>
          <a:prstGeom prst="rect">
            <a:avLst/>
          </a:prstGeom>
        </p:spPr>
      </p:pic>
    </p:spTree>
    <p:extLst>
      <p:ext uri="{BB962C8B-B14F-4D97-AF65-F5344CB8AC3E}">
        <p14:creationId xmlns:p14="http://schemas.microsoft.com/office/powerpoint/2010/main" val="36541118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6"/>
            <a:ext cx="8229600" cy="1219200"/>
          </a:xfrm>
        </p:spPr>
        <p:txBody>
          <a:bodyPr/>
          <a:lstStyle/>
          <a:p>
            <a:r>
              <a:rPr lang="en-US" sz="4800" dirty="0" smtClean="0">
                <a:latin typeface="Gill Sans Ultra Bold"/>
                <a:cs typeface="Gill Sans Ultra Bold"/>
              </a:rPr>
              <a:t>High School</a:t>
            </a:r>
            <a:endParaRPr lang="en-US" sz="4800" dirty="0">
              <a:latin typeface="Gill Sans Ultra Bold"/>
              <a:cs typeface="Gill Sans Ultra Bold"/>
            </a:endParaRPr>
          </a:p>
        </p:txBody>
      </p:sp>
      <p:sp>
        <p:nvSpPr>
          <p:cNvPr id="3" name="Content Placeholder 2"/>
          <p:cNvSpPr>
            <a:spLocks noGrp="1"/>
          </p:cNvSpPr>
          <p:nvPr>
            <p:ph idx="1"/>
          </p:nvPr>
        </p:nvSpPr>
        <p:spPr>
          <a:xfrm>
            <a:off x="990600" y="1371600"/>
            <a:ext cx="7696200" cy="457200"/>
          </a:xfrm>
        </p:spPr>
        <p:txBody>
          <a:bodyPr/>
          <a:lstStyle/>
          <a:p>
            <a:r>
              <a:rPr lang="en-US" dirty="0" smtClean="0"/>
              <a:t>I attended Garden Day School in Jackson Heights, NY </a:t>
            </a:r>
          </a:p>
          <a:p>
            <a:pPr marL="0" indent="0">
              <a:buNone/>
            </a:pPr>
            <a:endParaRPr lang="en-US" dirty="0"/>
          </a:p>
        </p:txBody>
      </p:sp>
      <p:sp>
        <p:nvSpPr>
          <p:cNvPr id="5" name="TextBox 4"/>
          <p:cNvSpPr txBox="1"/>
          <p:nvPr/>
        </p:nvSpPr>
        <p:spPr>
          <a:xfrm rot="1085667">
            <a:off x="6067311" y="5401665"/>
            <a:ext cx="274434" cy="369332"/>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3500937" y="4630621"/>
            <a:ext cx="2142125" cy="369332"/>
          </a:xfrm>
          <a:prstGeom prst="rect">
            <a:avLst/>
          </a:prstGeom>
          <a:noFill/>
        </p:spPr>
        <p:txBody>
          <a:bodyPr wrap="none" rtlCol="0">
            <a:spAutoFit/>
          </a:bodyPr>
          <a:lstStyle/>
          <a:p>
            <a:r>
              <a:rPr lang="en-US" dirty="0" smtClean="0"/>
              <a:t>Insert map shot here</a:t>
            </a:r>
            <a:endParaRPr lang="en-US" dirty="0"/>
          </a:p>
        </p:txBody>
      </p:sp>
      <p:pic>
        <p:nvPicPr>
          <p:cNvPr id="1026" name="Picture 2" descr="Spanaway, W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133600"/>
            <a:ext cx="48768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creen Shot 2013-10-07 at 8.15.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905000"/>
            <a:ext cx="7620000" cy="4812632"/>
          </a:xfrm>
          <a:prstGeom prst="rect">
            <a:avLst/>
          </a:prstGeom>
        </p:spPr>
      </p:pic>
    </p:spTree>
    <p:extLst>
      <p:ext uri="{BB962C8B-B14F-4D97-AF65-F5344CB8AC3E}">
        <p14:creationId xmlns:p14="http://schemas.microsoft.com/office/powerpoint/2010/main" val="36741650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1"/>
            <a:ext cx="8229600" cy="2133600"/>
          </a:xfrm>
        </p:spPr>
        <p:txBody>
          <a:bodyPr>
            <a:normAutofit fontScale="92500" lnSpcReduction="10000"/>
          </a:bodyPr>
          <a:lstStyle/>
          <a:p>
            <a:r>
              <a:rPr lang="en-US" dirty="0" smtClean="0"/>
              <a:t>As a HS student I was involved with the Theatre club and the Speech team, and I was the editor of my High School’s yearbook. </a:t>
            </a:r>
          </a:p>
          <a:p>
            <a:r>
              <a:rPr lang="en-US" dirty="0" smtClean="0"/>
              <a:t>As a HS student I was outgoing and felt popular. I made friends easily, and liked to have fun and be busy all the time. I played tennis and rode my bike a lot, until I was able to get my driver’s license. </a:t>
            </a:r>
          </a:p>
          <a:p>
            <a:endParaRPr lang="en-US" dirty="0"/>
          </a:p>
        </p:txBody>
      </p:sp>
      <p:sp>
        <p:nvSpPr>
          <p:cNvPr id="5" name="TextBox 4"/>
          <p:cNvSpPr txBox="1"/>
          <p:nvPr/>
        </p:nvSpPr>
        <p:spPr>
          <a:xfrm rot="1085667">
            <a:off x="6067311" y="5401665"/>
            <a:ext cx="274434" cy="369332"/>
          </a:xfrm>
          <a:prstGeom prst="rect">
            <a:avLst/>
          </a:prstGeom>
          <a:noFill/>
        </p:spPr>
        <p:txBody>
          <a:bodyPr wrap="none" rtlCol="0">
            <a:spAutoFit/>
          </a:bodyPr>
          <a:lstStyle/>
          <a:p>
            <a:r>
              <a:rPr lang="en-US" dirty="0" smtClean="0"/>
              <a:t>\</a:t>
            </a:r>
            <a:endParaRPr lang="en-US" dirty="0"/>
          </a:p>
        </p:txBody>
      </p:sp>
      <p:sp>
        <p:nvSpPr>
          <p:cNvPr id="6" name="TextBox 5"/>
          <p:cNvSpPr txBox="1"/>
          <p:nvPr/>
        </p:nvSpPr>
        <p:spPr>
          <a:xfrm>
            <a:off x="990600" y="5943600"/>
            <a:ext cx="3276600" cy="923330"/>
          </a:xfrm>
          <a:prstGeom prst="rect">
            <a:avLst/>
          </a:prstGeom>
          <a:noFill/>
        </p:spPr>
        <p:txBody>
          <a:bodyPr wrap="square" rtlCol="0">
            <a:spAutoFit/>
          </a:bodyPr>
          <a:lstStyle/>
          <a:p>
            <a:endParaRPr lang="en-US" dirty="0" smtClean="0"/>
          </a:p>
          <a:p>
            <a:endParaRPr lang="en-US" dirty="0" smtClean="0"/>
          </a:p>
          <a:p>
            <a:r>
              <a:rPr lang="en-US" dirty="0" smtClean="0"/>
              <a:t>Me, on left, with my best friend </a:t>
            </a:r>
            <a:endParaRPr lang="en-US" dirty="0"/>
          </a:p>
        </p:txBody>
      </p:sp>
      <p:sp>
        <p:nvSpPr>
          <p:cNvPr id="7" name="TextBox 6"/>
          <p:cNvSpPr txBox="1"/>
          <p:nvPr/>
        </p:nvSpPr>
        <p:spPr>
          <a:xfrm>
            <a:off x="5133484" y="6258232"/>
            <a:ext cx="184666" cy="646331"/>
          </a:xfrm>
          <a:prstGeom prst="rect">
            <a:avLst/>
          </a:prstGeom>
          <a:noFill/>
        </p:spPr>
        <p:txBody>
          <a:bodyPr wrap="none" rtlCol="0">
            <a:spAutoFit/>
          </a:bodyPr>
          <a:lstStyle/>
          <a:p>
            <a:endParaRPr lang="en-US" dirty="0" smtClean="0"/>
          </a:p>
          <a:p>
            <a:endParaRPr lang="en-US" dirty="0"/>
          </a:p>
        </p:txBody>
      </p:sp>
      <p:sp>
        <p:nvSpPr>
          <p:cNvPr id="12" name="Title 1"/>
          <p:cNvSpPr>
            <a:spLocks noGrp="1"/>
          </p:cNvSpPr>
          <p:nvPr>
            <p:ph type="title"/>
          </p:nvPr>
        </p:nvSpPr>
        <p:spPr>
          <a:xfrm>
            <a:off x="457200" y="-4916"/>
            <a:ext cx="8229600" cy="1219200"/>
          </a:xfrm>
        </p:spPr>
        <p:txBody>
          <a:bodyPr/>
          <a:lstStyle/>
          <a:p>
            <a:r>
              <a:rPr lang="en-US" sz="4800" dirty="0" smtClean="0">
                <a:latin typeface="Gill Sans Ultra Bold"/>
                <a:cs typeface="Gill Sans Ultra Bold"/>
              </a:rPr>
              <a:t>High School</a:t>
            </a:r>
            <a:endParaRPr lang="en-US" sz="4800" dirty="0">
              <a:latin typeface="Gill Sans Ultra Bold"/>
              <a:cs typeface="Gill Sans Ultra Bold"/>
            </a:endParaRPr>
          </a:p>
        </p:txBody>
      </p:sp>
      <p:sp>
        <p:nvSpPr>
          <p:cNvPr id="2" name="TextBox 1"/>
          <p:cNvSpPr txBox="1"/>
          <p:nvPr/>
        </p:nvSpPr>
        <p:spPr>
          <a:xfrm>
            <a:off x="4572001" y="5916706"/>
            <a:ext cx="3657600" cy="1200329"/>
          </a:xfrm>
          <a:prstGeom prst="rect">
            <a:avLst/>
          </a:prstGeom>
          <a:noFill/>
        </p:spPr>
        <p:txBody>
          <a:bodyPr wrap="square" rtlCol="0">
            <a:spAutoFit/>
          </a:bodyPr>
          <a:lstStyle/>
          <a:p>
            <a:endParaRPr lang="en-US" dirty="0" smtClean="0"/>
          </a:p>
          <a:p>
            <a:endParaRPr lang="en-US" dirty="0" smtClean="0"/>
          </a:p>
          <a:p>
            <a:r>
              <a:rPr lang="en-US" dirty="0" smtClean="0"/>
              <a:t>Me, after graduation, at Disney</a:t>
            </a:r>
          </a:p>
          <a:p>
            <a:endParaRPr lang="en-US" dirty="0"/>
          </a:p>
        </p:txBody>
      </p:sp>
      <p:pic>
        <p:nvPicPr>
          <p:cNvPr id="8" name="Picture 7" descr="Screen Shot 2013-10-08 at 11.02.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352800"/>
            <a:ext cx="2611401" cy="3131600"/>
          </a:xfrm>
          <a:prstGeom prst="rect">
            <a:avLst/>
          </a:prstGeom>
        </p:spPr>
      </p:pic>
      <p:pic>
        <p:nvPicPr>
          <p:cNvPr id="10" name="Picture 9" descr="Screen Shot 2013-10-08 at 11.01.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352800"/>
            <a:ext cx="2590800" cy="3200400"/>
          </a:xfrm>
          <a:prstGeom prst="rect">
            <a:avLst/>
          </a:prstGeom>
        </p:spPr>
      </p:pic>
    </p:spTree>
    <p:extLst>
      <p:ext uri="{BB962C8B-B14F-4D97-AF65-F5344CB8AC3E}">
        <p14:creationId xmlns:p14="http://schemas.microsoft.com/office/powerpoint/2010/main" val="19564167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0"/>
            <a:ext cx="3505200" cy="609600"/>
          </a:xfrm>
          <a:noFill/>
        </p:spPr>
        <p:txBody>
          <a:bodyPr/>
          <a:lstStyle/>
          <a:p>
            <a:r>
              <a:rPr lang="en-US" b="1" dirty="0" smtClean="0"/>
              <a:t>Things I enjoyed in HS</a:t>
            </a:r>
            <a:endParaRPr lang="en-US" b="1" dirty="0"/>
          </a:p>
        </p:txBody>
      </p:sp>
      <p:sp>
        <p:nvSpPr>
          <p:cNvPr id="5" name="Text Placeholder 4"/>
          <p:cNvSpPr>
            <a:spLocks noGrp="1"/>
          </p:cNvSpPr>
          <p:nvPr>
            <p:ph type="body" sz="quarter" idx="3"/>
          </p:nvPr>
        </p:nvSpPr>
        <p:spPr/>
        <p:txBody>
          <a:bodyPr/>
          <a:lstStyle/>
          <a:p>
            <a:r>
              <a:rPr lang="en-US" b="1" dirty="0" smtClean="0"/>
              <a:t>Things I did not enjoy in HS</a:t>
            </a:r>
            <a:endParaRPr lang="en-US" b="1" dirty="0"/>
          </a:p>
        </p:txBody>
      </p:sp>
      <p:sp>
        <p:nvSpPr>
          <p:cNvPr id="4" name="Content Placeholder 3"/>
          <p:cNvSpPr>
            <a:spLocks noGrp="1"/>
          </p:cNvSpPr>
          <p:nvPr>
            <p:ph sz="quarter" idx="13"/>
          </p:nvPr>
        </p:nvSpPr>
        <p:spPr>
          <a:xfrm>
            <a:off x="0" y="2212848"/>
            <a:ext cx="4498848" cy="3913632"/>
          </a:xfrm>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457200" lvl="1" indent="0">
              <a:buNone/>
            </a:pPr>
            <a:endParaRPr lang="en-US" sz="2000" dirty="0" smtClean="0">
              <a:latin typeface="+mj-lt"/>
            </a:endParaRPr>
          </a:p>
          <a:p>
            <a:pPr lvl="1">
              <a:buFont typeface="Courier New"/>
              <a:buChar char="o"/>
            </a:pPr>
            <a:r>
              <a:rPr lang="en-US" sz="2000" dirty="0" smtClean="0">
                <a:solidFill>
                  <a:schemeClr val="tx1">
                    <a:lumMod val="50000"/>
                    <a:lumOff val="50000"/>
                  </a:schemeClr>
                </a:solidFill>
                <a:latin typeface="+mj-lt"/>
              </a:rPr>
              <a:t>Subjects I liked:</a:t>
            </a:r>
          </a:p>
          <a:p>
            <a:pPr marL="457200" lvl="1" indent="0">
              <a:buNone/>
            </a:pPr>
            <a:r>
              <a:rPr lang="en-US" sz="2000" dirty="0" smtClean="0">
                <a:solidFill>
                  <a:schemeClr val="tx1">
                    <a:lumMod val="50000"/>
                    <a:lumOff val="50000"/>
                  </a:schemeClr>
                </a:solidFill>
                <a:latin typeface="+mj-lt"/>
              </a:rPr>
              <a:t>	Geometry</a:t>
            </a:r>
          </a:p>
          <a:p>
            <a:pPr marL="457200" lvl="1" indent="0">
              <a:buNone/>
            </a:pPr>
            <a:r>
              <a:rPr lang="en-US" sz="2000" dirty="0" smtClean="0">
                <a:solidFill>
                  <a:schemeClr val="tx1">
                    <a:lumMod val="50000"/>
                    <a:lumOff val="50000"/>
                  </a:schemeClr>
                </a:solidFill>
                <a:latin typeface="+mj-lt"/>
              </a:rPr>
              <a:t>	English</a:t>
            </a:r>
          </a:p>
          <a:p>
            <a:pPr marL="457200" lvl="1" indent="0">
              <a:buNone/>
            </a:pPr>
            <a:r>
              <a:rPr lang="en-US" sz="2000" dirty="0" smtClean="0">
                <a:solidFill>
                  <a:schemeClr val="tx1">
                    <a:lumMod val="50000"/>
                    <a:lumOff val="50000"/>
                  </a:schemeClr>
                </a:solidFill>
                <a:latin typeface="+mj-lt"/>
              </a:rPr>
              <a:t>	Italian</a:t>
            </a:r>
          </a:p>
          <a:p>
            <a:pPr marL="457200" lvl="1" indent="0">
              <a:buNone/>
            </a:pPr>
            <a:endParaRPr lang="en-US" sz="2000" dirty="0" smtClean="0">
              <a:solidFill>
                <a:schemeClr val="tx1">
                  <a:lumMod val="50000"/>
                  <a:lumOff val="50000"/>
                </a:schemeClr>
              </a:solidFill>
              <a:latin typeface="+mj-lt"/>
            </a:endParaRPr>
          </a:p>
          <a:p>
            <a:pPr lvl="1">
              <a:buFont typeface="Courier New"/>
              <a:buChar char="o"/>
            </a:pPr>
            <a:r>
              <a:rPr lang="en-US" sz="2000" dirty="0" smtClean="0">
                <a:solidFill>
                  <a:schemeClr val="tx1">
                    <a:lumMod val="50000"/>
                    <a:lumOff val="50000"/>
                  </a:schemeClr>
                </a:solidFill>
                <a:latin typeface="+mj-lt"/>
              </a:rPr>
              <a:t>Being in the HS theatre productions</a:t>
            </a:r>
          </a:p>
          <a:p>
            <a:pPr marL="457200" lvl="1" indent="0">
              <a:buNone/>
            </a:pPr>
            <a:endParaRPr lang="en-US" sz="2000" dirty="0" smtClean="0">
              <a:solidFill>
                <a:schemeClr val="tx1">
                  <a:lumMod val="50000"/>
                  <a:lumOff val="50000"/>
                </a:schemeClr>
              </a:solidFill>
              <a:latin typeface="+mj-lt"/>
            </a:endParaRPr>
          </a:p>
          <a:p>
            <a:pPr lvl="1">
              <a:buFont typeface="Courier New"/>
              <a:buChar char="o"/>
            </a:pPr>
            <a:r>
              <a:rPr lang="en-US" sz="2000" dirty="0" smtClean="0">
                <a:solidFill>
                  <a:schemeClr val="tx1">
                    <a:lumMod val="50000"/>
                    <a:lumOff val="50000"/>
                  </a:schemeClr>
                </a:solidFill>
                <a:latin typeface="+mj-lt"/>
              </a:rPr>
              <a:t>Editing the HS yearbook</a:t>
            </a:r>
          </a:p>
          <a:p>
            <a:pPr marL="457200" lvl="1" indent="0">
              <a:buNone/>
            </a:pPr>
            <a:endParaRPr lang="en-US" sz="2000" dirty="0" smtClean="0">
              <a:solidFill>
                <a:schemeClr val="tx1">
                  <a:lumMod val="50000"/>
                  <a:lumOff val="50000"/>
                </a:schemeClr>
              </a:solidFill>
              <a:latin typeface="+mj-lt"/>
            </a:endParaRPr>
          </a:p>
          <a:p>
            <a:pPr lvl="1">
              <a:buFont typeface="Courier New"/>
              <a:buChar char="o"/>
            </a:pPr>
            <a:r>
              <a:rPr lang="en-US" sz="2000" dirty="0" smtClean="0">
                <a:solidFill>
                  <a:schemeClr val="tx1">
                    <a:lumMod val="50000"/>
                    <a:lumOff val="50000"/>
                  </a:schemeClr>
                </a:solidFill>
                <a:latin typeface="+mj-lt"/>
              </a:rPr>
              <a:t>Spending time in Manhattan with friends</a:t>
            </a:r>
          </a:p>
          <a:p>
            <a:pPr marL="457200" lvl="1" indent="0">
              <a:buNone/>
            </a:pPr>
            <a:endParaRPr lang="en-US" sz="2000" dirty="0" smtClean="0">
              <a:solidFill>
                <a:schemeClr val="tx1">
                  <a:lumMod val="50000"/>
                  <a:lumOff val="50000"/>
                </a:schemeClr>
              </a:solidFill>
            </a:endParaRPr>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lvl="1"/>
            <a:endParaRPr lang="en-US" sz="2000" dirty="0"/>
          </a:p>
          <a:p>
            <a:pPr lvl="1"/>
            <a:endParaRPr lang="en-US" sz="2000" dirty="0" smtClean="0"/>
          </a:p>
          <a:p>
            <a:pPr marL="457200" lvl="1" indent="0">
              <a:buNone/>
            </a:pPr>
            <a:endParaRPr lang="en-US" dirty="0" smtClean="0"/>
          </a:p>
          <a:p>
            <a:pPr lvl="1"/>
            <a:endParaRPr lang="en-US" dirty="0" smtClean="0"/>
          </a:p>
          <a:p>
            <a:pPr lvl="1"/>
            <a:endParaRPr lang="en-US" dirty="0"/>
          </a:p>
          <a:p>
            <a:pPr lvl="1"/>
            <a:endParaRPr lang="en-US" dirty="0" smtClean="0"/>
          </a:p>
          <a:p>
            <a:endParaRPr lang="en-US" dirty="0"/>
          </a:p>
        </p:txBody>
      </p:sp>
      <p:sp>
        <p:nvSpPr>
          <p:cNvPr id="6" name="Content Placeholder 5"/>
          <p:cNvSpPr>
            <a:spLocks noGrp="1"/>
          </p:cNvSpPr>
          <p:nvPr>
            <p:ph sz="quarter" idx="14"/>
          </p:nvPr>
        </p:nvSpPr>
        <p:spPr/>
        <p:txBody>
          <a:bodyPr>
            <a:normAutofit/>
          </a:bodyPr>
          <a:lstStyle/>
          <a:p>
            <a:pPr marL="0" indent="0">
              <a:buNone/>
            </a:pPr>
            <a:endParaRPr lang="en-US" sz="2000" dirty="0" smtClean="0">
              <a:solidFill>
                <a:schemeClr val="tx1"/>
              </a:solidFill>
            </a:endParaRPr>
          </a:p>
          <a:p>
            <a:pPr>
              <a:buFont typeface="Courier New"/>
              <a:buChar char="o"/>
            </a:pPr>
            <a:r>
              <a:rPr lang="en-US" sz="2000" dirty="0" smtClean="0">
                <a:solidFill>
                  <a:srgbClr val="7F7F7F"/>
                </a:solidFill>
              </a:rPr>
              <a:t>The long commute from home to school</a:t>
            </a:r>
          </a:p>
          <a:p>
            <a:pPr marL="0" indent="0">
              <a:buNone/>
            </a:pPr>
            <a:endParaRPr lang="en-US" sz="2000" dirty="0">
              <a:solidFill>
                <a:srgbClr val="7F7F7F"/>
              </a:solidFill>
            </a:endParaRPr>
          </a:p>
          <a:p>
            <a:pPr>
              <a:buFont typeface="Courier New"/>
              <a:buChar char="o"/>
            </a:pPr>
            <a:r>
              <a:rPr lang="en-US" sz="2000" dirty="0" smtClean="0">
                <a:solidFill>
                  <a:srgbClr val="7F7F7F"/>
                </a:solidFill>
              </a:rPr>
              <a:t>Cliques that made me feel excluded</a:t>
            </a:r>
          </a:p>
          <a:p>
            <a:pPr marL="0" indent="0">
              <a:buNone/>
            </a:pPr>
            <a:endParaRPr lang="en-US" sz="2000" dirty="0">
              <a:solidFill>
                <a:srgbClr val="7F7F7F"/>
              </a:solidFill>
            </a:endParaRPr>
          </a:p>
          <a:p>
            <a:pPr>
              <a:buFont typeface="Courier New"/>
              <a:buChar char="o"/>
            </a:pPr>
            <a:r>
              <a:rPr lang="en-US" sz="2000" dirty="0" smtClean="0">
                <a:solidFill>
                  <a:srgbClr val="7F7F7F"/>
                </a:solidFill>
              </a:rPr>
              <a:t>Classes that were not relevant to my life – TRIG !</a:t>
            </a:r>
          </a:p>
          <a:p>
            <a:pPr marL="0" indent="0">
              <a:buNone/>
            </a:pPr>
            <a:endParaRPr lang="en-US" sz="2000" dirty="0">
              <a:solidFill>
                <a:srgbClr val="7F7F7F"/>
              </a:solidFill>
            </a:endParaRPr>
          </a:p>
          <a:p>
            <a:pPr>
              <a:buFont typeface="Courier New"/>
              <a:buChar char="o"/>
            </a:pPr>
            <a:r>
              <a:rPr lang="en-US" sz="2000" dirty="0" smtClean="0">
                <a:solidFill>
                  <a:srgbClr val="7F7F7F"/>
                </a:solidFill>
              </a:rPr>
              <a:t>Standardized tests</a:t>
            </a:r>
            <a:endParaRPr lang="en-US" sz="2000" dirty="0">
              <a:solidFill>
                <a:srgbClr val="7F7F7F"/>
              </a:solidFill>
            </a:endParaRPr>
          </a:p>
        </p:txBody>
      </p:sp>
      <p:sp>
        <p:nvSpPr>
          <p:cNvPr id="8" name="Title 1"/>
          <p:cNvSpPr>
            <a:spLocks noGrp="1"/>
          </p:cNvSpPr>
          <p:nvPr>
            <p:ph type="title"/>
          </p:nvPr>
        </p:nvSpPr>
        <p:spPr>
          <a:xfrm>
            <a:off x="457200" y="-12782"/>
            <a:ext cx="8229600" cy="1219200"/>
          </a:xfrm>
        </p:spPr>
        <p:txBody>
          <a:bodyPr/>
          <a:lstStyle/>
          <a:p>
            <a:r>
              <a:rPr lang="en-US" sz="4800" dirty="0" smtClean="0">
                <a:latin typeface="Gill Sans Ultra Bold"/>
                <a:cs typeface="Gill Sans Ultra Bold"/>
              </a:rPr>
              <a:t>High School</a:t>
            </a:r>
            <a:endParaRPr lang="en-US" sz="4800" dirty="0">
              <a:latin typeface="Gill Sans Ultra Bold"/>
              <a:cs typeface="Gill Sans Ultra Bold"/>
            </a:endParaRPr>
          </a:p>
        </p:txBody>
      </p:sp>
    </p:spTree>
    <p:extLst>
      <p:ext uri="{BB962C8B-B14F-4D97-AF65-F5344CB8AC3E}">
        <p14:creationId xmlns:p14="http://schemas.microsoft.com/office/powerpoint/2010/main" val="31185771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4040188" cy="457200"/>
          </a:xfrm>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b="1" dirty="0" smtClean="0"/>
              <a:t>Activities/Athletics in HS</a:t>
            </a:r>
            <a:endParaRPr lang="en-US" b="1" dirty="0"/>
          </a:p>
        </p:txBody>
      </p:sp>
      <p:sp>
        <p:nvSpPr>
          <p:cNvPr id="5" name="Text Placeholder 4"/>
          <p:cNvSpPr>
            <a:spLocks noGrp="1"/>
          </p:cNvSpPr>
          <p:nvPr>
            <p:ph type="body" sz="quarter" idx="3"/>
          </p:nvPr>
        </p:nvSpPr>
        <p:spPr>
          <a:xfrm>
            <a:off x="4648200" y="1600200"/>
            <a:ext cx="4041775" cy="457200"/>
          </a:xfrm>
        </p:spPr>
        <p:txBody>
          <a:bodyPr/>
          <a:lstStyle/>
          <a:p>
            <a:r>
              <a:rPr lang="en-US" b="1" dirty="0" smtClean="0"/>
              <a:t>Jobs I worked while in HS</a:t>
            </a:r>
            <a:endParaRPr lang="en-US" b="1" dirty="0"/>
          </a:p>
        </p:txBody>
      </p:sp>
      <p:sp>
        <p:nvSpPr>
          <p:cNvPr id="4" name="Content Placeholder 3"/>
          <p:cNvSpPr>
            <a:spLocks noGrp="1"/>
          </p:cNvSpPr>
          <p:nvPr>
            <p:ph sz="quarter" idx="13"/>
          </p:nvPr>
        </p:nvSpPr>
        <p:spPr/>
        <p:txBody>
          <a:bodyPr/>
          <a:lstStyle/>
          <a:p>
            <a:r>
              <a:rPr lang="en-US" dirty="0" smtClean="0"/>
              <a:t>Soccer</a:t>
            </a:r>
          </a:p>
          <a:p>
            <a:endParaRPr lang="en-US" dirty="0"/>
          </a:p>
          <a:p>
            <a:r>
              <a:rPr lang="en-US" dirty="0" smtClean="0"/>
              <a:t>Tennis</a:t>
            </a:r>
          </a:p>
          <a:p>
            <a:endParaRPr lang="en-US" dirty="0"/>
          </a:p>
          <a:p>
            <a:r>
              <a:rPr lang="en-US" dirty="0" smtClean="0"/>
              <a:t>Speech Team</a:t>
            </a:r>
          </a:p>
          <a:p>
            <a:endParaRPr lang="en-US" dirty="0"/>
          </a:p>
          <a:p>
            <a:r>
              <a:rPr lang="en-US" dirty="0" smtClean="0"/>
              <a:t>Theatre Club</a:t>
            </a:r>
          </a:p>
          <a:p>
            <a:endParaRPr lang="en-US" dirty="0"/>
          </a:p>
          <a:p>
            <a:endParaRPr lang="en-US" dirty="0"/>
          </a:p>
        </p:txBody>
      </p:sp>
      <p:sp>
        <p:nvSpPr>
          <p:cNvPr id="6" name="Content Placeholder 5"/>
          <p:cNvSpPr>
            <a:spLocks noGrp="1"/>
          </p:cNvSpPr>
          <p:nvPr>
            <p:ph sz="quarter" idx="14"/>
          </p:nvPr>
        </p:nvSpPr>
        <p:spPr/>
        <p:txBody>
          <a:bodyPr/>
          <a:lstStyle/>
          <a:p>
            <a:r>
              <a:rPr lang="en-US" dirty="0" smtClean="0"/>
              <a:t>Babysitting</a:t>
            </a:r>
          </a:p>
          <a:p>
            <a:endParaRPr lang="en-US" dirty="0"/>
          </a:p>
          <a:p>
            <a:r>
              <a:rPr lang="en-US" dirty="0" smtClean="0"/>
              <a:t>Receptionist</a:t>
            </a:r>
          </a:p>
          <a:p>
            <a:endParaRPr lang="en-US" dirty="0"/>
          </a:p>
          <a:p>
            <a:r>
              <a:rPr lang="en-US" dirty="0" smtClean="0"/>
              <a:t>Tax Preparer</a:t>
            </a:r>
            <a:endParaRPr lang="en-US" dirty="0"/>
          </a:p>
        </p:txBody>
      </p:sp>
      <p:sp>
        <p:nvSpPr>
          <p:cNvPr id="8" name="Title 1"/>
          <p:cNvSpPr>
            <a:spLocks noGrp="1"/>
          </p:cNvSpPr>
          <p:nvPr>
            <p:ph type="title"/>
          </p:nvPr>
        </p:nvSpPr>
        <p:spPr>
          <a:xfrm>
            <a:off x="457200" y="-4916"/>
            <a:ext cx="8229600" cy="1219200"/>
          </a:xfrm>
        </p:spPr>
        <p:txBody>
          <a:bodyPr/>
          <a:lstStyle/>
          <a:p>
            <a:r>
              <a:rPr lang="en-US" sz="4800" dirty="0" smtClean="0">
                <a:latin typeface="Gill Sans Ultra Bold"/>
                <a:cs typeface="Gill Sans Ultra Bold"/>
              </a:rPr>
              <a:t>High School</a:t>
            </a:r>
            <a:endParaRPr lang="en-US" sz="4800" dirty="0">
              <a:latin typeface="Gill Sans Ultra Bold"/>
              <a:cs typeface="Gill Sans Ultra Bold"/>
            </a:endParaRPr>
          </a:p>
        </p:txBody>
      </p:sp>
    </p:spTree>
    <p:extLst>
      <p:ext uri="{BB962C8B-B14F-4D97-AF65-F5344CB8AC3E}">
        <p14:creationId xmlns:p14="http://schemas.microsoft.com/office/powerpoint/2010/main" val="41247660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4040188" cy="914400"/>
          </a:xfrm>
        </p:spPr>
        <p:txBody>
          <a:bodyPr/>
          <a:lstStyle/>
          <a:p>
            <a:r>
              <a:rPr lang="en-US" b="1" dirty="0" smtClean="0"/>
              <a:t>Fondest memories from HS</a:t>
            </a:r>
          </a:p>
          <a:p>
            <a:endParaRPr lang="en-US" dirty="0"/>
          </a:p>
        </p:txBody>
      </p:sp>
      <p:sp>
        <p:nvSpPr>
          <p:cNvPr id="5" name="Text Placeholder 4"/>
          <p:cNvSpPr>
            <a:spLocks noGrp="1"/>
          </p:cNvSpPr>
          <p:nvPr>
            <p:ph type="body" sz="quarter" idx="3"/>
          </p:nvPr>
        </p:nvSpPr>
        <p:spPr>
          <a:xfrm>
            <a:off x="4648200" y="1295400"/>
            <a:ext cx="4041775" cy="1219200"/>
          </a:xfrm>
        </p:spPr>
        <p:txBody>
          <a:bodyPr>
            <a:normAutofit/>
          </a:bodyPr>
          <a:lstStyle/>
          <a:p>
            <a:r>
              <a:rPr lang="en-US" b="1" dirty="0"/>
              <a:t>Obstacles/Adversity you had to overcome in HS</a:t>
            </a:r>
          </a:p>
          <a:p>
            <a:endParaRPr lang="en-US" dirty="0"/>
          </a:p>
        </p:txBody>
      </p:sp>
      <p:sp>
        <p:nvSpPr>
          <p:cNvPr id="4" name="Content Placeholder 3"/>
          <p:cNvSpPr>
            <a:spLocks noGrp="1"/>
          </p:cNvSpPr>
          <p:nvPr>
            <p:ph sz="quarter" idx="13"/>
          </p:nvPr>
        </p:nvSpPr>
        <p:spPr/>
        <p:txBody>
          <a:bodyPr/>
          <a:lstStyle/>
          <a:p>
            <a:r>
              <a:rPr lang="en-US" dirty="0" smtClean="0"/>
              <a:t>Being elected Editor of the yearbook</a:t>
            </a:r>
          </a:p>
          <a:p>
            <a:endParaRPr lang="en-US" dirty="0"/>
          </a:p>
          <a:p>
            <a:r>
              <a:rPr lang="en-US" dirty="0" smtClean="0"/>
              <a:t>Changing to a more progressive school in my Sophomore year</a:t>
            </a:r>
          </a:p>
          <a:p>
            <a:endParaRPr lang="en-US" dirty="0"/>
          </a:p>
          <a:p>
            <a:r>
              <a:rPr lang="en-US" dirty="0" smtClean="0"/>
              <a:t>Auditioning and making it into in my first school play</a:t>
            </a:r>
            <a:endParaRPr lang="en-US" dirty="0"/>
          </a:p>
        </p:txBody>
      </p:sp>
      <p:sp>
        <p:nvSpPr>
          <p:cNvPr id="6" name="Content Placeholder 5"/>
          <p:cNvSpPr>
            <a:spLocks noGrp="1"/>
          </p:cNvSpPr>
          <p:nvPr>
            <p:ph sz="quarter" idx="14"/>
          </p:nvPr>
        </p:nvSpPr>
        <p:spPr/>
        <p:txBody>
          <a:bodyPr/>
          <a:lstStyle/>
          <a:p>
            <a:r>
              <a:rPr lang="en-US" dirty="0" smtClean="0"/>
              <a:t>My worse year ever was Freshman year in a school I didn’t like. </a:t>
            </a:r>
            <a:r>
              <a:rPr lang="en-US" dirty="0"/>
              <a:t>M</a:t>
            </a:r>
            <a:r>
              <a:rPr lang="en-US" dirty="0" smtClean="0"/>
              <a:t>y parents agreed I could change schools in my Sophomore year</a:t>
            </a:r>
          </a:p>
          <a:p>
            <a:endParaRPr lang="en-US" dirty="0"/>
          </a:p>
          <a:p>
            <a:r>
              <a:rPr lang="en-US" dirty="0" smtClean="0"/>
              <a:t>We relocated so I missed all of the friends I grew up with. I felt isolated.</a:t>
            </a:r>
          </a:p>
          <a:p>
            <a:endParaRPr lang="en-US" dirty="0"/>
          </a:p>
          <a:p>
            <a:pPr marL="0" indent="0">
              <a:buNone/>
            </a:pPr>
            <a:endParaRPr lang="en-US" dirty="0" smtClean="0"/>
          </a:p>
          <a:p>
            <a:endParaRPr lang="en-US" dirty="0"/>
          </a:p>
          <a:p>
            <a:endParaRPr lang="en-US" dirty="0"/>
          </a:p>
        </p:txBody>
      </p:sp>
      <p:sp>
        <p:nvSpPr>
          <p:cNvPr id="8" name="Title 1"/>
          <p:cNvSpPr>
            <a:spLocks noGrp="1"/>
          </p:cNvSpPr>
          <p:nvPr>
            <p:ph type="title"/>
          </p:nvPr>
        </p:nvSpPr>
        <p:spPr>
          <a:xfrm>
            <a:off x="457200" y="-4916"/>
            <a:ext cx="8229600" cy="1219200"/>
          </a:xfrm>
        </p:spPr>
        <p:txBody>
          <a:bodyPr/>
          <a:lstStyle/>
          <a:p>
            <a:r>
              <a:rPr lang="en-US" sz="4800" dirty="0" smtClean="0">
                <a:latin typeface="Gill Sans Ultra Bold"/>
                <a:cs typeface="Gill Sans Ultra Bold"/>
              </a:rPr>
              <a:t>High School</a:t>
            </a:r>
            <a:endParaRPr lang="en-US" sz="4800" dirty="0">
              <a:latin typeface="Gill Sans Ultra Bold"/>
              <a:cs typeface="Gill Sans Ultra Bold"/>
            </a:endParaRPr>
          </a:p>
        </p:txBody>
      </p:sp>
    </p:spTree>
    <p:extLst>
      <p:ext uri="{BB962C8B-B14F-4D97-AF65-F5344CB8AC3E}">
        <p14:creationId xmlns:p14="http://schemas.microsoft.com/office/powerpoint/2010/main" val="127629296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1541</TotalTime>
  <Words>1338</Words>
  <Application>Microsoft Macintosh PowerPoint</Application>
  <PresentationFormat>On-screen Show (4:3)</PresentationFormat>
  <Paragraphs>269</Paragraphs>
  <Slides>29</Slides>
  <Notes>17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Executive</vt:lpstr>
      <vt:lpstr>Introduction</vt:lpstr>
      <vt:lpstr>The Early Years…</vt:lpstr>
      <vt:lpstr>More Early Years…</vt:lpstr>
      <vt:lpstr>and More Early Years…</vt:lpstr>
      <vt:lpstr>High School</vt:lpstr>
      <vt:lpstr>High School</vt:lpstr>
      <vt:lpstr>High School</vt:lpstr>
      <vt:lpstr>High School</vt:lpstr>
      <vt:lpstr>High School</vt:lpstr>
      <vt:lpstr>College</vt:lpstr>
      <vt:lpstr>College</vt:lpstr>
      <vt:lpstr>College </vt:lpstr>
      <vt:lpstr>    College </vt:lpstr>
      <vt:lpstr>College </vt:lpstr>
      <vt:lpstr>Career Path</vt:lpstr>
      <vt:lpstr>Career Perks</vt:lpstr>
      <vt:lpstr>           Career Pix</vt:lpstr>
      <vt:lpstr>   </vt:lpstr>
      <vt:lpstr>   </vt:lpstr>
      <vt:lpstr>   </vt:lpstr>
      <vt:lpstr>   </vt:lpstr>
      <vt:lpstr>   </vt:lpstr>
      <vt:lpstr>Career</vt:lpstr>
      <vt:lpstr>Career</vt:lpstr>
      <vt:lpstr>Current Role this is the chronology of events</vt:lpstr>
      <vt:lpstr>Career Compensation</vt:lpstr>
      <vt:lpstr> Examples of My Work</vt:lpstr>
      <vt:lpstr>Academic Exercise</vt:lpstr>
      <vt:lpstr>Question and Answer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YBA GUEST RESOURCE TEMPLATE</dc:title>
  <dc:creator>Stephen Minix</dc:creator>
  <cp:lastModifiedBy>M+P User</cp:lastModifiedBy>
  <cp:revision>50</cp:revision>
  <dcterms:created xsi:type="dcterms:W3CDTF">2013-01-02T21:12:08Z</dcterms:created>
  <dcterms:modified xsi:type="dcterms:W3CDTF">2014-09-02T21:01:07Z</dcterms:modified>
</cp:coreProperties>
</file>