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5" r:id="rId9"/>
    <p:sldId id="269" r:id="rId10"/>
    <p:sldId id="270" r:id="rId11"/>
    <p:sldId id="275" r:id="rId12"/>
    <p:sldId id="274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416" y="8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as a intern for printing company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I started my consulting business when I was in High School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am now the CEO of Net Data Centers which I founded 13 years ago 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B49A0679-0D97-4530-A03C-3DA961442722}">
      <dgm:prSet phldrT="[Text]"/>
      <dgm:spPr/>
      <dgm:t>
        <a:bodyPr/>
        <a:lstStyle/>
        <a:p>
          <a:r>
            <a:rPr lang="en-US" dirty="0" smtClean="0"/>
            <a:t>Consulted for many fortune 500 companies and worked for Data Center Companies</a:t>
          </a:r>
          <a:endParaRPr lang="en-US" dirty="0"/>
        </a:p>
      </dgm:t>
    </dgm:pt>
    <dgm:pt modelId="{AB176FEB-417D-4315-B656-A2A8BB12BEA2}" type="parTrans" cxnId="{2242456D-B68C-4800-8681-91A73BFB4BA3}">
      <dgm:prSet/>
      <dgm:spPr/>
      <dgm:t>
        <a:bodyPr/>
        <a:lstStyle/>
        <a:p>
          <a:endParaRPr lang="en-US"/>
        </a:p>
      </dgm:t>
    </dgm:pt>
    <dgm:pt modelId="{0AC923D5-71AE-4C7D-AB5E-6B1E727563BC}" type="sibTrans" cxnId="{2242456D-B68C-4800-8681-91A73BFB4BA3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F4F94567-17AA-4811-9C98-C264620535D8}" type="pres">
      <dgm:prSet presAssocID="{117D8BAD-65C0-428B-B763-D5C262BA017E}" presName="arrowDiagram4" presStyleCnt="0"/>
      <dgm:spPr/>
    </dgm:pt>
    <dgm:pt modelId="{74B52084-770E-4D65-941D-10DB9F984A85}" type="pres">
      <dgm:prSet presAssocID="{9DF16435-D83C-43CC-88F7-B2FF0728BDD3}" presName="bullet4a" presStyleLbl="node1" presStyleIdx="0" presStyleCnt="4"/>
      <dgm:spPr/>
    </dgm:pt>
    <dgm:pt modelId="{8EEF2DE2-59AB-4877-8F3F-C2C635595B89}" type="pres">
      <dgm:prSet presAssocID="{9DF16435-D83C-43CC-88F7-B2FF0728BDD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0E8BA-A09E-4454-B3A0-DEC5B2BCF16C}" type="pres">
      <dgm:prSet presAssocID="{2D8EC281-7FD2-4949-B782-9554AE8D8903}" presName="bullet4b" presStyleLbl="node1" presStyleIdx="1" presStyleCnt="4"/>
      <dgm:spPr/>
    </dgm:pt>
    <dgm:pt modelId="{FC8CC67B-DE7D-4882-8A0F-77F6346045D9}" type="pres">
      <dgm:prSet presAssocID="{2D8EC281-7FD2-4949-B782-9554AE8D8903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0F68E-0CDD-4DB3-8656-CE6579C858FB}" type="pres">
      <dgm:prSet presAssocID="{B49A0679-0D97-4530-A03C-3DA961442722}" presName="bullet4c" presStyleLbl="node1" presStyleIdx="2" presStyleCnt="4" custLinFactNeighborX="66941" custLinFactNeighborY="-11768"/>
      <dgm:spPr/>
    </dgm:pt>
    <dgm:pt modelId="{FEBECF0C-8DA8-4004-B687-89B13BA9992A}" type="pres">
      <dgm:prSet presAssocID="{B49A0679-0D97-4530-A03C-3DA961442722}" presName="textBox4c" presStyleLbl="revTx" presStyleIdx="2" presStyleCnt="4" custScaleY="91883" custLinFactNeighborX="-7641" custLinFactNeighborY="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3E139-611C-43F9-AA3E-5B69016623B4}" type="pres">
      <dgm:prSet presAssocID="{916EA4CA-F191-44E9-BDEC-685BAEB5F89C}" presName="bullet4d" presStyleLbl="node1" presStyleIdx="3" presStyleCnt="4"/>
      <dgm:spPr/>
    </dgm:pt>
    <dgm:pt modelId="{75CF9290-FE4B-445F-8E19-022DA944D5D3}" type="pres">
      <dgm:prSet presAssocID="{916EA4CA-F191-44E9-BDEC-685BAEB5F89C}" presName="textBox4d" presStyleLbl="revTx" presStyleIdx="3" presStyleCnt="4" custScaleY="84052" custLinFactNeighborX="-24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2456D-B68C-4800-8681-91A73BFB4BA3}" srcId="{117D8BAD-65C0-428B-B763-D5C262BA017E}" destId="{B49A0679-0D97-4530-A03C-3DA961442722}" srcOrd="2" destOrd="0" parTransId="{AB176FEB-417D-4315-B656-A2A8BB12BEA2}" sibTransId="{0AC923D5-71AE-4C7D-AB5E-6B1E727563BC}"/>
    <dgm:cxn modelId="{0FDDB5FC-0112-4DD2-9350-398222199F0E}" type="presOf" srcId="{B49A0679-0D97-4530-A03C-3DA961442722}" destId="{FEBECF0C-8DA8-4004-B687-89B13BA9992A}" srcOrd="0" destOrd="0" presId="urn:microsoft.com/office/officeart/2005/8/layout/arrow2"/>
    <dgm:cxn modelId="{6C9E9E06-DE7A-4CD6-9408-8F345D0B5FEF}" type="presOf" srcId="{916EA4CA-F191-44E9-BDEC-685BAEB5F89C}" destId="{75CF9290-FE4B-445F-8E19-022DA944D5D3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3" destOrd="0" parTransId="{BEB69C27-4E21-4B43-8203-2A91631C23E6}" sibTransId="{24D33D95-3CC9-4ECF-947A-3EB9CB8F05FA}"/>
    <dgm:cxn modelId="{87DC0A9F-026C-4053-A0D3-1CDC1AFF5E0E}" type="presOf" srcId="{9DF16435-D83C-43CC-88F7-B2FF0728BDD3}" destId="{8EEF2DE2-59AB-4877-8F3F-C2C635595B89}" srcOrd="0" destOrd="0" presId="urn:microsoft.com/office/officeart/2005/8/layout/arrow2"/>
    <dgm:cxn modelId="{D7E5EA96-6843-48F2-B4C8-EC1AE2343092}" type="presOf" srcId="{2D8EC281-7FD2-4949-B782-9554AE8D8903}" destId="{FC8CC67B-DE7D-4882-8A0F-77F6346045D9}" srcOrd="0" destOrd="0" presId="urn:microsoft.com/office/officeart/2005/8/layout/arrow2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386CAB2F-60CA-43E9-BB24-7AE02223B8EA}" type="presParOf" srcId="{2CA1C279-8CAF-4522-A11C-0306FA8C7E1F}" destId="{F4F94567-17AA-4811-9C98-C264620535D8}" srcOrd="1" destOrd="0" presId="urn:microsoft.com/office/officeart/2005/8/layout/arrow2"/>
    <dgm:cxn modelId="{9E9B940E-1781-499A-B908-AEBD3430CC44}" type="presParOf" srcId="{F4F94567-17AA-4811-9C98-C264620535D8}" destId="{74B52084-770E-4D65-941D-10DB9F984A85}" srcOrd="0" destOrd="0" presId="urn:microsoft.com/office/officeart/2005/8/layout/arrow2"/>
    <dgm:cxn modelId="{775B2A2E-EFEA-4D11-8667-66181D1C1E75}" type="presParOf" srcId="{F4F94567-17AA-4811-9C98-C264620535D8}" destId="{8EEF2DE2-59AB-4877-8F3F-C2C635595B89}" srcOrd="1" destOrd="0" presId="urn:microsoft.com/office/officeart/2005/8/layout/arrow2"/>
    <dgm:cxn modelId="{06D0CE0C-8F8A-442F-8EFA-147F730637BD}" type="presParOf" srcId="{F4F94567-17AA-4811-9C98-C264620535D8}" destId="{5530E8BA-A09E-4454-B3A0-DEC5B2BCF16C}" srcOrd="2" destOrd="0" presId="urn:microsoft.com/office/officeart/2005/8/layout/arrow2"/>
    <dgm:cxn modelId="{85C3A2EC-1C79-4DD4-B437-5FD53F476CF2}" type="presParOf" srcId="{F4F94567-17AA-4811-9C98-C264620535D8}" destId="{FC8CC67B-DE7D-4882-8A0F-77F6346045D9}" srcOrd="3" destOrd="0" presId="urn:microsoft.com/office/officeart/2005/8/layout/arrow2"/>
    <dgm:cxn modelId="{8D179240-F539-4B67-9E55-D1F6034C8990}" type="presParOf" srcId="{F4F94567-17AA-4811-9C98-C264620535D8}" destId="{DEE0F68E-0CDD-4DB3-8656-CE6579C858FB}" srcOrd="4" destOrd="0" presId="urn:microsoft.com/office/officeart/2005/8/layout/arrow2"/>
    <dgm:cxn modelId="{326E9B5C-D1A3-45DE-912C-B11E98260E39}" type="presParOf" srcId="{F4F94567-17AA-4811-9C98-C264620535D8}" destId="{FEBECF0C-8DA8-4004-B687-89B13BA9992A}" srcOrd="5" destOrd="0" presId="urn:microsoft.com/office/officeart/2005/8/layout/arrow2"/>
    <dgm:cxn modelId="{8FB95A41-5CF7-4D42-8A41-389A3B6C6D36}" type="presParOf" srcId="{F4F94567-17AA-4811-9C98-C264620535D8}" destId="{1E13E139-611C-43F9-AA3E-5B69016623B4}" srcOrd="6" destOrd="0" presId="urn:microsoft.com/office/officeart/2005/8/layout/arrow2"/>
    <dgm:cxn modelId="{B80673A1-1783-4966-85B4-698493A04363}" type="presParOf" srcId="{F4F94567-17AA-4811-9C98-C264620535D8}" destId="{75CF9290-FE4B-445F-8E19-022DA944D5D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President &amp; CEO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Ops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Board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Over 100K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$80K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$50K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Started</a:t>
          </a:r>
        </a:p>
        <a:p>
          <a:r>
            <a:rPr lang="en-US" dirty="0" smtClean="0"/>
            <a:t>$20k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0" y="103187"/>
          <a:ext cx="7467600" cy="46672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52084-770E-4D65-941D-10DB9F984A85}">
      <dsp:nvSpPr>
        <dsp:cNvPr id="0" name=""/>
        <dsp:cNvSpPr/>
      </dsp:nvSpPr>
      <dsp:spPr>
        <a:xfrm>
          <a:off x="735558" y="3573754"/>
          <a:ext cx="171754" cy="171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F2DE2-59AB-4877-8F3F-C2C635595B89}">
      <dsp:nvSpPr>
        <dsp:cNvPr id="0" name=""/>
        <dsp:cNvSpPr/>
      </dsp:nvSpPr>
      <dsp:spPr>
        <a:xfrm>
          <a:off x="821436" y="3659632"/>
          <a:ext cx="1276959" cy="111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09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 started as a intern for printing company</a:t>
          </a:r>
          <a:endParaRPr lang="en-US" sz="1700" kern="1200" dirty="0"/>
        </a:p>
      </dsp:txBody>
      <dsp:txXfrm>
        <a:off x="821436" y="3659632"/>
        <a:ext cx="1276959" cy="1110805"/>
      </dsp:txXfrm>
    </dsp:sp>
    <dsp:sp modelId="{5530E8BA-A09E-4454-B3A0-DEC5B2BCF16C}">
      <dsp:nvSpPr>
        <dsp:cNvPr id="0" name=""/>
        <dsp:cNvSpPr/>
      </dsp:nvSpPr>
      <dsp:spPr>
        <a:xfrm>
          <a:off x="1949043" y="2488152"/>
          <a:ext cx="298704" cy="29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CC67B-DE7D-4882-8A0F-77F6346045D9}">
      <dsp:nvSpPr>
        <dsp:cNvPr id="0" name=""/>
        <dsp:cNvSpPr/>
      </dsp:nvSpPr>
      <dsp:spPr>
        <a:xfrm>
          <a:off x="2098395" y="2637504"/>
          <a:ext cx="1568196" cy="213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7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 started my consulting business when I was in High School</a:t>
          </a:r>
          <a:endParaRPr lang="en-US" sz="1700" kern="1200" dirty="0"/>
        </a:p>
      </dsp:txBody>
      <dsp:txXfrm>
        <a:off x="2098395" y="2637504"/>
        <a:ext cx="1568196" cy="2132933"/>
      </dsp:txXfrm>
    </dsp:sp>
    <dsp:sp modelId="{DEE0F68E-0CDD-4DB3-8656-CE6579C858FB}">
      <dsp:nvSpPr>
        <dsp:cNvPr id="0" name=""/>
        <dsp:cNvSpPr/>
      </dsp:nvSpPr>
      <dsp:spPr>
        <a:xfrm>
          <a:off x="3763511" y="1641609"/>
          <a:ext cx="395782" cy="395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ECF0C-8DA8-4004-B687-89B13BA9992A}">
      <dsp:nvSpPr>
        <dsp:cNvPr id="0" name=""/>
        <dsp:cNvSpPr/>
      </dsp:nvSpPr>
      <dsp:spPr>
        <a:xfrm>
          <a:off x="3576636" y="2010522"/>
          <a:ext cx="1568196" cy="2650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1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Consulted for many fortune 500 companies and worked for Data Center Companies</a:t>
          </a:r>
          <a:endParaRPr lang="en-US" sz="1700" kern="1200" dirty="0"/>
        </a:p>
      </dsp:txBody>
      <dsp:txXfrm>
        <a:off x="3576636" y="2010522"/>
        <a:ext cx="1568196" cy="2650236"/>
      </dsp:txXfrm>
    </dsp:sp>
    <dsp:sp modelId="{1E13E139-611C-43F9-AA3E-5B69016623B4}">
      <dsp:nvSpPr>
        <dsp:cNvPr id="0" name=""/>
        <dsp:cNvSpPr/>
      </dsp:nvSpPr>
      <dsp:spPr>
        <a:xfrm>
          <a:off x="5186248" y="1158919"/>
          <a:ext cx="530199" cy="530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F9290-FE4B-445F-8E19-022DA944D5D3}">
      <dsp:nvSpPr>
        <dsp:cNvPr id="0" name=""/>
        <dsp:cNvSpPr/>
      </dsp:nvSpPr>
      <dsp:spPr>
        <a:xfrm>
          <a:off x="5073020" y="1690862"/>
          <a:ext cx="1568196" cy="281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942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 am now the CEO of Net Data Centers which I founded 13 years ago </a:t>
          </a:r>
          <a:endParaRPr lang="en-US" sz="1700" kern="1200" dirty="0"/>
        </a:p>
      </dsp:txBody>
      <dsp:txXfrm>
        <a:off x="5073020" y="1690862"/>
        <a:ext cx="1568196" cy="2812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1858910" y="561922"/>
          <a:ext cx="3749779" cy="3749779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1858910" y="561922"/>
          <a:ext cx="3749779" cy="3749779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1858910" y="561922"/>
          <a:ext cx="3749779" cy="3749779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1858910" y="561922"/>
          <a:ext cx="3749779" cy="3749779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2871452" y="1574465"/>
          <a:ext cx="1724694" cy="1724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President &amp; CEO</a:t>
          </a:r>
          <a:endParaRPr lang="en-US" sz="2000" kern="1200" dirty="0"/>
        </a:p>
      </dsp:txBody>
      <dsp:txXfrm>
        <a:off x="3124028" y="1827041"/>
        <a:ext cx="1219542" cy="1219542"/>
      </dsp:txXfrm>
    </dsp:sp>
    <dsp:sp modelId="{D9D4D7BA-BA6D-4356-875A-E65D17B87A66}">
      <dsp:nvSpPr>
        <dsp:cNvPr id="0" name=""/>
        <dsp:cNvSpPr/>
      </dsp:nvSpPr>
      <dsp:spPr>
        <a:xfrm>
          <a:off x="3130156" y="1741"/>
          <a:ext cx="1207286" cy="1207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Ops</a:t>
          </a:r>
          <a:endParaRPr lang="en-US" sz="1700" kern="1200" dirty="0"/>
        </a:p>
      </dsp:txBody>
      <dsp:txXfrm>
        <a:off x="3306959" y="178544"/>
        <a:ext cx="853680" cy="853680"/>
      </dsp:txXfrm>
    </dsp:sp>
    <dsp:sp modelId="{008CD76D-B43E-4EBF-81AA-AEB4E66BE8A8}">
      <dsp:nvSpPr>
        <dsp:cNvPr id="0" name=""/>
        <dsp:cNvSpPr/>
      </dsp:nvSpPr>
      <dsp:spPr>
        <a:xfrm>
          <a:off x="4961584" y="1833169"/>
          <a:ext cx="1207286" cy="1207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Finance</a:t>
          </a:r>
          <a:endParaRPr lang="en-US" sz="1700" kern="1200" dirty="0"/>
        </a:p>
      </dsp:txBody>
      <dsp:txXfrm>
        <a:off x="5138387" y="2009972"/>
        <a:ext cx="853680" cy="853680"/>
      </dsp:txXfrm>
    </dsp:sp>
    <dsp:sp modelId="{FFD7FA97-F812-44A1-9631-DDE8B26B7B7A}">
      <dsp:nvSpPr>
        <dsp:cNvPr id="0" name=""/>
        <dsp:cNvSpPr/>
      </dsp:nvSpPr>
      <dsp:spPr>
        <a:xfrm>
          <a:off x="3130156" y="3664597"/>
          <a:ext cx="1207286" cy="1207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Board</a:t>
          </a:r>
          <a:endParaRPr lang="en-US" sz="1700" kern="1200" dirty="0"/>
        </a:p>
      </dsp:txBody>
      <dsp:txXfrm>
        <a:off x="3306959" y="3841400"/>
        <a:ext cx="853680" cy="853680"/>
      </dsp:txXfrm>
    </dsp:sp>
    <dsp:sp modelId="{8BAFBFE4-9AC3-4939-AF41-F8EBDA8E0FC1}">
      <dsp:nvSpPr>
        <dsp:cNvPr id="0" name=""/>
        <dsp:cNvSpPr/>
      </dsp:nvSpPr>
      <dsp:spPr>
        <a:xfrm>
          <a:off x="1298729" y="1833169"/>
          <a:ext cx="1207286" cy="1207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Sales</a:t>
          </a:r>
          <a:endParaRPr lang="en-US" sz="1700" kern="1200" dirty="0"/>
        </a:p>
      </dsp:txBody>
      <dsp:txXfrm>
        <a:off x="1475532" y="2009972"/>
        <a:ext cx="853680" cy="853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296987" y="0"/>
          <a:ext cx="4873625" cy="487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Over 100K</a:t>
          </a:r>
          <a:endParaRPr lang="en-US" sz="1700" kern="1200" dirty="0"/>
        </a:p>
      </dsp:txBody>
      <dsp:txXfrm>
        <a:off x="3052467" y="243681"/>
        <a:ext cx="1362665" cy="731043"/>
      </dsp:txXfrm>
    </dsp:sp>
    <dsp:sp modelId="{82F6B587-BE75-4509-BA53-DBC19D7C7903}">
      <dsp:nvSpPr>
        <dsp:cNvPr id="0" name=""/>
        <dsp:cNvSpPr/>
      </dsp:nvSpPr>
      <dsp:spPr>
        <a:xfrm>
          <a:off x="1784350" y="974724"/>
          <a:ext cx="3898900" cy="3898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$80K</a:t>
          </a:r>
          <a:endParaRPr lang="en-US" sz="1700" kern="1200" dirty="0"/>
        </a:p>
      </dsp:txBody>
      <dsp:txXfrm>
        <a:off x="3052467" y="1208658"/>
        <a:ext cx="1362665" cy="701802"/>
      </dsp:txXfrm>
    </dsp:sp>
    <dsp:sp modelId="{7B201D4F-3ABB-4AA0-9DD1-4E34C1C24790}">
      <dsp:nvSpPr>
        <dsp:cNvPr id="0" name=""/>
        <dsp:cNvSpPr/>
      </dsp:nvSpPr>
      <dsp:spPr>
        <a:xfrm>
          <a:off x="2271712" y="1949449"/>
          <a:ext cx="2924175" cy="2924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$50K</a:t>
          </a:r>
          <a:endParaRPr lang="en-US" sz="1700" kern="1200" dirty="0"/>
        </a:p>
      </dsp:txBody>
      <dsp:txXfrm>
        <a:off x="3052467" y="2168763"/>
        <a:ext cx="1362665" cy="657939"/>
      </dsp:txXfrm>
    </dsp:sp>
    <dsp:sp modelId="{5B04C7D4-0C66-40B7-99AF-6C0E5E463AEB}">
      <dsp:nvSpPr>
        <dsp:cNvPr id="0" name=""/>
        <dsp:cNvSpPr/>
      </dsp:nvSpPr>
      <dsp:spPr>
        <a:xfrm>
          <a:off x="2759075" y="2924174"/>
          <a:ext cx="1949450" cy="1949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Started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$20k</a:t>
          </a:r>
          <a:endParaRPr lang="en-US" sz="1700" kern="1200" dirty="0"/>
        </a:p>
      </dsp:txBody>
      <dsp:txXfrm>
        <a:off x="3044565" y="3411537"/>
        <a:ext cx="1378469" cy="97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533400"/>
            <a:ext cx="7295535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YBA GUEST 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Presentation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Pervez P. Delawalla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050" name="Picture 2" descr="http://www.netdatacenters.com/wp-content/uploads/2013/09/NDC-Logo-S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46496"/>
            <a:ext cx="27432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19907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en/1/11/Great_Western_B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886200"/>
            <a:ext cx="18478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en/thumb/c/cf/Wamu.svg/400px-Wamu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95649"/>
            <a:ext cx="3810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ltraViolet Devices, Inc: UV disinfectionÂ and molecular filtration products manufacturer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22288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332039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15157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751012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3"/>
                </a:solidFill>
              </a:rPr>
              <a:t>Pervez Delawalla and I’m 41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3"/>
                </a:solidFill>
              </a:rPr>
              <a:t>Founded Net Data Centers 13 years ago FMK as Net2EZ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3"/>
                </a:solidFill>
              </a:rPr>
              <a:t>Net Data Centers provides data center, cloud and managed services to business looking to outsource their data center or IT services.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3"/>
                </a:solidFill>
              </a:rPr>
              <a:t>I’m currently the President &amp; CEO at Net Data Centers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3"/>
                </a:solidFill>
              </a:rPr>
              <a:t>In my current role I oversee many different aspects of my business including sales, operations and finance.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pic>
        <p:nvPicPr>
          <p:cNvPr id="3074" name="Picture 2" descr="C:\Users\pervez.EZDOM\AppData\Local\Microsoft\Windows\INetCache\Content.Outlook\JH2Q1NQB\IMG_6663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2978" y="2867422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Karachi, Pakistan and </a:t>
            </a:r>
            <a:r>
              <a:rPr lang="en-US" dirty="0" smtClean="0"/>
              <a:t>I moved to US when I was 13. </a:t>
            </a:r>
            <a:r>
              <a:rPr lang="en-US" dirty="0" smtClean="0"/>
              <a:t>My first two </a:t>
            </a:r>
            <a:r>
              <a:rPr lang="en-US" dirty="0" smtClean="0"/>
              <a:t>years in </a:t>
            </a:r>
            <a:r>
              <a:rPr lang="en-US" dirty="0" smtClean="0"/>
              <a:t>US was spent in North Carolina and then I moved to Los Angeles.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6" name="Picture 2" descr="C:\Users\pervez.EZDOM\AppData\Local\Microsoft\Windows\INetCache\Content.Outlook\JH2Q1NQB\IMG_408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8898" y="286702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050" name="Picture 2" descr="C:\Users\pervez.EZDOM\AppData\Local\Microsoft\Windows\INetCache\Content.Outlook\JH2Q1NQB\IMG_040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rvez.EZDOM\AppData\Local\Microsoft\Windows\INetCache\Content.Outlook\JH2Q1NQB\IMG_0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7432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Santa Monica High in Santa Monica, 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8780"/>
            <a:ext cx="7315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my high school I engrossed myself  at Computer Lab</a:t>
            </a:r>
          </a:p>
          <a:p>
            <a:r>
              <a:rPr lang="en-US" dirty="0" smtClean="0"/>
              <a:t>As a HS student I was semi-nerdy and semi-popular, took part in track &amp; field and played basketball every chance I got</a:t>
            </a:r>
          </a:p>
          <a:p>
            <a:r>
              <a:rPr lang="en-US" dirty="0" smtClean="0"/>
              <a:t>Until my sophomore year I was honor student.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Being in Computer Lab</a:t>
            </a:r>
          </a:p>
          <a:p>
            <a:r>
              <a:rPr lang="en-US" dirty="0" smtClean="0"/>
              <a:t>Math</a:t>
            </a:r>
          </a:p>
          <a:p>
            <a:r>
              <a:rPr lang="en-US" dirty="0" smtClean="0"/>
              <a:t>Science</a:t>
            </a:r>
          </a:p>
          <a:p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</a:p>
          <a:p>
            <a:r>
              <a:rPr lang="en-US" dirty="0" smtClean="0"/>
              <a:t>History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1800" dirty="0" smtClean="0"/>
              <a:t>Things I enjoyed in HS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Things I did not enjoy in HS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technical college called Mt. Sierra College in Pasadena, CA</a:t>
            </a:r>
          </a:p>
          <a:p>
            <a:r>
              <a:rPr lang="en-US" dirty="0" smtClean="0"/>
              <a:t>Second year @ Mt. Sierra College I taught high school students Novell networking classes in exchange for full scholarship to classes I wanted to attend.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0240089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1103</TotalTime>
  <Words>379</Words>
  <Application>Microsoft Office PowerPoint</Application>
  <PresentationFormat>On-screen Show (4:3)</PresentationFormat>
  <Paragraphs>63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YBA GUEST  Presentation</vt:lpstr>
      <vt:lpstr>INTRODUCTION</vt:lpstr>
      <vt:lpstr>The Early Years…</vt:lpstr>
      <vt:lpstr>More Early Years…</vt:lpstr>
      <vt:lpstr>HIGH SCHOOL</vt:lpstr>
      <vt:lpstr>HIGH SCHOOL</vt:lpstr>
      <vt:lpstr>HIGH SCHOOL</vt:lpstr>
      <vt:lpstr>College or  Graduate School</vt:lpstr>
      <vt:lpstr>Career Path</vt:lpstr>
      <vt:lpstr>Career</vt:lpstr>
      <vt:lpstr>Current Role</vt:lpstr>
      <vt:lpstr>Career Compensation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Pervez P. Delawalla</cp:lastModifiedBy>
  <cp:revision>22</cp:revision>
  <dcterms:created xsi:type="dcterms:W3CDTF">2013-01-02T21:12:08Z</dcterms:created>
  <dcterms:modified xsi:type="dcterms:W3CDTF">2014-09-30T05:14:14Z</dcterms:modified>
</cp:coreProperties>
</file>