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79" r:id="rId4"/>
    <p:sldId id="280" r:id="rId5"/>
    <p:sldId id="260" r:id="rId6"/>
    <p:sldId id="261" r:id="rId7"/>
    <p:sldId id="282" r:id="rId8"/>
    <p:sldId id="293" r:id="rId9"/>
    <p:sldId id="281" r:id="rId10"/>
    <p:sldId id="287" r:id="rId11"/>
    <p:sldId id="265" r:id="rId12"/>
    <p:sldId id="284" r:id="rId13"/>
    <p:sldId id="267" r:id="rId14"/>
    <p:sldId id="285" r:id="rId15"/>
    <p:sldId id="286" r:id="rId16"/>
    <p:sldId id="289" r:id="rId17"/>
    <p:sldId id="270" r:id="rId18"/>
    <p:sldId id="269" r:id="rId19"/>
    <p:sldId id="291" r:id="rId20"/>
    <p:sldId id="275" r:id="rId21"/>
    <p:sldId id="274" r:id="rId22"/>
    <p:sldId id="292" r:id="rId23"/>
    <p:sldId id="28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FFF"/>
    <a:srgbClr val="D6AC31"/>
    <a:srgbClr val="DDDD00"/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Left and made videos on my own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Moved to L.A. to work at a music startup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Started at Funny Or Die almost 3 years ago</a:t>
          </a:r>
        </a:p>
        <a:p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LinFactNeighborX="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ScaleY="69574" custLinFactNeighborX="6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ScaleY="46705" custLinFactNeighborX="-11752" custLinFactNeighborY="-7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665521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Moved to L.A. to work at a music startup</a:t>
          </a:r>
          <a:endParaRPr lang="en-US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665521" y="3217959"/>
        <a:ext cx="1687279" cy="1308003"/>
      </dsp:txXfrm>
    </dsp:sp>
    <dsp:sp modelId="{8677929E-2521-DA4B-A3F0-4797D22E0F1E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367438" y="2438402"/>
          <a:ext cx="1737969" cy="171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Left and made videos on my own</a:t>
          </a:r>
          <a:endParaRPr lang="en-US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367438" y="2438402"/>
        <a:ext cx="1737969" cy="1712998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105408" y="1981201"/>
          <a:ext cx="1737969" cy="1469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Started at Funny Or Die almost 3 years ago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105408" y="1981201"/>
        <a:ext cx="1737969" cy="1469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5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0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6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7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9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7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2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1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2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9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gif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unnyordie.com/videos/74/the-landlord-from-will-ferrell-and-adam-ghost-panther-mckay" TargetMode="External"/><Relationship Id="rId3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7.png"/><Relationship Id="rId9" Type="http://schemas.openxmlformats.org/officeDocument/2006/relationships/image" Target="../media/image28.jpg"/><Relationship Id="rId10" Type="http://schemas.openxmlformats.org/officeDocument/2006/relationships/image" Target="../media/image29.png"/><Relationship Id="rId11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911758" cy="2667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venir Black"/>
                <a:cs typeface="Avenir Black"/>
              </a:rPr>
              <a:t>	Ben </a:t>
            </a:r>
            <a:r>
              <a:rPr lang="en-US" sz="6000" dirty="0">
                <a:solidFill>
                  <a:schemeClr val="bg1"/>
                </a:solidFill>
                <a:latin typeface="Avenir Black"/>
                <a:cs typeface="Avenir Black"/>
              </a:rPr>
              <a:t>S</a:t>
            </a:r>
            <a:r>
              <a:rPr lang="en-US" sz="6000" dirty="0" smtClean="0">
                <a:solidFill>
                  <a:schemeClr val="bg1"/>
                </a:solidFill>
                <a:latin typeface="Avenir Black"/>
                <a:cs typeface="Avenir Black"/>
              </a:rPr>
              <a:t>heehan</a:t>
            </a:r>
            <a:r>
              <a:rPr lang="en-US" sz="6000" dirty="0" smtClean="0">
                <a:solidFill>
                  <a:schemeClr val="bg1">
                    <a:lumMod val="75000"/>
                  </a:schemeClr>
                </a:solidFill>
                <a:latin typeface="Avenir Black"/>
                <a:cs typeface="Avenir Black"/>
              </a:rPr>
              <a:t/>
            </a:r>
            <a:br>
              <a:rPr lang="en-US" sz="6000" dirty="0" smtClean="0">
                <a:solidFill>
                  <a:schemeClr val="bg1">
                    <a:lumMod val="75000"/>
                  </a:schemeClr>
                </a:solidFill>
                <a:latin typeface="Avenir Black"/>
                <a:cs typeface="Avenir Black"/>
              </a:rPr>
            </a:br>
            <a:r>
              <a:rPr lang="en-US" sz="6000" dirty="0" smtClean="0">
                <a:solidFill>
                  <a:schemeClr val="bg1">
                    <a:lumMod val="75000"/>
                  </a:schemeClr>
                </a:solidFill>
                <a:latin typeface="Avenir Black"/>
                <a:cs typeface="Avenir Black"/>
              </a:rPr>
              <a:t/>
            </a:r>
            <a:br>
              <a:rPr lang="en-US" sz="6000" dirty="0" smtClean="0">
                <a:solidFill>
                  <a:schemeClr val="bg1">
                    <a:lumMod val="75000"/>
                  </a:schemeClr>
                </a:solidFill>
                <a:latin typeface="Avenir Black"/>
                <a:cs typeface="Avenir Black"/>
              </a:rPr>
            </a:b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venir Black"/>
                <a:cs typeface="Avenir Black"/>
              </a:rPr>
              <a:t/>
            </a:r>
            <a:b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venir Black"/>
                <a:cs typeface="Avenir Black"/>
              </a:rPr>
            </a:br>
            <a:r>
              <a:rPr lang="en-US" sz="3600" dirty="0" smtClean="0">
                <a:latin typeface="Avenir Black"/>
                <a:cs typeface="Avenir Black"/>
              </a:rPr>
              <a:t/>
            </a:r>
            <a:br>
              <a:rPr lang="en-US" sz="3600" dirty="0" smtClean="0">
                <a:latin typeface="Avenir Black"/>
                <a:cs typeface="Avenir Black"/>
              </a:rPr>
            </a:br>
            <a:r>
              <a:rPr lang="en-US" sz="3600" dirty="0" smtClean="0">
                <a:latin typeface="Avenir Black"/>
                <a:cs typeface="Avenir Black"/>
              </a:rPr>
              <a:t/>
            </a:r>
            <a:br>
              <a:rPr lang="en-US" sz="3600" dirty="0" smtClean="0">
                <a:latin typeface="Avenir Black"/>
                <a:cs typeface="Avenir Black"/>
              </a:rPr>
            </a:br>
            <a:r>
              <a:rPr lang="en-US" sz="3600" dirty="0" smtClean="0">
                <a:latin typeface="Avenir Black"/>
                <a:cs typeface="Avenir Black"/>
              </a:rPr>
              <a:t/>
            </a:r>
            <a:br>
              <a:rPr lang="en-US" sz="3600" dirty="0" smtClean="0">
                <a:latin typeface="Avenir Black"/>
                <a:cs typeface="Avenir Black"/>
              </a:rPr>
            </a:br>
            <a:r>
              <a:rPr lang="en-US" sz="3200" dirty="0" smtClean="0">
                <a:solidFill>
                  <a:schemeClr val="bg1"/>
                </a:solidFill>
                <a:latin typeface="Avenir Black"/>
                <a:cs typeface="Avenir Black"/>
              </a:rPr>
              <a:t>Supervising Producer</a:t>
            </a:r>
            <a:r>
              <a:rPr lang="en-US" sz="3200" dirty="0" smtClean="0">
                <a:solidFill>
                  <a:schemeClr val="bg1"/>
                </a:solidFill>
                <a:latin typeface="Avenir Black"/>
                <a:cs typeface="Avenir Black"/>
              </a:rPr>
              <a:t>,</a:t>
            </a:r>
            <a:br>
              <a:rPr lang="en-US" sz="3200" dirty="0" smtClean="0">
                <a:solidFill>
                  <a:schemeClr val="bg1"/>
                </a:solidFill>
                <a:latin typeface="Avenir Black"/>
                <a:cs typeface="Avenir Black"/>
              </a:rPr>
            </a:br>
            <a:r>
              <a:rPr lang="en-US" sz="3200" dirty="0" smtClean="0">
                <a:solidFill>
                  <a:schemeClr val="bg1"/>
                </a:solidFill>
                <a:latin typeface="Avenir Black"/>
                <a:cs typeface="Avenir Black"/>
              </a:rPr>
              <a:t>Talent &amp; </a:t>
            </a:r>
            <a:r>
              <a:rPr lang="en-US" sz="3200" dirty="0" smtClean="0">
                <a:solidFill>
                  <a:schemeClr val="bg1"/>
                </a:solidFill>
                <a:latin typeface="Avenir Black"/>
                <a:cs typeface="Avenir Black"/>
              </a:rPr>
              <a:t>Artist </a:t>
            </a:r>
            <a:r>
              <a:rPr lang="en-US" sz="3200" dirty="0">
                <a:solidFill>
                  <a:schemeClr val="bg1"/>
                </a:solidFill>
                <a:latin typeface="Avenir Black"/>
                <a:cs typeface="Avenir Black"/>
              </a:rPr>
              <a:t>R</a:t>
            </a:r>
            <a:r>
              <a:rPr lang="en-US" sz="3200" dirty="0" smtClean="0">
                <a:solidFill>
                  <a:schemeClr val="bg1"/>
                </a:solidFill>
                <a:latin typeface="Avenir Black"/>
                <a:cs typeface="Avenir Black"/>
              </a:rPr>
              <a:t>elations</a:t>
            </a:r>
            <a:endParaRPr lang="en-US" sz="3200" dirty="0">
              <a:solidFill>
                <a:schemeClr val="bg1"/>
              </a:solidFill>
              <a:effectLst/>
              <a:latin typeface="Avenir Black"/>
              <a:cs typeface="Avenir Black"/>
            </a:endParaRPr>
          </a:p>
        </p:txBody>
      </p:sp>
      <p:pic>
        <p:nvPicPr>
          <p:cNvPr id="5" name="Picture 4" descr="fod_logo_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7312480" cy="5181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04800"/>
            <a:ext cx="3553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BEN SHEEHAN</a:t>
            </a:r>
            <a:endParaRPr lang="en-US" sz="3600" dirty="0">
              <a:latin typeface="Avenir Black"/>
              <a:cs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66800"/>
            <a:ext cx="8653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lack"/>
                <a:cs typeface="Avenir Black"/>
              </a:rPr>
              <a:t>SUPERVISING PRODUCER, TALENT &amp; ARTIST RELATIONS</a:t>
            </a:r>
          </a:p>
          <a:p>
            <a:endParaRPr lang="en-US" sz="2400" dirty="0">
              <a:latin typeface="Avenir Black"/>
              <a:cs typeface="Avenir Black"/>
            </a:endParaRPr>
          </a:p>
        </p:txBody>
      </p:sp>
      <p:pic>
        <p:nvPicPr>
          <p:cNvPr id="10" name="Picture 9" descr="ferrellelf.jp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0"/>
            <a:ext cx="919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that helped me get into college.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Going out of my comfort zone and trying new things, regardless of whether or not people thought it was ‘cool’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Math competitions, 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oetry,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tage managing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 descr="Screen Shot 2015-08-16 at 9.49.04 PM.jp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went Emory University.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 </a:t>
            </a:r>
            <a:r>
              <a:rPr lang="en-US" dirty="0" smtClean="0"/>
              <a:t>Atlanta, Georgia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2679700" cy="2679700"/>
          </a:xfrm>
          <a:prstGeom prst="rect">
            <a:avLst/>
          </a:prstGeom>
        </p:spPr>
      </p:pic>
      <p:pic>
        <p:nvPicPr>
          <p:cNvPr id="10" name="Picture 9" descr="atlanta2.jpg"/>
          <p:cNvPicPr>
            <a:picLocks noChangeAspect="1"/>
          </p:cNvPicPr>
          <p:nvPr/>
        </p:nvPicPr>
        <p:blipFill>
          <a:blip r:embed="rId4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5"/>
            <a:ext cx="9144000" cy="6858000"/>
          </a:xfrm>
          <a:prstGeom prst="rect">
            <a:avLst/>
          </a:prstGeom>
        </p:spPr>
      </p:pic>
      <p:pic>
        <p:nvPicPr>
          <p:cNvPr id="11" name="Picture 10" descr="img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419141" cy="24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College likes/dislikes.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209800"/>
            <a:ext cx="4040188" cy="609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Avenir Black"/>
                <a:cs typeface="Avenir Black"/>
              </a:rPr>
              <a:t>Likes</a:t>
            </a:r>
            <a:endParaRPr lang="en-US" b="1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2902732"/>
            <a:ext cx="4040188" cy="3951288"/>
          </a:xfrm>
        </p:spPr>
        <p:txBody>
          <a:bodyPr/>
          <a:lstStyle/>
          <a:p>
            <a:r>
              <a:rPr lang="en-US" dirty="0" smtClean="0"/>
              <a:t>Club baseball</a:t>
            </a:r>
          </a:p>
          <a:p>
            <a:r>
              <a:rPr lang="en-US" dirty="0" smtClean="0"/>
              <a:t>A cappella</a:t>
            </a:r>
          </a:p>
          <a:p>
            <a:r>
              <a:rPr lang="en-US" dirty="0" smtClean="0"/>
              <a:t>Taking classes I wanted</a:t>
            </a:r>
          </a:p>
          <a:p>
            <a:r>
              <a:rPr lang="en-US" dirty="0" smtClean="0"/>
              <a:t>Having independence</a:t>
            </a:r>
          </a:p>
          <a:p>
            <a:r>
              <a:rPr lang="en-US" dirty="0" smtClean="0"/>
              <a:t>Going to parties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22098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venir Black"/>
                <a:cs typeface="Avenir Black"/>
              </a:rPr>
              <a:t>Dislikes</a:t>
            </a:r>
            <a:endParaRPr lang="en-US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2895600"/>
            <a:ext cx="4090416" cy="3763835"/>
          </a:xfrm>
        </p:spPr>
        <p:txBody>
          <a:bodyPr/>
          <a:lstStyle/>
          <a:p>
            <a:r>
              <a:rPr lang="en-US" dirty="0" smtClean="0"/>
              <a:t>Not making varsity baseball</a:t>
            </a:r>
          </a:p>
          <a:p>
            <a:r>
              <a:rPr lang="en-US" dirty="0" smtClean="0"/>
              <a:t>Pulling all-nighters</a:t>
            </a:r>
          </a:p>
          <a:p>
            <a:r>
              <a:rPr lang="en-US" dirty="0" smtClean="0"/>
              <a:t>Loud neighbors</a:t>
            </a:r>
          </a:p>
          <a:p>
            <a:r>
              <a:rPr lang="en-US" dirty="0" smtClean="0"/>
              <a:t>Not having school spirit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 descr="Candler_Library,_Emory_University.jp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8" y="0"/>
            <a:ext cx="9151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classes.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09800"/>
            <a:ext cx="3733800" cy="609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Avenir Black"/>
                <a:cs typeface="Avenir Black"/>
              </a:rPr>
              <a:t>Favorite</a:t>
            </a:r>
            <a:endParaRPr lang="en-US" b="1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929498"/>
            <a:ext cx="4040188" cy="3951288"/>
          </a:xfrm>
        </p:spPr>
        <p:txBody>
          <a:bodyPr/>
          <a:lstStyle/>
          <a:p>
            <a:r>
              <a:rPr lang="en-US" dirty="0" smtClean="0"/>
              <a:t>Political philosophy</a:t>
            </a:r>
          </a:p>
          <a:p>
            <a:r>
              <a:rPr lang="en-US" dirty="0" smtClean="0"/>
              <a:t>Music theory for majors</a:t>
            </a:r>
          </a:p>
          <a:p>
            <a:r>
              <a:rPr lang="en-US" dirty="0" smtClean="0"/>
              <a:t>Racquetball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2209800"/>
            <a:ext cx="4041775" cy="609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Avenir Black"/>
                <a:cs typeface="Avenir Black"/>
              </a:rPr>
              <a:t>Least </a:t>
            </a:r>
            <a:r>
              <a:rPr lang="en-US" b="1" dirty="0" smtClean="0">
                <a:solidFill>
                  <a:srgbClr val="000000"/>
                </a:solidFill>
                <a:latin typeface="Avenir Black"/>
                <a:cs typeface="Avenir Black"/>
              </a:rPr>
              <a:t>Favorite</a:t>
            </a:r>
            <a:endParaRPr lang="en-US" b="1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2878015"/>
            <a:ext cx="4041775" cy="3951288"/>
          </a:xfrm>
        </p:spPr>
        <p:txBody>
          <a:bodyPr/>
          <a:lstStyle/>
          <a:p>
            <a:r>
              <a:rPr lang="en-US" dirty="0" smtClean="0"/>
              <a:t>Financial accounting</a:t>
            </a:r>
          </a:p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 descr="38-emory-university-goizueta.jpg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" y="626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jobs.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4525963"/>
          </a:xfrm>
        </p:spPr>
        <p:txBody>
          <a:bodyPr/>
          <a:lstStyle/>
          <a:p>
            <a:r>
              <a:rPr lang="en-US" sz="2800" dirty="0" smtClean="0"/>
              <a:t>Performer</a:t>
            </a:r>
            <a:r>
              <a:rPr lang="en-US" sz="2800" dirty="0" smtClean="0"/>
              <a:t> </a:t>
            </a:r>
            <a:r>
              <a:rPr lang="en-US" sz="2800" dirty="0" smtClean="0"/>
              <a:t>at bars and on-campus social events</a:t>
            </a:r>
          </a:p>
          <a:p>
            <a:r>
              <a:rPr lang="en-US" sz="2800" dirty="0" smtClean="0"/>
              <a:t>Summer internships</a:t>
            </a:r>
          </a:p>
          <a:p>
            <a:pPr lvl="1"/>
            <a:r>
              <a:rPr lang="en-US" dirty="0" smtClean="0"/>
              <a:t>RIAA</a:t>
            </a:r>
          </a:p>
          <a:p>
            <a:pPr lvl="1"/>
            <a:r>
              <a:rPr lang="en-US" sz="2800" dirty="0" smtClean="0"/>
              <a:t>AOL Music</a:t>
            </a:r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 descr="1_3703.jpg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challenges.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4525963"/>
          </a:xfrm>
        </p:spPr>
        <p:txBody>
          <a:bodyPr/>
          <a:lstStyle/>
          <a:p>
            <a:r>
              <a:rPr lang="en-US" sz="2800" dirty="0" smtClean="0"/>
              <a:t>Balancing work with newfound independence</a:t>
            </a:r>
            <a:endParaRPr lang="en-US" sz="2800" dirty="0"/>
          </a:p>
          <a:p>
            <a:r>
              <a:rPr lang="en-US" sz="2800" dirty="0" smtClean="0"/>
              <a:t>Getting up for early classes</a:t>
            </a:r>
          </a:p>
          <a:p>
            <a:r>
              <a:rPr lang="en-US" sz="2800" dirty="0" smtClean="0"/>
              <a:t>Not procrastinating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 descr="Screen Shot 2015-08-16 at 9.38.44 PM.jpg"/>
          <p:cNvPicPr>
            <a:picLocks noChangeAspect="1"/>
          </p:cNvPicPr>
          <p:nvPr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 smtClean="0"/>
              <a:t>After college.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Worked </a:t>
            </a:r>
            <a:r>
              <a:rPr lang="en-US" sz="2400" dirty="0" smtClean="0"/>
              <a:t>hard during my internships</a:t>
            </a:r>
          </a:p>
          <a:p>
            <a:r>
              <a:rPr lang="en-US" sz="2400" dirty="0" smtClean="0"/>
              <a:t>Had a job, lost it to financial crisis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erformed music for a year</a:t>
            </a:r>
          </a:p>
          <a:p>
            <a:r>
              <a:rPr lang="en-US" sz="2400" dirty="0" smtClean="0"/>
              <a:t>Went back to grad school</a:t>
            </a:r>
          </a:p>
          <a:p>
            <a:pPr lvl="1"/>
            <a:r>
              <a:rPr lang="en-US" sz="2400" dirty="0" smtClean="0"/>
              <a:t>Studied music business at New York University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 descr="21.-New-York-University-–-New-York-City-New-York-USA.jpg"/>
          <p:cNvPicPr>
            <a:picLocks noChangeAspect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new_york_simpl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2819400" cy="2116547"/>
          </a:xfrm>
          <a:prstGeom prst="rect">
            <a:avLst/>
          </a:prstGeom>
        </p:spPr>
      </p:pic>
      <p:pic>
        <p:nvPicPr>
          <p:cNvPr id="5" name="Picture 4" descr="NYU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862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current company.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0D0D0D"/>
                </a:solidFill>
              </a:rPr>
              <a:t>Funny Or Die launched in 2007</a:t>
            </a:r>
          </a:p>
          <a:p>
            <a:r>
              <a:rPr lang="en-US" dirty="0" smtClean="0">
                <a:solidFill>
                  <a:srgbClr val="0D0D0D"/>
                </a:solidFill>
              </a:rPr>
              <a:t>Founded by Will Ferrell, Judd </a:t>
            </a:r>
            <a:r>
              <a:rPr lang="en-US" dirty="0" err="1" smtClean="0">
                <a:solidFill>
                  <a:srgbClr val="0D0D0D"/>
                </a:solidFill>
              </a:rPr>
              <a:t>Apatow</a:t>
            </a:r>
            <a:r>
              <a:rPr lang="en-US" dirty="0" smtClean="0">
                <a:solidFill>
                  <a:srgbClr val="0D0D0D"/>
                </a:solidFill>
              </a:rPr>
              <a:t>, CAA, etc.</a:t>
            </a:r>
          </a:p>
          <a:p>
            <a:r>
              <a:rPr lang="en-US" dirty="0" smtClean="0">
                <a:solidFill>
                  <a:srgbClr val="0D0D0D"/>
                </a:solidFill>
              </a:rPr>
              <a:t>We produce web videos, TV shows, live events</a:t>
            </a:r>
          </a:p>
          <a:p>
            <a:pPr lvl="1"/>
            <a:r>
              <a:rPr lang="en-US" dirty="0" smtClean="0">
                <a:solidFill>
                  <a:srgbClr val="0D0D0D"/>
                </a:solidFill>
              </a:rPr>
              <a:t>Mix of editorial content and branded content</a:t>
            </a:r>
            <a:endParaRPr lang="en-US" dirty="0">
              <a:solidFill>
                <a:srgbClr val="0D0D0D"/>
              </a:solidFill>
            </a:endParaRPr>
          </a:p>
          <a:p>
            <a:pPr lvl="1"/>
            <a:r>
              <a:rPr lang="en-US" dirty="0" smtClean="0">
                <a:solidFill>
                  <a:srgbClr val="0D0D0D"/>
                </a:solidFill>
              </a:rPr>
              <a:t>100+ employees in Los Angeles, San Mateo, New York, D.C.</a:t>
            </a:r>
            <a:endParaRPr lang="en-US" dirty="0" smtClean="0">
              <a:solidFill>
                <a:srgbClr val="0D0D0D"/>
              </a:solidFill>
            </a:endParaRPr>
          </a:p>
          <a:p>
            <a:endParaRPr lang="en-US" dirty="0">
              <a:solidFill>
                <a:srgbClr val="0D0D0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 descr="c480x270_40.jpg">
            <a:hlinkClick r:id="rId2"/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538" cy="68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Career path.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0987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6a00d83451b36c69e2012876ff4bc0970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1593802" cy="762000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33600"/>
            <a:ext cx="1625599" cy="914400"/>
          </a:xfrm>
          <a:prstGeom prst="rect">
            <a:avLst/>
          </a:prstGeom>
        </p:spPr>
      </p:pic>
      <p:pic>
        <p:nvPicPr>
          <p:cNvPr id="8" name="Picture 7" descr="Funny_or_Die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1066800" cy="1066800"/>
          </a:xfrm>
          <a:prstGeom prst="rect">
            <a:avLst/>
          </a:prstGeom>
        </p:spPr>
      </p:pic>
      <p:pic>
        <p:nvPicPr>
          <p:cNvPr id="9" name="Picture 8" descr="Screen Shot 2015-08-16 at 9.44.44 PM.jpg"/>
          <p:cNvPicPr>
            <a:picLocks noChangeAspect="1"/>
          </p:cNvPicPr>
          <p:nvPr/>
        </p:nvPicPr>
        <p:blipFill>
          <a:blip r:embed="rId11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8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challenges.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4525963"/>
          </a:xfrm>
        </p:spPr>
        <p:txBody>
          <a:bodyPr/>
          <a:lstStyle/>
          <a:p>
            <a:r>
              <a:rPr lang="en-US" sz="2800" dirty="0" smtClean="0"/>
              <a:t>Self-doubt</a:t>
            </a:r>
          </a:p>
          <a:p>
            <a:r>
              <a:rPr lang="en-US" sz="2800" dirty="0" smtClean="0"/>
              <a:t>Learning to get along with difficult people</a:t>
            </a:r>
          </a:p>
          <a:p>
            <a:r>
              <a:rPr lang="en-US" sz="2800" dirty="0" smtClean="0"/>
              <a:t>Knowing when to take risks and speak up</a:t>
            </a:r>
          </a:p>
          <a:p>
            <a:r>
              <a:rPr lang="en-US" sz="2800" dirty="0" smtClean="0"/>
              <a:t>Making a career switch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 descr="Screen Shot 2015-08-16 at 10.23.11 PM.jpg"/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6" y="0"/>
            <a:ext cx="9146266" cy="39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I’m Ben </a:t>
            </a:r>
          </a:p>
          <a:p>
            <a:pPr algn="ctr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I’m 30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old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work for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Funny Or Die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company produces short-form digital content for the Internet (such as comedic videos and articles)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also produce television shows and live events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My role at </a:t>
            </a:r>
            <a:r>
              <a:rPr lang="en-US" dirty="0" smtClean="0"/>
              <a:t>Funny Or Die </a:t>
            </a:r>
            <a:r>
              <a:rPr lang="en-US" dirty="0" smtClean="0"/>
              <a:t>is ‘Supervising Producer’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 handle projects related to either music or politics, and I also oversee talent outreach (actors, musicians, athletes, etc.)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lvl="1"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228600"/>
            <a:ext cx="1056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venir Medium"/>
                <a:cs typeface="Avenir Medium"/>
              </a:rPr>
              <a:t>Hi.</a:t>
            </a:r>
            <a:endParaRPr lang="en-US" sz="5400" dirty="0">
              <a:latin typeface="Avenir Medium"/>
              <a:cs typeface="Avenir Medium"/>
            </a:endParaRPr>
          </a:p>
        </p:txBody>
      </p:sp>
      <p:pic>
        <p:nvPicPr>
          <p:cNvPr id="5" name="Picture 4" descr="Screen Shot 2015-08-16 at 9.45.50 PM.jpg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07"/>
            <a:ext cx="9144000" cy="47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0" y="2057400"/>
            <a:ext cx="6095180" cy="3421856"/>
            <a:chOff x="1524409" y="1718071"/>
            <a:chExt cx="6095180" cy="3421856"/>
          </a:xfrm>
        </p:grpSpPr>
        <p:sp>
          <p:nvSpPr>
            <p:cNvPr id="14" name="Freeform 13"/>
            <p:cNvSpPr/>
            <p:nvPr/>
          </p:nvSpPr>
          <p:spPr>
            <a:xfrm>
              <a:off x="4384867" y="2609180"/>
              <a:ext cx="187132" cy="819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7132" y="0"/>
                  </a:moveTo>
                  <a:lnTo>
                    <a:pt x="187132" y="819819"/>
                  </a:lnTo>
                  <a:lnTo>
                    <a:pt x="0" y="81981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4572000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52506"/>
                  </a:lnTo>
                  <a:lnTo>
                    <a:pt x="2156482" y="1452506"/>
                  </a:lnTo>
                  <a:lnTo>
                    <a:pt x="2156482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526280" y="2609180"/>
              <a:ext cx="91440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415517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56482" y="0"/>
                  </a:moveTo>
                  <a:lnTo>
                    <a:pt x="2156482" y="1452506"/>
                  </a:lnTo>
                  <a:lnTo>
                    <a:pt x="0" y="1452506"/>
                  </a:lnTo>
                  <a:lnTo>
                    <a:pt x="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680891" y="1718071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24409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80891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37373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02650" y="2983445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 am now.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581400" y="21108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AAEC39"/>
                </a:solidFill>
              </a:rPr>
              <a:t>EXECUTIVE PRODUCER</a:t>
            </a:r>
            <a:endParaRPr lang="en-US" sz="1800" dirty="0" smtClean="0">
              <a:solidFill>
                <a:srgbClr val="AAEC39"/>
              </a:solidFill>
            </a:endParaRP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2417339" y="3330053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AAEC39"/>
                </a:solidFill>
              </a:rPr>
              <a:t>SUPERVISING PRODUCER</a:t>
            </a:r>
            <a:endParaRPr lang="en-US" sz="1600" dirty="0" smtClean="0">
              <a:solidFill>
                <a:srgbClr val="AAEC39"/>
              </a:solidFill>
            </a:endParaRP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3581400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AAEC39"/>
                </a:solidFill>
              </a:rPr>
              <a:t>PRODUCER</a:t>
            </a:r>
            <a:endParaRPr lang="en-US" sz="2000" dirty="0" smtClean="0">
              <a:solidFill>
                <a:srgbClr val="AAEC39"/>
              </a:solidFill>
            </a:endParaRP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57509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AAEC39"/>
                </a:solidFill>
              </a:rPr>
              <a:t>PRODUCER</a:t>
            </a:r>
            <a:endParaRPr lang="en-US" sz="2000" dirty="0" smtClean="0">
              <a:solidFill>
                <a:srgbClr val="AAEC39"/>
              </a:solidFill>
            </a:endParaRP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14075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AAEC39"/>
                </a:solidFill>
              </a:rPr>
              <a:t>PRODUCER</a:t>
            </a:r>
            <a:endParaRPr lang="en-US" sz="2000" dirty="0" smtClean="0">
              <a:solidFill>
                <a:srgbClr val="AAEC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</a:t>
            </a:r>
            <a:r>
              <a:rPr lang="en-US" dirty="0" smtClean="0"/>
              <a:t>n.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EO</a:t>
              </a:r>
              <a:endParaRPr lang="en-US" sz="1200" kern="1200" dirty="0" smtClean="0">
                <a:solidFill>
                  <a:schemeClr val="bg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$</a:t>
              </a:r>
              <a:r>
                <a:rPr lang="en-US" sz="1200" dirty="0" smtClean="0">
                  <a:solidFill>
                    <a:schemeClr val="bg1"/>
                  </a:solidFill>
                </a:rPr>
                <a:t>40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0K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President</a:t>
              </a:r>
              <a:endParaRPr lang="en-US" sz="1200" kern="1200" dirty="0" smtClean="0">
                <a:solidFill>
                  <a:schemeClr val="bg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$</a:t>
              </a:r>
              <a:r>
                <a:rPr lang="en-US" sz="1200" dirty="0" smtClean="0">
                  <a:solidFill>
                    <a:schemeClr val="bg1"/>
                  </a:solidFill>
                </a:rPr>
                <a:t>2</a:t>
              </a:r>
              <a:r>
                <a:rPr lang="en-US" sz="1200" dirty="0">
                  <a:solidFill>
                    <a:schemeClr val="bg1"/>
                  </a:solidFill>
                </a:rPr>
                <a:t>5</a:t>
              </a:r>
              <a:r>
                <a:rPr lang="en-US" sz="1200" dirty="0" smtClean="0">
                  <a:solidFill>
                    <a:schemeClr val="bg1"/>
                  </a:solidFill>
                </a:rPr>
                <a:t>0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K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Senior Level</a:t>
              </a:r>
              <a:endParaRPr lang="en-US" sz="1200" kern="1200" dirty="0" smtClean="0">
                <a:solidFill>
                  <a:schemeClr val="bg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70K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$</a:t>
              </a:r>
              <a:r>
                <a:rPr lang="en-US" sz="1200" dirty="0" smtClean="0">
                  <a:solidFill>
                    <a:schemeClr val="bg1"/>
                  </a:solidFill>
                </a:rPr>
                <a:t>30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K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work.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038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Practice guitar, piano, sing, write songs</a:t>
            </a:r>
          </a:p>
          <a:p>
            <a:r>
              <a:rPr lang="en-US" dirty="0" smtClean="0"/>
              <a:t>Go out with friends, to dinners and concerts</a:t>
            </a:r>
          </a:p>
          <a:p>
            <a:r>
              <a:rPr lang="en-US" dirty="0" smtClean="0"/>
              <a:t>Play softball on 4 teams</a:t>
            </a:r>
          </a:p>
          <a:p>
            <a:pPr lvl="1"/>
            <a:r>
              <a:rPr lang="en-US" dirty="0" smtClean="0"/>
              <a:t>Work, city league, pickup game, Temple team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 descr="10388591_816051310036_8130434933157481092_n.jpg"/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Things to remember.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Bullies are people who are unhappy with themselves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You’ll work the hardest at the things you love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There’s a practical application for your interests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Things that make you unique = Things that make you cool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Keep a journal; it’ll be fun to read later in life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 nice to people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t’s the right thing to do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 never know where people will end up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 descr="Screen Shot 2015-08-16 at 9.40.58 PM.jp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Picture 6" descr="Screen Shot 2015-08-16 at 11.51.06 PM.jpg"/>
          <p:cNvPicPr>
            <a:picLocks noChangeAspect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87790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I’m from.</a:t>
            </a:r>
            <a:endParaRPr lang="en-US" dirty="0"/>
          </a:p>
        </p:txBody>
      </p:sp>
      <p:pic>
        <p:nvPicPr>
          <p:cNvPr id="5" name="Content Placeholder 4" descr="Screen Shot 2015-08-16 at 7.44.39 PM.jpg"/>
          <p:cNvPicPr>
            <a:picLocks noGrp="1" noChangeAspect="1"/>
          </p:cNvPicPr>
          <p:nvPr>
            <p:ph sz="half" idx="1"/>
          </p:nvPr>
        </p:nvPicPr>
        <p:blipFill>
          <a:blip r:embed="rId2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r="5158"/>
          <a:stretch>
            <a:fillRect/>
          </a:stretch>
        </p:blipFill>
        <p:spPr>
          <a:xfrm>
            <a:off x="762000" y="2133600"/>
            <a:ext cx="3195749" cy="3581400"/>
          </a:xfr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in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Washington, D.C.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and raised in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Bethesda, MD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pic>
        <p:nvPicPr>
          <p:cNvPr id="7" name="Picture 6" descr="250px-Washington,_D.C._locator_map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43200"/>
            <a:ext cx="3175000" cy="2324100"/>
          </a:xfrm>
          <a:prstGeom prst="rect">
            <a:avLst/>
          </a:prstGeom>
        </p:spPr>
      </p:pic>
      <p:pic>
        <p:nvPicPr>
          <p:cNvPr id="8" name="Picture 7" descr="washington_dc.jpg"/>
          <p:cNvPicPr>
            <a:picLocks noChangeAspect="1"/>
          </p:cNvPicPr>
          <p:nvPr/>
        </p:nvPicPr>
        <p:blipFill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my family.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4909769"/>
            <a:ext cx="86868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My mom worked in the United States Senate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My dad trains politicians and executives in public speaking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My brother works at the Dept. of Education in New York</a:t>
            </a:r>
          </a:p>
        </p:txBody>
      </p:sp>
      <p:pic>
        <p:nvPicPr>
          <p:cNvPr id="4" name="Picture 3" descr="307630_10100207665199097_1149127337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4267199" cy="3452551"/>
          </a:xfrm>
          <a:prstGeom prst="rect">
            <a:avLst/>
          </a:prstGeom>
        </p:spPr>
      </p:pic>
      <p:pic>
        <p:nvPicPr>
          <p:cNvPr id="7" name="Picture 6" descr="6080137063_71b986b12f_b.jpg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Georgetown Day School </a:t>
            </a:r>
            <a:r>
              <a:rPr lang="en-US" dirty="0" smtClean="0"/>
              <a:t>in Washington, D.C.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 descr="georget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14600"/>
            <a:ext cx="3095478" cy="30954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school.</a:t>
            </a:r>
            <a:endParaRPr lang="en-US" dirty="0"/>
          </a:p>
        </p:txBody>
      </p:sp>
      <p:pic>
        <p:nvPicPr>
          <p:cNvPr id="6" name="Picture 5" descr="georgetowndayschool-highschool.jpg"/>
          <p:cNvPicPr>
            <a:picLocks noChangeAspect="1"/>
          </p:cNvPicPr>
          <p:nvPr/>
        </p:nvPicPr>
        <p:blipFill>
          <a:blip r:embed="rId4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in high </a:t>
            </a:r>
            <a:r>
              <a:rPr lang="en-US" dirty="0" smtClean="0"/>
              <a:t>s</a:t>
            </a:r>
            <a:r>
              <a:rPr lang="en-US" dirty="0" smtClean="0"/>
              <a:t>chool.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(I got made fun </a:t>
            </a:r>
            <a:r>
              <a:rPr lang="en-US" dirty="0" smtClean="0"/>
              <a:t>of during </a:t>
            </a:r>
            <a:r>
              <a:rPr lang="en-US" dirty="0" smtClean="0"/>
              <a:t>most of it)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11157396_10100904758054427_8353763677674187980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33600"/>
            <a:ext cx="2590800" cy="38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953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Played varsity baseball and basketball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Sang in the a cappella group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Played guitar and piano in bands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 descr="Screen Shot 2015-08-16 at 10.24.05 PM.jpg"/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4"/>
            <a:ext cx="9144000" cy="4739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381000"/>
            <a:ext cx="5183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Activities </a:t>
            </a:r>
            <a:r>
              <a:rPr lang="en-US" sz="4000" dirty="0"/>
              <a:t>in high school.</a:t>
            </a:r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high school.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610600" cy="3992563"/>
          </a:xfrm>
        </p:spPr>
        <p:txBody>
          <a:bodyPr/>
          <a:lstStyle/>
          <a:p>
            <a:r>
              <a:rPr lang="en-US" dirty="0" smtClean="0"/>
              <a:t>Fitting in – was very shy until end of junior year</a:t>
            </a:r>
          </a:p>
          <a:p>
            <a:r>
              <a:rPr lang="en-US" dirty="0" smtClean="0"/>
              <a:t>Acne which made me really introverted</a:t>
            </a:r>
          </a:p>
          <a:p>
            <a:r>
              <a:rPr lang="en-US" dirty="0" smtClean="0"/>
              <a:t>Struggled with S</a:t>
            </a:r>
            <a:r>
              <a:rPr lang="en-US" dirty="0" smtClean="0"/>
              <a:t>cience and Spanish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 descr="Screen Shot 2015-08-16 at 9.42.45 PM.jpg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smtClean="0"/>
              <a:t>school jobs.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2895600"/>
          </a:xfrm>
        </p:spPr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ummer camp counselor</a:t>
            </a:r>
          </a:p>
          <a:p>
            <a:r>
              <a:rPr lang="en-US" sz="2400" dirty="0" smtClean="0"/>
              <a:t>Intern at a political polling firm</a:t>
            </a:r>
          </a:p>
          <a:p>
            <a:r>
              <a:rPr lang="en-US" sz="2400" dirty="0" smtClean="0"/>
              <a:t>Intern at the Democratic National Convention in Los Angeles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 descr="Screen Shot 2015-08-16 at 9.43.47 PM.jpg"/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837</Words>
  <Application>Microsoft Macintosh PowerPoint</Application>
  <PresentationFormat>On-screen Show (4:3)</PresentationFormat>
  <Paragraphs>196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Ben Sheehan      Supervising Producer, Talent &amp; Artist Relations</vt:lpstr>
      <vt:lpstr>PowerPoint Presentation</vt:lpstr>
      <vt:lpstr>Where I’m from.</vt:lpstr>
      <vt:lpstr>This is my family.</vt:lpstr>
      <vt:lpstr>My high school.</vt:lpstr>
      <vt:lpstr>Me in high school.</vt:lpstr>
      <vt:lpstr>PowerPoint Presentation</vt:lpstr>
      <vt:lpstr>Challenges in high school.</vt:lpstr>
      <vt:lpstr>High school jobs.</vt:lpstr>
      <vt:lpstr>Things that helped me get into college.</vt:lpstr>
      <vt:lpstr>I went Emory University.</vt:lpstr>
      <vt:lpstr>College likes/dislikes.</vt:lpstr>
      <vt:lpstr>College classes.</vt:lpstr>
      <vt:lpstr>College jobs.</vt:lpstr>
      <vt:lpstr>College challenges.</vt:lpstr>
      <vt:lpstr>After college.</vt:lpstr>
      <vt:lpstr>My current company.</vt:lpstr>
      <vt:lpstr>Career path.</vt:lpstr>
      <vt:lpstr>Career challenges.</vt:lpstr>
      <vt:lpstr>Where I am now.</vt:lpstr>
      <vt:lpstr>Compensation.</vt:lpstr>
      <vt:lpstr>Beyond work.</vt:lpstr>
      <vt:lpstr>Things to remember.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Ben Sheehan</cp:lastModifiedBy>
  <cp:revision>67</cp:revision>
  <dcterms:created xsi:type="dcterms:W3CDTF">2013-01-02T21:12:08Z</dcterms:created>
  <dcterms:modified xsi:type="dcterms:W3CDTF">2015-08-17T07:17:26Z</dcterms:modified>
</cp:coreProperties>
</file>