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4" r:id="rId24"/>
    <p:sldId id="283" r:id="rId25"/>
    <p:sldId id="286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0" autoAdjust="0"/>
    <p:restoredTop sz="94660"/>
  </p:normalViewPr>
  <p:slideViewPr>
    <p:cSldViewPr>
      <p:cViewPr varScale="1">
        <p:scale>
          <a:sx n="77" d="100"/>
          <a:sy n="77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7297-2EBC-46EF-89DD-60AD9B9CE48A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100C-CF2E-4BFD-A21F-F3B38037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100C-CF2E-4BFD-A21F-F3B38037B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100C-CF2E-4BFD-A21F-F3B38037BC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A47108-2F52-4A06-83FD-228636182B8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553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 AM A LAWYER.  I AM A PARTNER IN THE LAW OFFICES OF WOOD, SMITH, HENNING &amp; BERMAN, LLC</a:t>
            </a:r>
          </a:p>
          <a:p>
            <a:r>
              <a:rPr lang="en-US" dirty="0" smtClean="0"/>
              <a:t>I DEFEND DOCTORS, HOSPITALS, AND OTHER HEALTH CARE PROVIDERS WHO HAVE BEEN SUED IN MEDICAL MALPRACTICE ACTIONS.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7696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MY NAME IS CONSTANCE ENDELICATO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15038"/>
            <a:ext cx="952500" cy="1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COW TIPPING: FACT OR FICTION?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219450" cy="241935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2286000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352" cy="835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NEBRASKA HAS THUNDERSTORMS AND TORNADOS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466975" cy="184785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40718"/>
            <a:ext cx="2857500" cy="1600200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6713"/>
            <a:ext cx="2466975" cy="1847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4957762"/>
            <a:ext cx="2847975" cy="1609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1781175" cy="25622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638425" cy="1733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10226"/>
            <a:ext cx="2466975" cy="18478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0" y="29808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 AM SCOWLING IN THE KINDERGARTEN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MY CHILDHOOD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24" y="3429000"/>
            <a:ext cx="2286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WORK HARD</a:t>
            </a:r>
          </a:p>
          <a:p>
            <a:r>
              <a:rPr lang="en-US" sz="2400" dirty="0" smtClean="0"/>
              <a:t>TAKE PRIDE</a:t>
            </a:r>
          </a:p>
          <a:p>
            <a:r>
              <a:rPr lang="en-US" sz="2400" dirty="0" smtClean="0"/>
              <a:t>BE SELF-SUFFICIENT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 smtClean="0"/>
              <a:t>I WANTED TO DO IT ON MY OWN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LESSON </a:t>
            </a:r>
            <a:r>
              <a:rPr lang="en-US" dirty="0"/>
              <a:t>N</a:t>
            </a:r>
            <a:r>
              <a:rPr lang="en-US" dirty="0" smtClean="0"/>
              <a:t>UMBER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FIRST JOB:  </a:t>
            </a:r>
            <a:r>
              <a:rPr lang="en-US" smtClean="0"/>
              <a:t>DETASSELING</a:t>
            </a:r>
            <a:r>
              <a:rPr lang="en-US" dirty="0" smtClean="0"/>
              <a:t> CORN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657600" cy="396239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356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FACE YOUR FEARS</a:t>
            </a:r>
          </a:p>
          <a:p>
            <a:endParaRPr lang="en-US" sz="2400" dirty="0"/>
          </a:p>
          <a:p>
            <a:r>
              <a:rPr lang="en-US" sz="2400" i="1" dirty="0" smtClean="0"/>
              <a:t>I WANTED TO STOP BEING AFRAID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LESSON NUMBER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 TOOK A LEAP OF FAITH (LITERALLY)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6" y="1527175"/>
            <a:ext cx="6889315" cy="4572000"/>
          </a:xfrm>
        </p:spPr>
      </p:pic>
    </p:spTree>
    <p:extLst>
      <p:ext uri="{BB962C8B-B14F-4D97-AF65-F5344CB8AC3E}">
        <p14:creationId xmlns:p14="http://schemas.microsoft.com/office/powerpoint/2010/main" val="1022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DOG PADDLE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13008"/>
            <a:ext cx="2371725" cy="192405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65158"/>
            <a:ext cx="2476500" cy="1847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1905000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2619375" cy="1743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6361"/>
            <a:ext cx="2886075" cy="2181225"/>
          </a:xfrm>
          <a:prstGeom prst="rect">
            <a:avLst/>
          </a:prstGeom>
        </p:spPr>
      </p:pic>
      <p:sp>
        <p:nvSpPr>
          <p:cNvPr id="38" name="Content Placeholder 3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I LOOKED LIKE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648200" cy="3505199"/>
          </a:xfrm>
        </p:spPr>
      </p:pic>
    </p:spTree>
    <p:extLst>
      <p:ext uri="{BB962C8B-B14F-4D97-AF65-F5344CB8AC3E}">
        <p14:creationId xmlns:p14="http://schemas.microsoft.com/office/powerpoint/2010/main" val="2189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 PADDLE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MONKEY PADDLE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28398"/>
            <a:ext cx="4038600" cy="29077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PADDLING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034485"/>
            <a:ext cx="4041775" cy="2692443"/>
          </a:xfrm>
        </p:spPr>
      </p:pic>
    </p:spTree>
    <p:extLst>
      <p:ext uri="{BB962C8B-B14F-4D97-AF65-F5344CB8AC3E}">
        <p14:creationId xmlns:p14="http://schemas.microsoft.com/office/powerpoint/2010/main" val="22900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WAS MY SCHOOL PHOTO WHEN I WAS IN KINDERGARTEN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/>
              <a:t>THIS IS A STORY OF HOW I OVERCAME SHYNESS, FEAR, AND INSECURITY TO </a:t>
            </a:r>
            <a:r>
              <a:rPr lang="en-US" sz="1800" dirty="0" smtClean="0"/>
              <a:t>                        BECOME </a:t>
            </a:r>
            <a:r>
              <a:rPr lang="en-US" sz="1800" dirty="0"/>
              <a:t>A TRIAL </a:t>
            </a:r>
            <a:r>
              <a:rPr lang="en-US" sz="1800" dirty="0" smtClean="0"/>
              <a:t>LAWYER (AND ALLOW MY PHOTO TO BE TAKEN !)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1752599"/>
            <a:ext cx="228600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BELIEVE IN YOURSELF</a:t>
            </a:r>
          </a:p>
          <a:p>
            <a:r>
              <a:rPr lang="en-US" sz="2400" dirty="0" smtClean="0"/>
              <a:t>BE CONFIDENT</a:t>
            </a:r>
          </a:p>
          <a:p>
            <a:r>
              <a:rPr lang="en-US" sz="2400" dirty="0" smtClean="0"/>
              <a:t>DO WHAT IS RIGHT FOR YOU</a:t>
            </a:r>
          </a:p>
          <a:p>
            <a:endParaRPr lang="en-US" sz="2400" dirty="0"/>
          </a:p>
          <a:p>
            <a:r>
              <a:rPr lang="en-US" sz="2400" i="1" dirty="0" smtClean="0"/>
              <a:t>I WANTED TO BE WORTHY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LESSON NUMBER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GAVE UP ONE CAREER CHOICE FOR ANOTHER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21947"/>
            <a:ext cx="4038600" cy="21808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59819"/>
            <a:ext cx="4038600" cy="2705100"/>
          </a:xfrm>
        </p:spPr>
      </p:pic>
    </p:spTree>
    <p:extLst>
      <p:ext uri="{BB962C8B-B14F-4D97-AF65-F5344CB8AC3E}">
        <p14:creationId xmlns:p14="http://schemas.microsoft.com/office/powerpoint/2010/main" val="694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BE A GOOD PERSON</a:t>
            </a:r>
          </a:p>
          <a:p>
            <a:r>
              <a:rPr lang="en-US" sz="2400" dirty="0" smtClean="0"/>
              <a:t>DO UNTO OTHERS</a:t>
            </a:r>
          </a:p>
          <a:p>
            <a:endParaRPr lang="en-US" sz="2400" dirty="0"/>
          </a:p>
          <a:p>
            <a:r>
              <a:rPr lang="en-US" sz="2400" i="1" dirty="0" smtClean="0"/>
              <a:t>I WANTED TO BE BETTER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LESSON NUMBER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07552" cy="911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 BAD SITUATION CAN LEAD TO A POSITIVE CHANGE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334000" cy="3733800"/>
          </a:xfrm>
        </p:spPr>
      </p:pic>
    </p:spTree>
    <p:extLst>
      <p:ext uri="{BB962C8B-B14F-4D97-AF65-F5344CB8AC3E}">
        <p14:creationId xmlns:p14="http://schemas.microsoft.com/office/powerpoint/2010/main" val="13818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AS A LITIGATOR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MEETINGS</a:t>
            </a:r>
          </a:p>
          <a:p>
            <a:r>
              <a:rPr lang="en-US" dirty="0" smtClean="0"/>
              <a:t>DEPOSITIONS</a:t>
            </a:r>
          </a:p>
          <a:p>
            <a:r>
              <a:rPr lang="en-US" dirty="0" smtClean="0"/>
              <a:t>COURT </a:t>
            </a:r>
          </a:p>
          <a:p>
            <a:r>
              <a:rPr lang="en-US" dirty="0" smtClean="0"/>
              <a:t>WRITING EVALUATION REPORTS</a:t>
            </a:r>
          </a:p>
          <a:p>
            <a:r>
              <a:rPr lang="en-US" dirty="0" smtClean="0"/>
              <a:t>DRAFTING AND ARGUING MOTIONS</a:t>
            </a:r>
          </a:p>
          <a:p>
            <a:r>
              <a:rPr lang="en-US" dirty="0" smtClean="0"/>
              <a:t>WRITING LETTERS </a:t>
            </a:r>
          </a:p>
          <a:p>
            <a:r>
              <a:rPr lang="en-US" dirty="0" smtClean="0"/>
              <a:t>RESEARCH AND INVESTIGATION</a:t>
            </a:r>
          </a:p>
          <a:p>
            <a:r>
              <a:rPr lang="en-US" dirty="0" smtClean="0"/>
              <a:t>MEDIATION</a:t>
            </a:r>
          </a:p>
          <a:p>
            <a:r>
              <a:rPr lang="en-US" dirty="0" smtClean="0"/>
              <a:t>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2552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CAREER IN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LAWYER               </a:t>
            </a:r>
            <a:r>
              <a:rPr lang="en-US" sz="2000" dirty="0" smtClean="0"/>
              <a:t>4 </a:t>
            </a:r>
            <a:r>
              <a:rPr lang="en-US" sz="2000" dirty="0" err="1" smtClean="0"/>
              <a:t>YRS</a:t>
            </a:r>
            <a:r>
              <a:rPr lang="en-US" sz="2000" dirty="0" smtClean="0"/>
              <a:t> UNDERGRAD/3 </a:t>
            </a:r>
            <a:r>
              <a:rPr lang="en-US" sz="2000" dirty="0" err="1" smtClean="0"/>
              <a:t>YRS</a:t>
            </a:r>
            <a:r>
              <a:rPr lang="en-US" sz="2000" dirty="0" smtClean="0"/>
              <a:t> LAW + BAR</a:t>
            </a:r>
          </a:p>
          <a:p>
            <a:r>
              <a:rPr lang="en-US" dirty="0" smtClean="0"/>
              <a:t>PARALEGAL          </a:t>
            </a:r>
            <a:r>
              <a:rPr lang="en-US" sz="1800" dirty="0" smtClean="0"/>
              <a:t>2 </a:t>
            </a:r>
            <a:r>
              <a:rPr lang="en-US" sz="1800" dirty="0" err="1" smtClean="0"/>
              <a:t>YRS</a:t>
            </a:r>
            <a:r>
              <a:rPr lang="en-US" sz="1800" dirty="0" smtClean="0"/>
              <a:t> UNDERGRAD +CERTIFICATION  </a:t>
            </a:r>
          </a:p>
          <a:p>
            <a:r>
              <a:rPr lang="en-US" dirty="0" smtClean="0"/>
              <a:t>LEGAL SECRETARY </a:t>
            </a:r>
            <a:r>
              <a:rPr lang="en-US" sz="1800" dirty="0" err="1" smtClean="0"/>
              <a:t>H.S</a:t>
            </a:r>
            <a:r>
              <a:rPr lang="en-US" sz="1800" dirty="0" smtClean="0"/>
              <a:t>. GRAD +VOCATIONAL TRAINING</a:t>
            </a:r>
          </a:p>
          <a:p>
            <a:r>
              <a:rPr lang="en-US" dirty="0" smtClean="0"/>
              <a:t>RESEARCH CLERK  </a:t>
            </a:r>
            <a:r>
              <a:rPr lang="en-US" sz="1800" dirty="0" err="1" smtClean="0"/>
              <a:t>H.S</a:t>
            </a:r>
            <a:r>
              <a:rPr lang="en-US" sz="1800" dirty="0" smtClean="0"/>
              <a:t>. GRAD + COMPUTER TRAINING</a:t>
            </a:r>
          </a:p>
          <a:p>
            <a:r>
              <a:rPr lang="en-US" dirty="0" smtClean="0"/>
              <a:t>LITIGATION ASSISTANT </a:t>
            </a:r>
            <a:r>
              <a:rPr lang="en-US" sz="1800" dirty="0" err="1" smtClean="0"/>
              <a:t>H.S</a:t>
            </a:r>
            <a:r>
              <a:rPr lang="en-US" sz="1800" dirty="0" smtClean="0"/>
              <a:t>. GRAD + </a:t>
            </a:r>
            <a:r>
              <a:rPr lang="en-US" sz="1800" dirty="0" err="1" smtClean="0"/>
              <a:t>OTJ</a:t>
            </a:r>
            <a:r>
              <a:rPr lang="en-US" sz="1800" dirty="0" smtClean="0"/>
              <a:t> TRAINING</a:t>
            </a:r>
          </a:p>
          <a:p>
            <a:r>
              <a:rPr lang="en-US" dirty="0" smtClean="0"/>
              <a:t>FILE CLERK  </a:t>
            </a:r>
            <a:r>
              <a:rPr lang="en-US" sz="1800" dirty="0" err="1" smtClean="0"/>
              <a:t>H.S</a:t>
            </a:r>
            <a:r>
              <a:rPr lang="en-US" sz="1800" dirty="0" smtClean="0"/>
              <a:t>. GRAD + </a:t>
            </a:r>
            <a:r>
              <a:rPr lang="en-US" sz="1800" dirty="0" err="1" smtClean="0"/>
              <a:t>OTJ</a:t>
            </a:r>
            <a:r>
              <a:rPr lang="en-US" sz="1800" dirty="0" smtClean="0"/>
              <a:t> </a:t>
            </a:r>
            <a:r>
              <a:rPr lang="en-US" sz="1800" dirty="0" smtClean="0"/>
              <a:t>TRAINING</a:t>
            </a:r>
          </a:p>
          <a:p>
            <a:r>
              <a:rPr lang="en-US" sz="2400" dirty="0" smtClean="0"/>
              <a:t>COURT REPORTER  </a:t>
            </a:r>
            <a:r>
              <a:rPr lang="en-US" sz="1800" dirty="0" err="1" smtClean="0"/>
              <a:t>H.S</a:t>
            </a:r>
            <a:r>
              <a:rPr lang="en-US" sz="1800" dirty="0" smtClean="0"/>
              <a:t>. GRAD + CERTIFICATION</a:t>
            </a:r>
          </a:p>
          <a:p>
            <a:r>
              <a:rPr lang="en-US" sz="2800" dirty="0" smtClean="0"/>
              <a:t>JUDGE</a:t>
            </a:r>
            <a:r>
              <a:rPr lang="en-US" sz="2400" dirty="0" smtClean="0"/>
              <a:t>  </a:t>
            </a:r>
            <a:r>
              <a:rPr lang="en-US" sz="1800" dirty="0" smtClean="0"/>
              <a:t> 4 </a:t>
            </a:r>
            <a:r>
              <a:rPr lang="en-US" sz="1800" dirty="0" err="1" smtClean="0"/>
              <a:t>YRS</a:t>
            </a:r>
            <a:r>
              <a:rPr lang="en-US" sz="1800" dirty="0" smtClean="0"/>
              <a:t> UNDERGRAD/3 </a:t>
            </a:r>
            <a:r>
              <a:rPr lang="en-US" sz="1800" dirty="0" err="1" smtClean="0"/>
              <a:t>YRS</a:t>
            </a:r>
            <a:r>
              <a:rPr lang="en-US" sz="1800" dirty="0" smtClean="0"/>
              <a:t> LAW + BAR+ </a:t>
            </a:r>
          </a:p>
          <a:p>
            <a:pPr marL="0" indent="0">
              <a:buNone/>
            </a:pPr>
            <a:r>
              <a:rPr lang="en-US" sz="1800" dirty="0" smtClean="0"/>
              <a:t>                       </a:t>
            </a:r>
            <a:r>
              <a:rPr lang="en-US" sz="1800" dirty="0" smtClean="0"/>
              <a:t>PRACTICE LAW + APPOINTMENT/ELECTION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7200"/>
            <a:ext cx="240506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OBTAINING THE CAREER OF YOUR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GPA</a:t>
            </a:r>
          </a:p>
          <a:p>
            <a:r>
              <a:rPr lang="en-US" dirty="0" smtClean="0"/>
              <a:t>SCORES ON ENTRANCE EXAMS</a:t>
            </a:r>
          </a:p>
          <a:p>
            <a:r>
              <a:rPr lang="en-US" dirty="0" smtClean="0"/>
              <a:t>PREPARE FOR INTERVIEWS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BE PROACTIVE</a:t>
            </a:r>
          </a:p>
          <a:p>
            <a:r>
              <a:rPr lang="en-US" dirty="0" smtClean="0"/>
              <a:t>SET GOALS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 HARD/TAKE PRIDE</a:t>
            </a:r>
          </a:p>
          <a:p>
            <a:r>
              <a:rPr lang="en-US" dirty="0" smtClean="0"/>
              <a:t>FACE YOUR FEARS</a:t>
            </a:r>
          </a:p>
          <a:p>
            <a:r>
              <a:rPr lang="en-US" dirty="0" smtClean="0"/>
              <a:t>BELIEVE IN YOURSELF</a:t>
            </a:r>
          </a:p>
          <a:p>
            <a:r>
              <a:rPr lang="en-US" dirty="0" smtClean="0"/>
              <a:t>BE A GOOD PERSON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I GREW UP IN NEBRASKA IN A SMALL TOWN OF 6,000</a:t>
            </a:r>
          </a:p>
          <a:p>
            <a:pPr marL="0" indent="0">
              <a:buNone/>
            </a:pPr>
            <a:r>
              <a:rPr lang="en-US" dirty="0" smtClean="0"/>
              <a:t>               I WAS THE YOUNGEST OF FIVE CHILDREN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ME    </a:t>
            </a:r>
            <a:r>
              <a:rPr lang="en-US" dirty="0"/>
              <a:t>BROTHER    </a:t>
            </a:r>
            <a:r>
              <a:rPr lang="en-US" dirty="0" err="1"/>
              <a:t>BROTHER</a:t>
            </a:r>
            <a:r>
              <a:rPr lang="en-US" dirty="0"/>
              <a:t>    </a:t>
            </a:r>
            <a:r>
              <a:rPr lang="en-US" dirty="0" err="1"/>
              <a:t>BROTHER</a:t>
            </a:r>
            <a:r>
              <a:rPr lang="en-US" dirty="0"/>
              <a:t>     SISTER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0             5                  12                 13               14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4191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NEBRASKA LOOKS LIKE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000375" cy="1524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14475"/>
            <a:ext cx="2705100" cy="16859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" y="3429000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2905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76387"/>
            <a:ext cx="2647950" cy="1724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3837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IN MY BACKYARD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2569742" cy="457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895725"/>
            <a:ext cx="26193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 HAS CORN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294595" cy="3886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5276"/>
            <a:ext cx="37632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 HAS FOOTBALL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809750"/>
            <a:ext cx="4857750" cy="3238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THE TWO COLLIDE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4038600" cy="2187575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2971799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 HAS COWS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763544" cy="3886200"/>
          </a:xfrm>
        </p:spPr>
      </p:pic>
    </p:spTree>
    <p:extLst>
      <p:ext uri="{BB962C8B-B14F-4D97-AF65-F5344CB8AC3E}">
        <p14:creationId xmlns:p14="http://schemas.microsoft.com/office/powerpoint/2010/main" val="39259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552</TotalTime>
  <Words>416</Words>
  <Application>Microsoft Office PowerPoint</Application>
  <PresentationFormat>On-screen Show (4:3)</PresentationFormat>
  <Paragraphs>111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MY NAME IS CONSTANCE ENDELICATO</vt:lpstr>
      <vt:lpstr>THIS WAS MY SCHOOL PHOTO WHEN I WAS IN KINDERGARTEN </vt:lpstr>
      <vt:lpstr>MY CHILDHOOD</vt:lpstr>
      <vt:lpstr>THIS IS WHAT NEBRASKA LOOKS LIKE</vt:lpstr>
      <vt:lpstr>THIS IS IN MY BACKYARD</vt:lpstr>
      <vt:lpstr>NEBRASKA HAS CORN</vt:lpstr>
      <vt:lpstr>NEBRASKA HAS FOOTBALL</vt:lpstr>
      <vt:lpstr>SOMETIMES THE TWO COLLIDE</vt:lpstr>
      <vt:lpstr>NEBRASKA HAS COWS</vt:lpstr>
      <vt:lpstr>COW TIPPING: FACT OR FICTION?</vt:lpstr>
      <vt:lpstr>NEBRASKA HAS THUNDERSTORMS AND TORNADOS</vt:lpstr>
      <vt:lpstr>BACK TO MY CHILDHOOD</vt:lpstr>
      <vt:lpstr>LIFE LESSON NUMBER ONE</vt:lpstr>
      <vt:lpstr>MY FIRST JOB:  DETASSELING CORN </vt:lpstr>
      <vt:lpstr>LIFE LESSON NUMBER TWO</vt:lpstr>
      <vt:lpstr>HOW I TOOK A LEAP OF FAITH (LITERALLY)</vt:lpstr>
      <vt:lpstr>THE DOG PADDLE</vt:lpstr>
      <vt:lpstr>THIS IS WHAT I LOOKED LIKE</vt:lpstr>
      <vt:lpstr>MORE PADDLING</vt:lpstr>
      <vt:lpstr>LIFE LESSON NUMBER THREE</vt:lpstr>
      <vt:lpstr>HOW I GAVE UP ONE CAREER CHOICE FOR ANOTHER</vt:lpstr>
      <vt:lpstr>LIFE LESSON NUMBER FOUR</vt:lpstr>
      <vt:lpstr>HOW A BAD SITUATION CAN LEAD TO A POSITIVE CHANGE </vt:lpstr>
      <vt:lpstr>MY CAREER AS A LITIGATOR</vt:lpstr>
      <vt:lpstr>A CAREER IN LAW</vt:lpstr>
      <vt:lpstr>KEYS TO OBTAINING THE CAREER OF YOUR CHOICE</vt:lpstr>
    </vt:vector>
  </TitlesOfParts>
  <Company>Wood, Smith, Henning, and Berman,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CONSTANCE ENDELICATO</dc:title>
  <dc:creator>Constance A. Endelicato</dc:creator>
  <cp:lastModifiedBy>Constance A. Endelicato</cp:lastModifiedBy>
  <cp:revision>73</cp:revision>
  <dcterms:created xsi:type="dcterms:W3CDTF">2015-04-20T06:24:52Z</dcterms:created>
  <dcterms:modified xsi:type="dcterms:W3CDTF">2015-04-21T21:23:46Z</dcterms:modified>
</cp:coreProperties>
</file>