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9" r:id="rId4"/>
    <p:sldId id="280" r:id="rId5"/>
    <p:sldId id="260" r:id="rId6"/>
    <p:sldId id="261" r:id="rId7"/>
    <p:sldId id="282" r:id="rId8"/>
    <p:sldId id="293" r:id="rId9"/>
    <p:sldId id="281" r:id="rId10"/>
    <p:sldId id="287" r:id="rId11"/>
    <p:sldId id="265" r:id="rId12"/>
    <p:sldId id="284" r:id="rId13"/>
    <p:sldId id="296" r:id="rId14"/>
    <p:sldId id="267" r:id="rId15"/>
    <p:sldId id="285" r:id="rId16"/>
    <p:sldId id="286" r:id="rId17"/>
    <p:sldId id="289" r:id="rId18"/>
    <p:sldId id="294" r:id="rId19"/>
    <p:sldId id="295" r:id="rId20"/>
    <p:sldId id="269" r:id="rId21"/>
    <p:sldId id="290" r:id="rId22"/>
    <p:sldId id="291" r:id="rId23"/>
    <p:sldId id="274" r:id="rId24"/>
    <p:sldId id="292" r:id="rId25"/>
    <p:sldId id="288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started as a 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an insurance investigator working for an insurance company.</a:t>
          </a:r>
        </a:p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did a lot of networking 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was a police officer for 17 years and left after being seriously injured. 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am now the CEO of this 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organization.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EA328AFC-92EC-4691-A3F7-BCAC597D11E2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went through a lay off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A5DB354-E2A1-48EE-B1C1-06AE20B3E33A}" type="parTrans" cxnId="{16C0743D-71DE-44B7-8EDB-7C7ED49803FC}">
      <dgm:prSet/>
      <dgm:spPr/>
      <dgm:t>
        <a:bodyPr/>
        <a:lstStyle/>
        <a:p>
          <a:endParaRPr lang="en-US"/>
        </a:p>
      </dgm:t>
    </dgm:pt>
    <dgm:pt modelId="{9D8F66CC-768B-49BA-9E12-9EB305D14EE9}" type="sibTrans" cxnId="{16C0743D-71DE-44B7-8EDB-7C7ED49803FC}">
      <dgm:prSet/>
      <dgm:spPr/>
      <dgm:t>
        <a:bodyPr/>
        <a:lstStyle/>
        <a:p>
          <a:endParaRPr lang="en-US"/>
        </a:p>
      </dgm:t>
    </dgm:pt>
    <dgm:pt modelId="{B0793A2F-5698-42F4-9A8C-5756E99C1599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My vendor, a forensic locksmith needed help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383F12D-9981-437B-A33B-CBE2DE668813}" type="parTrans" cxnId="{73B06A6B-8DC2-49B5-BC92-13EFB6E5A43F}">
      <dgm:prSet/>
      <dgm:spPr/>
      <dgm:t>
        <a:bodyPr/>
        <a:lstStyle/>
        <a:p>
          <a:endParaRPr lang="en-US"/>
        </a:p>
      </dgm:t>
    </dgm:pt>
    <dgm:pt modelId="{7D9D5956-6D0F-4E9D-94D0-9F6F70D4F811}" type="sibTrans" cxnId="{73B06A6B-8DC2-49B5-BC92-13EFB6E5A43F}">
      <dgm:prSet/>
      <dgm:spPr/>
      <dgm:t>
        <a:bodyPr/>
        <a:lstStyle/>
        <a:p>
          <a:endParaRPr lang="en-US"/>
        </a:p>
      </dgm:t>
    </dgm:pt>
    <dgm:pt modelId="{0AD25EF8-E3CA-463C-9A50-C28851276AB5}">
      <dgm:prSet phldrT="[Text]" custScaleY="19831" custLinFactX="100000" custLinFactNeighborX="111751" custLinFactNeighborY="-18021"/>
      <dgm:spPr/>
    </dgm:pt>
    <dgm:pt modelId="{1ADECAE1-0083-4FC1-9372-01AD21F97E5B}" type="parTrans" cxnId="{4CAAB5D4-F35E-489D-BD5B-1AC1DC3B7974}">
      <dgm:prSet/>
      <dgm:spPr/>
      <dgm:t>
        <a:bodyPr/>
        <a:lstStyle/>
        <a:p>
          <a:endParaRPr lang="en-US"/>
        </a:p>
      </dgm:t>
    </dgm:pt>
    <dgm:pt modelId="{FB5873B6-3C16-438C-941F-D9308953F686}" type="sibTrans" cxnId="{4CAAB5D4-F35E-489D-BD5B-1AC1DC3B7974}">
      <dgm:prSet/>
      <dgm:spPr/>
      <dgm:t>
        <a:bodyPr/>
        <a:lstStyle/>
        <a:p>
          <a:endParaRPr lang="en-US"/>
        </a:p>
      </dgm:t>
    </dgm:pt>
    <dgm:pt modelId="{5FA8AE85-ADE8-4228-B242-E7A63703FCD8}">
      <dgm:prSet phldrT="[Text]" custScaleY="19831" custLinFactX="100000" custLinFactNeighborX="111751" custLinFactNeighborY="-18021"/>
      <dgm:spPr/>
    </dgm:pt>
    <dgm:pt modelId="{98732C47-13DC-4262-9672-407346275659}" type="parTrans" cxnId="{AA61DA07-5FD9-4E5E-9A63-C1C084F39936}">
      <dgm:prSet/>
      <dgm:spPr/>
      <dgm:t>
        <a:bodyPr/>
        <a:lstStyle/>
        <a:p>
          <a:endParaRPr lang="en-US"/>
        </a:p>
      </dgm:t>
    </dgm:pt>
    <dgm:pt modelId="{F185A4FE-9C5A-4504-9301-0B046F4E8BED}" type="sibTrans" cxnId="{AA61DA07-5FD9-4E5E-9A63-C1C084F39936}">
      <dgm:prSet/>
      <dgm:spPr/>
      <dgm:t>
        <a:bodyPr/>
        <a:lstStyle/>
        <a:p>
          <a:endParaRPr lang="en-US"/>
        </a:p>
      </dgm:t>
    </dgm:pt>
    <dgm:pt modelId="{A10CDFF4-3753-4B64-8EEF-5E721408299F}">
      <dgm:prSet phldrT="[Text]" custScaleY="14297" custLinFactX="-100000" custLinFactNeighborX="-123658" custLinFactNeighborY="-12383"/>
      <dgm:spPr/>
    </dgm:pt>
    <dgm:pt modelId="{0E93BF82-2184-4DAD-9D39-42512468C2BA}" type="parTrans" cxnId="{BEDD86F9-A1AD-480F-8BAC-BE2A46F80FAD}">
      <dgm:prSet/>
      <dgm:spPr/>
      <dgm:t>
        <a:bodyPr/>
        <a:lstStyle/>
        <a:p>
          <a:endParaRPr lang="en-US"/>
        </a:p>
      </dgm:t>
    </dgm:pt>
    <dgm:pt modelId="{E41ABBD9-F217-459D-B966-48571AF5E8A6}" type="sibTrans" cxnId="{BEDD86F9-A1AD-480F-8BAC-BE2A46F80FAD}">
      <dgm:prSet/>
      <dgm:spPr/>
      <dgm:t>
        <a:bodyPr/>
        <a:lstStyle/>
        <a:p>
          <a:endParaRPr lang="en-US"/>
        </a:p>
      </dgm:t>
    </dgm:pt>
    <dgm:pt modelId="{58DC611D-D5A7-401E-B558-6D34F39765E5}">
      <dgm:prSet phldrT="[Text]" custScaleY="14297" custLinFactX="-100000" custLinFactNeighborX="-123658" custLinFactNeighborY="-12383"/>
      <dgm:spPr/>
    </dgm:pt>
    <dgm:pt modelId="{EF287042-73AF-47D0-B859-C5C5651D6750}" type="parTrans" cxnId="{C316CFA3-3B29-4F92-9FBB-F84B2A557096}">
      <dgm:prSet/>
      <dgm:spPr/>
      <dgm:t>
        <a:bodyPr/>
        <a:lstStyle/>
        <a:p>
          <a:endParaRPr lang="en-US"/>
        </a:p>
      </dgm:t>
    </dgm:pt>
    <dgm:pt modelId="{76C4B0B7-7CAA-4B1C-869A-3EF5DF25FA47}" type="sibTrans" cxnId="{C316CFA3-3B29-4F92-9FBB-F84B2A557096}">
      <dgm:prSet/>
      <dgm:spPr/>
      <dgm:t>
        <a:bodyPr/>
        <a:lstStyle/>
        <a:p>
          <a:endParaRPr lang="en-US"/>
        </a:p>
      </dgm:t>
    </dgm:pt>
    <dgm:pt modelId="{F7F9A59D-35CD-449E-9802-DC05C24E4FBA}">
      <dgm:prSet phldrT="[Text]" custScaleY="14297" custLinFactX="-100000" custLinFactNeighborX="-123658" custLinFactNeighborY="-12383"/>
      <dgm:spPr/>
    </dgm:pt>
    <dgm:pt modelId="{380C5B86-25CA-42CA-BBE8-A206EFB2A3D1}" type="parTrans" cxnId="{AA9F1B7F-81E4-4529-9DB0-0B5B084088A2}">
      <dgm:prSet/>
      <dgm:spPr/>
      <dgm:t>
        <a:bodyPr/>
        <a:lstStyle/>
        <a:p>
          <a:endParaRPr lang="en-US"/>
        </a:p>
      </dgm:t>
    </dgm:pt>
    <dgm:pt modelId="{A58B6E19-7113-483B-8848-B70A245A9CF2}" type="sibTrans" cxnId="{AA9F1B7F-81E4-4529-9DB0-0B5B084088A2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0180A85C-C59F-49F1-8105-A12F56CA4573}" type="pres">
      <dgm:prSet presAssocID="{117D8BAD-65C0-428B-B763-D5C262BA017E}" presName="arrowDiagram5" presStyleCnt="0"/>
      <dgm:spPr/>
    </dgm:pt>
    <dgm:pt modelId="{03D75074-B3BF-4C1A-B0A6-58C90EF9CD92}" type="pres">
      <dgm:prSet presAssocID="{2D8EC281-7FD2-4949-B782-9554AE8D8903}" presName="bullet5a" presStyleLbl="node1" presStyleIdx="0" presStyleCnt="5"/>
      <dgm:spPr/>
    </dgm:pt>
    <dgm:pt modelId="{FD3502A2-684B-4CF4-91AE-5C68111CE917}" type="pres">
      <dgm:prSet presAssocID="{2D8EC281-7FD2-4949-B782-9554AE8D8903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FE892-EEE9-41EA-B5A5-D524DA73FA25}" type="pres">
      <dgm:prSet presAssocID="{9DF16435-D83C-43CC-88F7-B2FF0728BDD3}" presName="bullet5b" presStyleLbl="node1" presStyleIdx="1" presStyleCnt="5"/>
      <dgm:spPr/>
    </dgm:pt>
    <dgm:pt modelId="{E46C0452-DECA-45B3-BDEA-BC64BC56147F}" type="pres">
      <dgm:prSet presAssocID="{9DF16435-D83C-43CC-88F7-B2FF0728BDD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0667D-B9D0-40A6-9DEF-574B1A6A3254}" type="pres">
      <dgm:prSet presAssocID="{916EA4CA-F191-44E9-BDEC-685BAEB5F89C}" presName="bullet5c" presStyleLbl="node1" presStyleIdx="2" presStyleCnt="5" custLinFactNeighborX="-63160" custLinFactNeighborY="27741"/>
      <dgm:spPr/>
    </dgm:pt>
    <dgm:pt modelId="{54E99461-A277-4760-8C5C-C3258BCFCECA}" type="pres">
      <dgm:prSet presAssocID="{916EA4CA-F191-44E9-BDEC-685BAEB5F89C}" presName="textBox5c" presStyleLbl="revTx" presStyleIdx="2" presStyleCnt="5" custScaleY="19831" custLinFactX="84490" custLinFactNeighborX="100000" custLinFactNeighborY="-55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C4A20-3EFB-4555-9B75-1C3DF131800A}" type="pres">
      <dgm:prSet presAssocID="{EA328AFC-92EC-4691-A3F7-BCAC597D11E2}" presName="bullet5d" presStyleLbl="node1" presStyleIdx="3" presStyleCnt="5" custLinFactX="-28262" custLinFactNeighborX="-100000" custLinFactNeighborY="22834"/>
      <dgm:spPr/>
    </dgm:pt>
    <dgm:pt modelId="{7466A674-C418-419A-AA7D-0FC713278A7D}" type="pres">
      <dgm:prSet presAssocID="{EA328AFC-92EC-4691-A3F7-BCAC597D11E2}" presName="textBox5d" presStyleLbl="revTx" presStyleIdx="3" presStyleCnt="5" custScaleY="5541" custLinFactNeighborX="-50000" custLinFactNeighborY="-36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4CD73-7365-4599-AA4B-A1370AFD2ED8}" type="pres">
      <dgm:prSet presAssocID="{B0793A2F-5698-42F4-9A8C-5756E99C1599}" presName="bullet5e" presStyleLbl="node1" presStyleIdx="4" presStyleCnt="5" custLinFactNeighborX="-76671" custLinFactNeighborY="14296"/>
      <dgm:spPr/>
    </dgm:pt>
    <dgm:pt modelId="{390A860C-9755-47C5-B12A-FAF9FD27C729}" type="pres">
      <dgm:prSet presAssocID="{B0793A2F-5698-42F4-9A8C-5756E99C1599}" presName="textBox5e" presStyleLbl="revTx" presStyleIdx="4" presStyleCnt="5" custScaleY="14297" custLinFactX="-100000" custLinFactNeighborX="-123658" custLinFactNeighborY="-12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D86F9-A1AD-480F-8BAC-BE2A46F80FAD}" srcId="{117D8BAD-65C0-428B-B763-D5C262BA017E}" destId="{A10CDFF4-3753-4B64-8EEF-5E721408299F}" srcOrd="7" destOrd="0" parTransId="{0E93BF82-2184-4DAD-9D39-42512468C2BA}" sibTransId="{E41ABBD9-F217-459D-B966-48571AF5E8A6}"/>
    <dgm:cxn modelId="{AA9F1B7F-81E4-4529-9DB0-0B5B084088A2}" srcId="{117D8BAD-65C0-428B-B763-D5C262BA017E}" destId="{F7F9A59D-35CD-449E-9802-DC05C24E4FBA}" srcOrd="9" destOrd="0" parTransId="{380C5B86-25CA-42CA-BBE8-A206EFB2A3D1}" sibTransId="{A58B6E19-7113-483B-8848-B70A245A9CF2}"/>
    <dgm:cxn modelId="{4CAAB5D4-F35E-489D-BD5B-1AC1DC3B7974}" srcId="{117D8BAD-65C0-428B-B763-D5C262BA017E}" destId="{0AD25EF8-E3CA-463C-9A50-C28851276AB5}" srcOrd="5" destOrd="0" parTransId="{1ADECAE1-0083-4FC1-9372-01AD21F97E5B}" sibTransId="{FB5873B6-3C16-438C-941F-D9308953F686}"/>
    <dgm:cxn modelId="{8848362C-674D-47B6-AD50-A117D8F7A4A2}" type="presOf" srcId="{B0793A2F-5698-42F4-9A8C-5756E99C1599}" destId="{390A860C-9755-47C5-B12A-FAF9FD27C729}" srcOrd="0" destOrd="0" presId="urn:microsoft.com/office/officeart/2005/8/layout/arrow2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13783AE0-7A01-4273-BCBD-EC33317D1000}" type="presOf" srcId="{EA328AFC-92EC-4691-A3F7-BCAC597D11E2}" destId="{7466A674-C418-419A-AA7D-0FC713278A7D}" srcOrd="0" destOrd="0" presId="urn:microsoft.com/office/officeart/2005/8/layout/arrow2"/>
    <dgm:cxn modelId="{D7827887-3D89-46C5-BC13-295E3AC3C9EB}" type="presOf" srcId="{916EA4CA-F191-44E9-BDEC-685BAEB5F89C}" destId="{54E99461-A277-4760-8C5C-C3258BCFCECA}" srcOrd="0" destOrd="0" presId="urn:microsoft.com/office/officeart/2005/8/layout/arrow2"/>
    <dgm:cxn modelId="{C316CFA3-3B29-4F92-9FBB-F84B2A557096}" srcId="{117D8BAD-65C0-428B-B763-D5C262BA017E}" destId="{58DC611D-D5A7-401E-B558-6D34F39765E5}" srcOrd="8" destOrd="0" parTransId="{EF287042-73AF-47D0-B859-C5C5651D6750}" sibTransId="{76C4B0B7-7CAA-4B1C-869A-3EF5DF25FA47}"/>
    <dgm:cxn modelId="{73B06A6B-8DC2-49B5-BC92-13EFB6E5A43F}" srcId="{117D8BAD-65C0-428B-B763-D5C262BA017E}" destId="{B0793A2F-5698-42F4-9A8C-5756E99C1599}" srcOrd="4" destOrd="0" parTransId="{D383F12D-9981-437B-A33B-CBE2DE668813}" sibTransId="{7D9D5956-6D0F-4E9D-94D0-9F6F70D4F811}"/>
    <dgm:cxn modelId="{AA61DA07-5FD9-4E5E-9A63-C1C084F39936}" srcId="{117D8BAD-65C0-428B-B763-D5C262BA017E}" destId="{5FA8AE85-ADE8-4228-B242-E7A63703FCD8}" srcOrd="6" destOrd="0" parTransId="{98732C47-13DC-4262-9672-407346275659}" sibTransId="{F185A4FE-9C5A-4504-9301-0B046F4E8BE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065386AF-3208-4CE8-80F0-EACE7E03E85D}" type="presOf" srcId="{2D8EC281-7FD2-4949-B782-9554AE8D8903}" destId="{FD3502A2-684B-4CF4-91AE-5C68111CE917}" srcOrd="0" destOrd="0" presId="urn:microsoft.com/office/officeart/2005/8/layout/arrow2"/>
    <dgm:cxn modelId="{16C0743D-71DE-44B7-8EDB-7C7ED49803FC}" srcId="{117D8BAD-65C0-428B-B763-D5C262BA017E}" destId="{EA328AFC-92EC-4691-A3F7-BCAC597D11E2}" srcOrd="3" destOrd="0" parTransId="{DA5DB354-E2A1-48EE-B1C1-06AE20B3E33A}" sibTransId="{9D8F66CC-768B-49BA-9E12-9EB305D14EE9}"/>
    <dgm:cxn modelId="{18FC144B-19B4-4F12-A6F0-0002C8AE683D}" type="presOf" srcId="{9DF16435-D83C-43CC-88F7-B2FF0728BDD3}" destId="{E46C0452-DECA-45B3-BDEA-BC64BC56147F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9565F49B-9B6F-476B-8E8D-F190541BF2FA}" type="presParOf" srcId="{2CA1C279-8CAF-4522-A11C-0306FA8C7E1F}" destId="{0180A85C-C59F-49F1-8105-A12F56CA4573}" srcOrd="1" destOrd="0" presId="urn:microsoft.com/office/officeart/2005/8/layout/arrow2"/>
    <dgm:cxn modelId="{4ABA3B80-214F-4058-A4DA-EF689D99D067}" type="presParOf" srcId="{0180A85C-C59F-49F1-8105-A12F56CA4573}" destId="{03D75074-B3BF-4C1A-B0A6-58C90EF9CD92}" srcOrd="0" destOrd="0" presId="urn:microsoft.com/office/officeart/2005/8/layout/arrow2"/>
    <dgm:cxn modelId="{B5DFFD86-69F7-452B-8240-D18023BEC5E4}" type="presParOf" srcId="{0180A85C-C59F-49F1-8105-A12F56CA4573}" destId="{FD3502A2-684B-4CF4-91AE-5C68111CE917}" srcOrd="1" destOrd="0" presId="urn:microsoft.com/office/officeart/2005/8/layout/arrow2"/>
    <dgm:cxn modelId="{1F142263-EB4E-42D7-A9A3-3290E3B57445}" type="presParOf" srcId="{0180A85C-C59F-49F1-8105-A12F56CA4573}" destId="{620FE892-EEE9-41EA-B5A5-D524DA73FA25}" srcOrd="2" destOrd="0" presId="urn:microsoft.com/office/officeart/2005/8/layout/arrow2"/>
    <dgm:cxn modelId="{99BA16F6-D73C-4BDD-A0E0-A40F9C0EF873}" type="presParOf" srcId="{0180A85C-C59F-49F1-8105-A12F56CA4573}" destId="{E46C0452-DECA-45B3-BDEA-BC64BC56147F}" srcOrd="3" destOrd="0" presId="urn:microsoft.com/office/officeart/2005/8/layout/arrow2"/>
    <dgm:cxn modelId="{8A267104-0F5F-4B31-A57A-B9FCF2F7A4A3}" type="presParOf" srcId="{0180A85C-C59F-49F1-8105-A12F56CA4573}" destId="{D170667D-B9D0-40A6-9DEF-574B1A6A3254}" srcOrd="4" destOrd="0" presId="urn:microsoft.com/office/officeart/2005/8/layout/arrow2"/>
    <dgm:cxn modelId="{FFE9ACF9-E8D0-4003-9422-7058BC6BD5B9}" type="presParOf" srcId="{0180A85C-C59F-49F1-8105-A12F56CA4573}" destId="{54E99461-A277-4760-8C5C-C3258BCFCECA}" srcOrd="5" destOrd="0" presId="urn:microsoft.com/office/officeart/2005/8/layout/arrow2"/>
    <dgm:cxn modelId="{F0269CD1-606D-4725-8053-EB2067A5F0AB}" type="presParOf" srcId="{0180A85C-C59F-49F1-8105-A12F56CA4573}" destId="{DBFC4A20-3EFB-4555-9B75-1C3DF131800A}" srcOrd="6" destOrd="0" presId="urn:microsoft.com/office/officeart/2005/8/layout/arrow2"/>
    <dgm:cxn modelId="{B955FAB9-4F5B-42F7-9BD3-FB11C92E5CAF}" type="presParOf" srcId="{0180A85C-C59F-49F1-8105-A12F56CA4573}" destId="{7466A674-C418-419A-AA7D-0FC713278A7D}" srcOrd="7" destOrd="0" presId="urn:microsoft.com/office/officeart/2005/8/layout/arrow2"/>
    <dgm:cxn modelId="{EDE91146-CC81-47DA-9B4E-650600908EB4}" type="presParOf" srcId="{0180A85C-C59F-49F1-8105-A12F56CA4573}" destId="{28F4CD73-7365-4599-AA4B-A1370AFD2ED8}" srcOrd="8" destOrd="0" presId="urn:microsoft.com/office/officeart/2005/8/layout/arrow2"/>
    <dgm:cxn modelId="{08AECDAC-CA17-4BD7-B866-4A5A2CFAABE1}" type="presParOf" srcId="{0180A85C-C59F-49F1-8105-A12F56CA4573}" destId="{390A860C-9755-47C5-B12A-FAF9FD27C72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75074-B3BF-4C1A-B0A6-58C90EF9CD92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502A2-684B-4CF4-91AE-5C68111CE917}">
      <dsp:nvSpPr>
        <dsp:cNvPr id="0" name=""/>
        <dsp:cNvSpPr/>
      </dsp:nvSpPr>
      <dsp:spPr>
        <a:xfrm>
          <a:off x="1290599" y="3448783"/>
          <a:ext cx="948641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</a:t>
          </a:r>
          <a:r>
            <a:rPr lang="en-US" sz="10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was a police officer for 17 years and left after being seriously injured. </a:t>
          </a:r>
          <a:endParaRPr lang="en-US" sz="1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290599" y="3448783"/>
        <a:ext cx="948641" cy="1077179"/>
      </dsp:txXfrm>
    </dsp:sp>
    <dsp:sp modelId="{620FE892-EEE9-41EA-B5A5-D524DA73FA25}">
      <dsp:nvSpPr>
        <dsp:cNvPr id="0" name=""/>
        <dsp:cNvSpPr/>
      </dsp:nvSpPr>
      <dsp:spPr>
        <a:xfrm>
          <a:off x="2108893" y="2499236"/>
          <a:ext cx="260695" cy="2606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C0452-DECA-45B3-BDEA-BC64BC56147F}">
      <dsp:nvSpPr>
        <dsp:cNvPr id="0" name=""/>
        <dsp:cNvSpPr/>
      </dsp:nvSpPr>
      <dsp:spPr>
        <a:xfrm>
          <a:off x="2239240" y="2629584"/>
          <a:ext cx="1202095" cy="189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started as a </a:t>
          </a:r>
          <a:r>
            <a:rPr lang="en-US" sz="10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an insurance investigator working for an insurance company.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did a lot of networking </a:t>
          </a:r>
          <a:endParaRPr lang="en-US" sz="1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239240" y="2629584"/>
        <a:ext cx="1202095" cy="1896378"/>
      </dsp:txXfrm>
    </dsp:sp>
    <dsp:sp modelId="{D170667D-B9D0-40A6-9DEF-574B1A6A3254}">
      <dsp:nvSpPr>
        <dsp:cNvPr id="0" name=""/>
        <dsp:cNvSpPr/>
      </dsp:nvSpPr>
      <dsp:spPr>
        <a:xfrm>
          <a:off x="3047999" y="1905000"/>
          <a:ext cx="347593" cy="3475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9461-A277-4760-8C5C-C3258BCFCECA}">
      <dsp:nvSpPr>
        <dsp:cNvPr id="0" name=""/>
        <dsp:cNvSpPr/>
      </dsp:nvSpPr>
      <dsp:spPr>
        <a:xfrm>
          <a:off x="6019800" y="1600209"/>
          <a:ext cx="1397617" cy="504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am now the CEO of this </a:t>
          </a:r>
          <a:r>
            <a:rPr lang="en-US" sz="10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organization.</a:t>
          </a:r>
          <a:endParaRPr lang="en-US" sz="1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019800" y="1600209"/>
        <a:ext cx="1397617" cy="504419"/>
      </dsp:txXfrm>
    </dsp:sp>
    <dsp:sp modelId="{DBFC4A20-3EFB-4555-9B75-1C3DF131800A}">
      <dsp:nvSpPr>
        <dsp:cNvPr id="0" name=""/>
        <dsp:cNvSpPr/>
      </dsp:nvSpPr>
      <dsp:spPr>
        <a:xfrm>
          <a:off x="4038601" y="1371599"/>
          <a:ext cx="448975" cy="4489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6A674-C418-419A-AA7D-0FC713278A7D}">
      <dsp:nvSpPr>
        <dsp:cNvPr id="0" name=""/>
        <dsp:cNvSpPr/>
      </dsp:nvSpPr>
      <dsp:spPr>
        <a:xfrm>
          <a:off x="4114800" y="1828814"/>
          <a:ext cx="1448308" cy="168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went through a lay off</a:t>
          </a:r>
          <a:endParaRPr lang="en-US" sz="1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114800" y="1828814"/>
        <a:ext cx="1448308" cy="168025"/>
      </dsp:txXfrm>
    </dsp:sp>
    <dsp:sp modelId="{28F4CD73-7365-4599-AA4B-A1370AFD2ED8}">
      <dsp:nvSpPr>
        <dsp:cNvPr id="0" name=""/>
        <dsp:cNvSpPr/>
      </dsp:nvSpPr>
      <dsp:spPr>
        <a:xfrm>
          <a:off x="5562600" y="990598"/>
          <a:ext cx="572081" cy="5720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A860C-9755-47C5-B12A-FAF9FD27C729}">
      <dsp:nvSpPr>
        <dsp:cNvPr id="0" name=""/>
        <dsp:cNvSpPr/>
      </dsp:nvSpPr>
      <dsp:spPr>
        <a:xfrm>
          <a:off x="3048005" y="2209793"/>
          <a:ext cx="1448308" cy="476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My vendor, a forensic locksmith needed help</a:t>
          </a:r>
          <a:endParaRPr lang="en-US" sz="1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048005" y="2209793"/>
        <a:ext cx="1448308" cy="476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67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141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venir Roman"/>
              <a:cs typeface="Avenir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YBA GUEST </a:t>
            </a:r>
            <a:b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</a:br>
            <a: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RESOURCE TEMPLATE</a:t>
            </a:r>
            <a:endParaRPr lang="en-US" sz="6000" dirty="0">
              <a:solidFill>
                <a:srgbClr val="00BAC4"/>
              </a:solidFill>
              <a:effectLst/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 few things I did to ensure I got into college were:</a:t>
            </a:r>
          </a:p>
          <a:p>
            <a:pPr lvl="1"/>
            <a:r>
              <a:rPr lang="en-US" dirty="0" smtClean="0"/>
              <a:t>Grades</a:t>
            </a:r>
          </a:p>
          <a:p>
            <a:pPr lvl="2"/>
            <a:r>
              <a:rPr lang="en-US" dirty="0" smtClean="0"/>
              <a:t>My English Teacher miss reported me as failing English my Senior Year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 Extra-curricular Activities</a:t>
            </a:r>
          </a:p>
          <a:p>
            <a:pPr lvl="2"/>
            <a:r>
              <a:rPr lang="en-US" dirty="0" smtClean="0"/>
              <a:t>Civil Air Patrol</a:t>
            </a:r>
          </a:p>
          <a:p>
            <a:pPr lvl="2"/>
            <a:r>
              <a:rPr lang="en-US" dirty="0" smtClean="0"/>
              <a:t>Boy Scouts</a:t>
            </a:r>
          </a:p>
          <a:p>
            <a:pPr lvl="2"/>
            <a:r>
              <a:rPr lang="en-US" dirty="0" smtClean="0"/>
              <a:t>Worked as a volunteer on a political Campaign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Writing letters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49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I attended college in Denver, Colorado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0938" y="4648200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map shot here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10" descr="Metro State 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057400"/>
            <a:ext cx="5330309" cy="41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4040188" cy="609600"/>
          </a:xfrm>
        </p:spPr>
        <p:txBody>
          <a:bodyPr/>
          <a:lstStyle/>
          <a:p>
            <a:r>
              <a:rPr lang="en-US" dirty="0" smtClean="0"/>
              <a:t>Things I enjoyed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609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Things </a:t>
            </a:r>
            <a:r>
              <a:rPr lang="en-US" dirty="0" smtClean="0"/>
              <a:t>I didn’t enjoy in College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41648" cy="3913632"/>
          </a:xfrm>
        </p:spPr>
        <p:txBody>
          <a:bodyPr/>
          <a:lstStyle/>
          <a:p>
            <a:r>
              <a:rPr lang="en-US" dirty="0" smtClean="0"/>
              <a:t>LEARNING!!</a:t>
            </a:r>
          </a:p>
          <a:p>
            <a:r>
              <a:rPr lang="en-US" dirty="0" smtClean="0"/>
              <a:t>Meeting people</a:t>
            </a:r>
          </a:p>
          <a:p>
            <a:r>
              <a:rPr lang="en-US" dirty="0" smtClean="0"/>
              <a:t>Freedom</a:t>
            </a:r>
          </a:p>
          <a:p>
            <a:r>
              <a:rPr lang="en-US" dirty="0" smtClean="0"/>
              <a:t>The respect shown by our professors</a:t>
            </a:r>
          </a:p>
          <a:p>
            <a:r>
              <a:rPr lang="en-US" dirty="0" smtClean="0"/>
              <a:t>I also enjoyed rodeo / bull riding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514600"/>
            <a:ext cx="4041648" cy="3913187"/>
          </a:xfrm>
        </p:spPr>
        <p:txBody>
          <a:bodyPr/>
          <a:lstStyle/>
          <a:p>
            <a:r>
              <a:rPr lang="en-US" dirty="0" smtClean="0"/>
              <a:t>It took awhile to get used to self study.</a:t>
            </a:r>
          </a:p>
          <a:p>
            <a:r>
              <a:rPr lang="en-US" dirty="0" smtClean="0"/>
              <a:t>Long Hours </a:t>
            </a:r>
          </a:p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447800"/>
            <a:ext cx="4040188" cy="609600"/>
          </a:xfrm>
        </p:spPr>
        <p:txBody>
          <a:bodyPr/>
          <a:lstStyle/>
          <a:p>
            <a:r>
              <a:rPr lang="en-US" dirty="0" smtClean="0"/>
              <a:t>Things I enjoyed in College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209800" y="2133600"/>
            <a:ext cx="4041648" cy="3913632"/>
          </a:xfrm>
        </p:spPr>
        <p:txBody>
          <a:bodyPr/>
          <a:lstStyle/>
          <a:p>
            <a:r>
              <a:rPr lang="en-US" dirty="0" smtClean="0"/>
              <a:t>I also enjoyed rodeo / bull riding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1510935_10202799518659746_24921079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276600"/>
            <a:ext cx="20669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Favorite classes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 smtClean="0"/>
              <a:t>Least favorite classes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</a:p>
          <a:p>
            <a:r>
              <a:rPr lang="en-US" dirty="0" smtClean="0"/>
              <a:t>Business Law</a:t>
            </a:r>
          </a:p>
          <a:p>
            <a:r>
              <a:rPr lang="en-US" dirty="0" smtClean="0"/>
              <a:t>Criminal Justice Courses</a:t>
            </a:r>
          </a:p>
          <a:p>
            <a:r>
              <a:rPr lang="en-US" dirty="0" smtClean="0"/>
              <a:t>All History Classes</a:t>
            </a:r>
          </a:p>
          <a:p>
            <a:r>
              <a:rPr lang="en-US" dirty="0" smtClean="0"/>
              <a:t>Calculus</a:t>
            </a:r>
          </a:p>
          <a:p>
            <a:r>
              <a:rPr lang="en-US" dirty="0" smtClean="0"/>
              <a:t>Arts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</a:p>
          <a:p>
            <a:r>
              <a:rPr lang="en-US" dirty="0" smtClean="0"/>
              <a:t>English</a:t>
            </a:r>
          </a:p>
          <a:p>
            <a:r>
              <a:rPr lang="en-US" dirty="0" smtClean="0"/>
              <a:t>English</a:t>
            </a:r>
          </a:p>
          <a:p>
            <a:r>
              <a:rPr lang="en-US" dirty="0" smtClean="0"/>
              <a:t>And then English</a:t>
            </a:r>
          </a:p>
          <a:p>
            <a:endParaRPr lang="en-US" dirty="0" smtClean="0"/>
          </a:p>
          <a:p>
            <a:r>
              <a:rPr lang="en-US" dirty="0" smtClean="0"/>
              <a:t>Not necessarily in that order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I worked while I was in College were:</a:t>
            </a:r>
          </a:p>
          <a:p>
            <a:pPr lvl="1"/>
            <a:r>
              <a:rPr lang="en-US" dirty="0" smtClean="0"/>
              <a:t>I continued working as a disc-jockey through College.</a:t>
            </a:r>
          </a:p>
          <a:p>
            <a:pPr lvl="2"/>
            <a:r>
              <a:rPr lang="en-US" dirty="0" smtClean="0"/>
              <a:t>Great opportunity to meet people</a:t>
            </a:r>
          </a:p>
          <a:p>
            <a:pPr lvl="2"/>
            <a:r>
              <a:rPr lang="en-US" dirty="0" smtClean="0"/>
              <a:t>I could go out without spending money</a:t>
            </a:r>
          </a:p>
          <a:p>
            <a:pPr lvl="2"/>
            <a:r>
              <a:rPr lang="en-US" dirty="0" smtClean="0"/>
              <a:t>I learned the business side of night clubs</a:t>
            </a:r>
          </a:p>
          <a:p>
            <a:pPr lvl="2"/>
            <a:r>
              <a:rPr lang="en-US" dirty="0" smtClean="0"/>
              <a:t>Developed great people skills</a:t>
            </a:r>
          </a:p>
          <a:p>
            <a:pPr lvl="2"/>
            <a:r>
              <a:rPr lang="en-US" dirty="0" smtClean="0"/>
              <a:t>It made me realize the difference between my private and public self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22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felt difficult or challenging for me while I was in College were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My family did not have money; however, </a:t>
            </a:r>
            <a:r>
              <a:rPr lang="en-US" dirty="0" smtClean="0"/>
              <a:t>m</a:t>
            </a:r>
            <a:r>
              <a:rPr lang="en-US" dirty="0" smtClean="0"/>
              <a:t>y friends did</a:t>
            </a:r>
          </a:p>
          <a:p>
            <a:pPr lvl="1"/>
            <a:r>
              <a:rPr lang="en-US" dirty="0" smtClean="0"/>
              <a:t>Not having a car</a:t>
            </a:r>
          </a:p>
          <a:p>
            <a:pPr lvl="1"/>
            <a:r>
              <a:rPr lang="en-US" dirty="0" smtClean="0"/>
              <a:t>Not living in the dorms, an apartment or Fraternity House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Focusing on a career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4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 smtClean="0"/>
              <a:t>Getting a job after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 few things I did to ensure I got a good job after college were: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 worked hard on getting good grades.</a:t>
            </a:r>
          </a:p>
          <a:p>
            <a:pPr lvl="1"/>
            <a:r>
              <a:rPr lang="en-US" dirty="0" smtClean="0"/>
              <a:t>My job helped me prepare for life after college on many levels</a:t>
            </a:r>
          </a:p>
          <a:p>
            <a:pPr lvl="1"/>
            <a:r>
              <a:rPr lang="en-US" dirty="0" smtClean="0"/>
              <a:t>Positive Thinking</a:t>
            </a:r>
          </a:p>
          <a:p>
            <a:pPr lvl="1"/>
            <a:r>
              <a:rPr lang="en-US" dirty="0" smtClean="0"/>
              <a:t>Focusing on Success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4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is </a:t>
            </a:r>
            <a:r>
              <a:rPr lang="en-US" dirty="0" smtClean="0"/>
              <a:t>My COMPANY</a:t>
            </a:r>
            <a:endParaRPr lang="en-US" dirty="0"/>
          </a:p>
        </p:txBody>
      </p:sp>
      <p:pic>
        <p:nvPicPr>
          <p:cNvPr id="10" name="Content Placeholder 9" descr="Head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676400"/>
            <a:ext cx="6350000" cy="8509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 descr="All_compan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667000"/>
            <a:ext cx="251623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is </a:t>
            </a:r>
            <a:r>
              <a:rPr lang="en-US" dirty="0" smtClean="0"/>
              <a:t>My COMPANY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day at my company:</a:t>
            </a:r>
          </a:p>
          <a:p>
            <a:pPr lvl="1"/>
            <a:r>
              <a:rPr lang="en-US" dirty="0" smtClean="0"/>
              <a:t>I am President and CEO of PC550 Holdings, Inc.</a:t>
            </a:r>
          </a:p>
          <a:p>
            <a:pPr lvl="1"/>
            <a:r>
              <a:rPr lang="en-US" dirty="0" smtClean="0"/>
              <a:t>My Job is to insure the continued development and success of the business.  We are a holdings company which owns a variety of insurance related, mostly anti-fraud, insurance service provider companies.  It is also my </a:t>
            </a:r>
            <a:r>
              <a:rPr lang="en-US" dirty="0" smtClean="0"/>
              <a:t>responsibility to recognize new opportunities for the company and seize upon them.</a:t>
            </a:r>
          </a:p>
          <a:p>
            <a:pPr lvl="1"/>
            <a:r>
              <a:rPr lang="en-US" dirty="0" smtClean="0"/>
              <a:t>I do this by insuring that we are hiring the best talent and working collaboratively with them to improve our services or a business process already being offered else-where.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4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My name is David Bogan and I am 54 years old.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 work for PC550 Holdings.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My company does:</a:t>
            </a:r>
          </a:p>
          <a:p>
            <a:pPr lvl="1" algn="ctr"/>
            <a:r>
              <a:rPr lang="en-US" dirty="0" smtClean="0"/>
              <a:t>Develop innovative dynamic approaches toward mitigating insurance fraud.</a:t>
            </a:r>
          </a:p>
          <a:p>
            <a:pPr lvl="1" algn="ctr"/>
            <a:r>
              <a:rPr lang="en-US" dirty="0" smtClean="0"/>
              <a:t>We engaged in both ground up and acquisition growth.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My role at PC550 Holdings is President/CEO</a:t>
            </a:r>
          </a:p>
          <a:p>
            <a:pPr lvl="1" algn="ctr"/>
            <a:r>
              <a:rPr lang="en-US" dirty="0" smtClean="0"/>
              <a:t>Every day I look for new and creative ways to reduce insurance fraud and develop a plan for implementing those plans or improving upon efforts already being made.  I am responsible for the profitability of the company and all its subsidiaries. 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53113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job I had after college was:</a:t>
            </a:r>
          </a:p>
          <a:p>
            <a:pPr lvl="1"/>
            <a:r>
              <a:rPr lang="en-US" dirty="0" smtClean="0"/>
              <a:t>I was a SWAT Officer the City of Corpus Christi Police Department				 Texas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worst job I have ever had was:</a:t>
            </a:r>
          </a:p>
          <a:p>
            <a:pPr lvl="1"/>
            <a:r>
              <a:rPr lang="en-US" dirty="0" smtClean="0"/>
              <a:t>Selling Kirby vacuum cleaners door to door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DSC08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438400"/>
            <a:ext cx="1524000" cy="1143000"/>
          </a:xfrm>
          <a:prstGeom prst="rect">
            <a:avLst/>
          </a:prstGeom>
        </p:spPr>
      </p:pic>
      <p:pic>
        <p:nvPicPr>
          <p:cNvPr id="9" name="Picture 8" descr="DSC08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2438400"/>
            <a:ext cx="10858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Challenges I have had to overcome throughout my career are:</a:t>
            </a:r>
          </a:p>
          <a:p>
            <a:pPr lvl="1"/>
            <a:r>
              <a:rPr lang="en-US" smtClean="0"/>
              <a:t>(list a few things that have made your career path difficult or that you have had to learn/change along the way)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74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Compensation at my company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C-Suite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($350K)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($150K)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Middle 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($75K)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($40K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than just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 am not at work I like to:</a:t>
            </a:r>
          </a:p>
          <a:p>
            <a:pPr lvl="1"/>
            <a:r>
              <a:rPr lang="en-US" dirty="0" smtClean="0"/>
              <a:t>I am active with my family</a:t>
            </a:r>
          </a:p>
          <a:p>
            <a:pPr lvl="2"/>
            <a:r>
              <a:rPr lang="en-US" dirty="0" smtClean="0"/>
              <a:t>Asst. Coach Middle School Debate Team</a:t>
            </a:r>
          </a:p>
          <a:p>
            <a:pPr lvl="2"/>
            <a:r>
              <a:rPr lang="en-US" dirty="0" smtClean="0"/>
              <a:t>Asst Coach of Middle School Golf Team</a:t>
            </a:r>
          </a:p>
          <a:p>
            <a:pPr lvl="1"/>
            <a:r>
              <a:rPr lang="en-US" dirty="0" smtClean="0"/>
              <a:t>Scoutmaster of my son’s Boy Scout Troop</a:t>
            </a:r>
          </a:p>
          <a:p>
            <a:pPr lvl="2"/>
            <a:r>
              <a:rPr lang="en-US" dirty="0" smtClean="0"/>
              <a:t>Camping</a:t>
            </a:r>
          </a:p>
          <a:p>
            <a:pPr lvl="2"/>
            <a:r>
              <a:rPr lang="en-US" dirty="0" smtClean="0"/>
              <a:t>Hiking</a:t>
            </a:r>
          </a:p>
          <a:p>
            <a:pPr lvl="2"/>
            <a:r>
              <a:rPr lang="en-US" dirty="0" smtClean="0"/>
              <a:t>Outdoors </a:t>
            </a:r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Golf</a:t>
            </a:r>
          </a:p>
          <a:p>
            <a:pPr lvl="1"/>
            <a:r>
              <a:rPr lang="en-US" dirty="0" smtClean="0"/>
              <a:t>Cooking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41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could talk to my high school self, what would I say?</a:t>
            </a:r>
          </a:p>
          <a:p>
            <a:r>
              <a:rPr lang="en-US" dirty="0" smtClean="0"/>
              <a:t>Stay Focused</a:t>
            </a:r>
          </a:p>
          <a:p>
            <a:r>
              <a:rPr lang="en-US" dirty="0" smtClean="0"/>
              <a:t>Realize that there is a lot of life to follow</a:t>
            </a:r>
          </a:p>
          <a:p>
            <a:r>
              <a:rPr lang="en-US" dirty="0" smtClean="0"/>
              <a:t>Be true to who you are</a:t>
            </a:r>
          </a:p>
          <a:p>
            <a:r>
              <a:rPr lang="en-US" dirty="0" smtClean="0"/>
              <a:t>Life is short….Be Happy</a:t>
            </a:r>
          </a:p>
          <a:p>
            <a:endParaRPr lang="en-US" dirty="0" smtClean="0"/>
          </a:p>
          <a:p>
            <a:r>
              <a:rPr lang="en-US" dirty="0" smtClean="0"/>
              <a:t>Yes, I would absolutely do it all </a:t>
            </a:r>
            <a:r>
              <a:rPr lang="en-US" smtClean="0"/>
              <a:t>over again!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0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EC39"/>
                </a:solidFill>
              </a:rPr>
              <a:t>QUESTION AND ANSWER</a:t>
            </a:r>
            <a:endParaRPr lang="en-US" dirty="0">
              <a:solidFill>
                <a:srgbClr val="AAEC39"/>
              </a:solidFill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03" b="1150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childhood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in Sioux City and raised in Iowa and later Denver Colorado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562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me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at age 6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Content Placeholder 10" descr="CCI06112015_000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981200"/>
            <a:ext cx="3243072" cy="3319680"/>
          </a:xfrm>
        </p:spPr>
      </p:pic>
    </p:spTree>
    <p:extLst>
      <p:ext uri="{BB962C8B-B14F-4D97-AF65-F5344CB8AC3E}">
        <p14:creationId xmlns:p14="http://schemas.microsoft.com/office/powerpoint/2010/main" xmlns="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 -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have three sisters and had a twin brother.  Unfortunately, he passed away when we were very young.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0993" y="5678269"/>
            <a:ext cx="3355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me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and my Dad, Mom, and two younger sisters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Content Placeholder 16" descr="The Bogan Family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057400"/>
            <a:ext cx="2385391" cy="3429000"/>
          </a:xfrm>
        </p:spPr>
      </p:pic>
    </p:spTree>
    <p:extLst>
      <p:ext uri="{BB962C8B-B14F-4D97-AF65-F5344CB8AC3E}">
        <p14:creationId xmlns:p14="http://schemas.microsoft.com/office/powerpoint/2010/main" xmlns="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attended Arvada West High School in Arvada, Colorado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4953000"/>
            <a:ext cx="544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(Insert map or image of high school or mascot etc. here)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Spanaway, 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876800" cy="2533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HS student I was a little shy at school but worked as a Disc-Jockey at night and on the weekends.  This was a great opportunity for me to gain self confidence……………………………………………………………….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63246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Here is a picture of me in HS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High 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429000"/>
            <a:ext cx="2690813" cy="26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I really liked in High School were: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Hiking and Camping whenever I could. </a:t>
            </a:r>
          </a:p>
          <a:p>
            <a:pPr lvl="2"/>
            <a:r>
              <a:rPr lang="en-US" dirty="0" smtClean="0"/>
              <a:t>I loved the Mountains of Colorado.</a:t>
            </a:r>
          </a:p>
          <a:p>
            <a:pPr lvl="1"/>
            <a:r>
              <a:rPr lang="en-US" dirty="0" smtClean="0"/>
              <a:t>Band</a:t>
            </a:r>
          </a:p>
          <a:p>
            <a:pPr lvl="2"/>
            <a:r>
              <a:rPr lang="en-US" dirty="0" smtClean="0"/>
              <a:t>I was in the Marching Band.</a:t>
            </a:r>
          </a:p>
          <a:p>
            <a:pPr lvl="1"/>
            <a:r>
              <a:rPr lang="en-US" dirty="0" smtClean="0"/>
              <a:t>Math</a:t>
            </a:r>
          </a:p>
          <a:p>
            <a:pPr lvl="2"/>
            <a:r>
              <a:rPr lang="en-US" dirty="0" smtClean="0"/>
              <a:t>I really enjoyed math because I was able to view it as building blocks.  Each new level of math simply built upon the last.  I eventually took Calculus and then Math Analysis.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felt difficult or challenging for me while I was in High School were: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Making new friends was never easy.  </a:t>
            </a:r>
          </a:p>
          <a:p>
            <a:pPr lvl="2"/>
            <a:r>
              <a:rPr lang="en-US" dirty="0" smtClean="0"/>
              <a:t>Remember I was a little shy!</a:t>
            </a:r>
          </a:p>
          <a:p>
            <a:pPr lvl="1"/>
            <a:r>
              <a:rPr lang="en-US" dirty="0" smtClean="0"/>
              <a:t> I was not very athletic in High School either.</a:t>
            </a:r>
          </a:p>
          <a:p>
            <a:pPr lvl="1"/>
            <a:r>
              <a:rPr lang="en-US" dirty="0" smtClean="0"/>
              <a:t>I always wanted to be part of the “it crowd”.</a:t>
            </a:r>
          </a:p>
          <a:p>
            <a:pPr lvl="2"/>
            <a:r>
              <a:rPr lang="en-US" dirty="0" smtClean="0"/>
              <a:t>Although I was never an out cast, there were plenty of other kids that did not know who I was.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80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I worked while I was in High School were: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(My very first job was working for Kirby Vacuum Cleaner </a:t>
            </a:r>
          </a:p>
          <a:p>
            <a:pPr lvl="2"/>
            <a:r>
              <a:rPr lang="en-US" dirty="0" smtClean="0"/>
              <a:t>I never sold a single vacuum clear!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But I then became a Disc Jockey and worked for a </a:t>
            </a:r>
            <a:r>
              <a:rPr lang="en-US" dirty="0" smtClean="0"/>
              <a:t>company named </a:t>
            </a:r>
            <a:r>
              <a:rPr lang="en-US" dirty="0" smtClean="0"/>
              <a:t>Sweetness and Company.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the most exciting job I had was working for a company called Alpine Air Charter.</a:t>
            </a: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1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677</TotalTime>
  <Words>1316</Words>
  <Application>Microsoft Office PowerPoint</Application>
  <PresentationFormat>On-screen Show (4:3)</PresentationFormat>
  <Paragraphs>262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YBA GUEST  RESOURCE TEMPLATE</vt:lpstr>
      <vt:lpstr>INTRODUCTION</vt:lpstr>
      <vt:lpstr>My childhood</vt:lpstr>
      <vt:lpstr>My family</vt:lpstr>
      <vt:lpstr>MY HIGH SCHOOL</vt:lpstr>
      <vt:lpstr>High School</vt:lpstr>
      <vt:lpstr>High School</vt:lpstr>
      <vt:lpstr>High School</vt:lpstr>
      <vt:lpstr>High School</vt:lpstr>
      <vt:lpstr>Getting in to College</vt:lpstr>
      <vt:lpstr>College</vt:lpstr>
      <vt:lpstr>College</vt:lpstr>
      <vt:lpstr>College</vt:lpstr>
      <vt:lpstr>College</vt:lpstr>
      <vt:lpstr>College</vt:lpstr>
      <vt:lpstr>College</vt:lpstr>
      <vt:lpstr>Getting a job after College</vt:lpstr>
      <vt:lpstr>This is My COMPANY</vt:lpstr>
      <vt:lpstr>This is My COMPANY</vt:lpstr>
      <vt:lpstr>My Career Path</vt:lpstr>
      <vt:lpstr>My Career</vt:lpstr>
      <vt:lpstr>My Career</vt:lpstr>
      <vt:lpstr>Compensation at my company</vt:lpstr>
      <vt:lpstr>More than just work</vt:lpstr>
      <vt:lpstr>Do it all over again?</vt:lpstr>
      <vt:lpstr>QUESTION AND ANSWER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Dave Bogan</cp:lastModifiedBy>
  <cp:revision>54</cp:revision>
  <dcterms:created xsi:type="dcterms:W3CDTF">2013-01-02T21:12:08Z</dcterms:created>
  <dcterms:modified xsi:type="dcterms:W3CDTF">2015-08-18T02:44:33Z</dcterms:modified>
</cp:coreProperties>
</file>