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jpg" ContentType="image/jpeg"/>
  <Default Extension="rels" ContentType="application/vnd.openxmlformats-package.relationships+xml"/>
  <Default Extension="gif" ContentType="image/gif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05" r:id="rId1"/>
  </p:sldMasterIdLst>
  <p:notesMasterIdLst>
    <p:notesMasterId r:id="rId31"/>
  </p:notesMasterIdLst>
  <p:sldIdLst>
    <p:sldId id="257" r:id="rId2"/>
    <p:sldId id="294" r:id="rId3"/>
    <p:sldId id="279" r:id="rId4"/>
    <p:sldId id="295" r:id="rId5"/>
    <p:sldId id="280" r:id="rId6"/>
    <p:sldId id="260" r:id="rId7"/>
    <p:sldId id="261" r:id="rId8"/>
    <p:sldId id="296" r:id="rId9"/>
    <p:sldId id="282" r:id="rId10"/>
    <p:sldId id="293" r:id="rId11"/>
    <p:sldId id="281" r:id="rId12"/>
    <p:sldId id="287" r:id="rId13"/>
    <p:sldId id="265" r:id="rId14"/>
    <p:sldId id="284" r:id="rId15"/>
    <p:sldId id="267" r:id="rId16"/>
    <p:sldId id="285" r:id="rId17"/>
    <p:sldId id="286" r:id="rId18"/>
    <p:sldId id="289" r:id="rId19"/>
    <p:sldId id="297" r:id="rId20"/>
    <p:sldId id="298" r:id="rId21"/>
    <p:sldId id="270" r:id="rId22"/>
    <p:sldId id="269" r:id="rId23"/>
    <p:sldId id="290" r:id="rId24"/>
    <p:sldId id="291" r:id="rId25"/>
    <p:sldId id="275" r:id="rId26"/>
    <p:sldId id="274" r:id="rId27"/>
    <p:sldId id="292" r:id="rId28"/>
    <p:sldId id="288" r:id="rId29"/>
    <p:sldId id="277" r:id="rId3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9795D"/>
    <a:srgbClr val="00BAC4"/>
    <a:srgbClr val="AAEC39"/>
    <a:srgbClr val="1F272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3" d="100"/>
          <a:sy n="73" d="100"/>
        </p:scale>
        <p:origin x="-1400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notesMaster" Target="notesMasters/notesMaster1.xml"/><Relationship Id="rId32" Type="http://schemas.openxmlformats.org/officeDocument/2006/relationships/printerSettings" Target="printerSettings/printerSettings1.bin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presProps" Target="presProps.xml"/><Relationship Id="rId34" Type="http://schemas.openxmlformats.org/officeDocument/2006/relationships/viewProps" Target="viewProps.xml"/><Relationship Id="rId35" Type="http://schemas.openxmlformats.org/officeDocument/2006/relationships/theme" Target="theme/theme1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6_2">
  <dgm:title val=""/>
  <dgm:desc val=""/>
  <dgm:catLst>
    <dgm:cat type="accent6" pri="11200"/>
  </dgm:catLst>
  <dgm:styleLbl name="node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ln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8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17D8BAD-65C0-428B-B763-D5C262BA017E}" type="doc">
      <dgm:prSet loTypeId="urn:microsoft.com/office/officeart/2005/8/layout/arrow2" loCatId="process" qsTypeId="urn:microsoft.com/office/officeart/2005/8/quickstyle/simple1" qsCatId="simple" csTypeId="urn:microsoft.com/office/officeart/2005/8/colors/accent6_2" csCatId="accent6" phldr="1"/>
      <dgm:spPr/>
    </dgm:pt>
    <dgm:pt modelId="{2D8EC281-7FD2-4949-B782-9554AE8D8903}">
      <dgm:prSet phldrT="[Text]"/>
      <dgm:spPr/>
      <dgm:t>
        <a:bodyPr/>
        <a:lstStyle/>
        <a:p>
          <a:r>
            <a:rPr lang="en-US" dirty="0" smtClean="0">
              <a:solidFill>
                <a:schemeClr val="tx1">
                  <a:lumMod val="50000"/>
                  <a:lumOff val="50000"/>
                </a:schemeClr>
              </a:solidFill>
            </a:rPr>
            <a:t>I began in arts-in-education for my dream organization.</a:t>
          </a:r>
          <a:endParaRPr lang="en-US" dirty="0">
            <a:solidFill>
              <a:schemeClr val="tx1">
                <a:lumMod val="50000"/>
                <a:lumOff val="50000"/>
              </a:schemeClr>
            </a:solidFill>
          </a:endParaRPr>
        </a:p>
      </dgm:t>
    </dgm:pt>
    <dgm:pt modelId="{02539D6B-BCA0-40DA-AE90-785F17D4311C}" type="parTrans" cxnId="{8A517886-B1DE-4194-94CD-5F7FD1872650}">
      <dgm:prSet/>
      <dgm:spPr/>
      <dgm:t>
        <a:bodyPr/>
        <a:lstStyle/>
        <a:p>
          <a:endParaRPr lang="en-US"/>
        </a:p>
      </dgm:t>
    </dgm:pt>
    <dgm:pt modelId="{DF2CC60B-4232-4347-8942-424BC47FE99D}" type="sibTrans" cxnId="{8A517886-B1DE-4194-94CD-5F7FD1872650}">
      <dgm:prSet/>
      <dgm:spPr/>
      <dgm:t>
        <a:bodyPr/>
        <a:lstStyle/>
        <a:p>
          <a:endParaRPr lang="en-US"/>
        </a:p>
      </dgm:t>
    </dgm:pt>
    <dgm:pt modelId="{916EA4CA-F191-44E9-BDEC-685BAEB5F89C}">
      <dgm:prSet phldrT="[Text]"/>
      <dgm:spPr/>
      <dgm:t>
        <a:bodyPr/>
        <a:lstStyle/>
        <a:p>
          <a:r>
            <a:rPr lang="en-US" dirty="0" smtClean="0">
              <a:solidFill>
                <a:schemeClr val="tx1">
                  <a:lumMod val="50000"/>
                  <a:lumOff val="50000"/>
                </a:schemeClr>
              </a:solidFill>
            </a:rPr>
            <a:t>I began my own company (the old-fashioned way), and am now in charge of my days. </a:t>
          </a:r>
          <a:endParaRPr lang="en-US" dirty="0">
            <a:solidFill>
              <a:schemeClr val="tx1">
                <a:lumMod val="50000"/>
                <a:lumOff val="50000"/>
              </a:schemeClr>
            </a:solidFill>
          </a:endParaRPr>
        </a:p>
      </dgm:t>
    </dgm:pt>
    <dgm:pt modelId="{BEB69C27-4E21-4B43-8203-2A91631C23E6}" type="parTrans" cxnId="{E4ED2F5A-DDAD-40C7-AB8D-5EB85B1F32BA}">
      <dgm:prSet/>
      <dgm:spPr/>
      <dgm:t>
        <a:bodyPr/>
        <a:lstStyle/>
        <a:p>
          <a:endParaRPr lang="en-US"/>
        </a:p>
      </dgm:t>
    </dgm:pt>
    <dgm:pt modelId="{24D33D95-3CC9-4ECF-947A-3EB9CB8F05FA}" type="sibTrans" cxnId="{E4ED2F5A-DDAD-40C7-AB8D-5EB85B1F32BA}">
      <dgm:prSet/>
      <dgm:spPr/>
      <dgm:t>
        <a:bodyPr/>
        <a:lstStyle/>
        <a:p>
          <a:endParaRPr lang="en-US"/>
        </a:p>
      </dgm:t>
    </dgm:pt>
    <dgm:pt modelId="{9DF16435-D83C-43CC-88F7-B2FF0728BDD3}">
      <dgm:prSet phldrT="[Text]"/>
      <dgm:spPr/>
      <dgm:t>
        <a:bodyPr/>
        <a:lstStyle/>
        <a:p>
          <a:r>
            <a:rPr lang="en-US" dirty="0" smtClean="0">
              <a:solidFill>
                <a:schemeClr val="tx1">
                  <a:lumMod val="50000"/>
                  <a:lumOff val="50000"/>
                </a:schemeClr>
              </a:solidFill>
            </a:rPr>
            <a:t>Moved</a:t>
          </a:r>
          <a:r>
            <a:rPr lang="en-US" baseline="0" dirty="0" smtClean="0">
              <a:solidFill>
                <a:schemeClr val="tx1">
                  <a:lumMod val="50000"/>
                  <a:lumOff val="50000"/>
                </a:schemeClr>
              </a:solidFill>
            </a:rPr>
            <a:t> my way up to co-directing the organization.</a:t>
          </a:r>
          <a:endParaRPr lang="en-US" dirty="0">
            <a:solidFill>
              <a:schemeClr val="tx1">
                <a:lumMod val="50000"/>
                <a:lumOff val="50000"/>
              </a:schemeClr>
            </a:solidFill>
          </a:endParaRPr>
        </a:p>
      </dgm:t>
    </dgm:pt>
    <dgm:pt modelId="{517BB5CF-1D96-4F22-8A23-281004CAC4AB}" type="sibTrans" cxnId="{4C08DC19-C4DB-42DD-AFF3-3B376FBE56A0}">
      <dgm:prSet/>
      <dgm:spPr/>
      <dgm:t>
        <a:bodyPr/>
        <a:lstStyle/>
        <a:p>
          <a:endParaRPr lang="en-US"/>
        </a:p>
      </dgm:t>
    </dgm:pt>
    <dgm:pt modelId="{CA52AC76-7BB2-413C-9E11-86D38414CFD5}" type="parTrans" cxnId="{4C08DC19-C4DB-42DD-AFF3-3B376FBE56A0}">
      <dgm:prSet/>
      <dgm:spPr/>
      <dgm:t>
        <a:bodyPr/>
        <a:lstStyle/>
        <a:p>
          <a:endParaRPr lang="en-US"/>
        </a:p>
      </dgm:t>
    </dgm:pt>
    <dgm:pt modelId="{2CA1C279-8CAF-4522-A11C-0306FA8C7E1F}" type="pres">
      <dgm:prSet presAssocID="{117D8BAD-65C0-428B-B763-D5C262BA017E}" presName="arrowDiagram" presStyleCnt="0">
        <dgm:presLayoutVars>
          <dgm:chMax val="5"/>
          <dgm:dir/>
          <dgm:resizeHandles val="exact"/>
        </dgm:presLayoutVars>
      </dgm:prSet>
      <dgm:spPr/>
    </dgm:pt>
    <dgm:pt modelId="{A0B6057C-B937-4C17-83EE-1379B4801F9C}" type="pres">
      <dgm:prSet presAssocID="{117D8BAD-65C0-428B-B763-D5C262BA017E}" presName="arrow" presStyleLbl="bgShp" presStyleIdx="0" presStyleCnt="1"/>
      <dgm:spPr/>
    </dgm:pt>
    <dgm:pt modelId="{C1F15EE0-C9B7-41DF-A01C-F918C34A425B}" type="pres">
      <dgm:prSet presAssocID="{117D8BAD-65C0-428B-B763-D5C262BA017E}" presName="arrowDiagram3" presStyleCnt="0"/>
      <dgm:spPr/>
    </dgm:pt>
    <dgm:pt modelId="{2208C8A2-51B6-864C-804A-BD967CB45B01}" type="pres">
      <dgm:prSet presAssocID="{2D8EC281-7FD2-4949-B782-9554AE8D8903}" presName="bullet3a" presStyleLbl="node1" presStyleIdx="0" presStyleCnt="3"/>
      <dgm:spPr/>
    </dgm:pt>
    <dgm:pt modelId="{3888F5B6-4C1D-1948-8BDC-64F378014E33}" type="pres">
      <dgm:prSet presAssocID="{2D8EC281-7FD2-4949-B782-9554AE8D8903}" presName="textBox3a" presStyleLbl="revTx" presStyleIdx="0" presStyleCnt="3" custLinFactNeighborX="934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677929E-2521-DA4B-A3F0-4797D22E0F1E}" type="pres">
      <dgm:prSet presAssocID="{9DF16435-D83C-43CC-88F7-B2FF0728BDD3}" presName="bullet3b" presStyleLbl="node1" presStyleIdx="1" presStyleCnt="3"/>
      <dgm:spPr/>
    </dgm:pt>
    <dgm:pt modelId="{4384CF9B-095F-C34A-AF28-41E8777EC18C}" type="pres">
      <dgm:prSet presAssocID="{9DF16435-D83C-43CC-88F7-B2FF0728BDD3}" presName="textBox3b" presStyleLbl="revTx" presStyleIdx="1" presStyleCnt="3" custLinFactNeighborX="699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A92077A-70E6-4C4C-A836-EA56EC69D16A}" type="pres">
      <dgm:prSet presAssocID="{916EA4CA-F191-44E9-BDEC-685BAEB5F89C}" presName="bullet3c" presStyleLbl="node1" presStyleIdx="2" presStyleCnt="3"/>
      <dgm:spPr/>
    </dgm:pt>
    <dgm:pt modelId="{17067309-CB33-4035-BF41-24F82CD4A52A}" type="pres">
      <dgm:prSet presAssocID="{916EA4CA-F191-44E9-BDEC-685BAEB5F89C}" presName="textBox3c" presStyleLbl="revTx" presStyleIdx="2" presStyleCnt="3" custLinFactNeighborX="6627" custLinFactNeighborY="146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F9497D41-EE58-5E48-A5CB-A20BF157F36B}" type="presOf" srcId="{916EA4CA-F191-44E9-BDEC-685BAEB5F89C}" destId="{17067309-CB33-4035-BF41-24F82CD4A52A}" srcOrd="0" destOrd="0" presId="urn:microsoft.com/office/officeart/2005/8/layout/arrow2"/>
    <dgm:cxn modelId="{8A517886-B1DE-4194-94CD-5F7FD1872650}" srcId="{117D8BAD-65C0-428B-B763-D5C262BA017E}" destId="{2D8EC281-7FD2-4949-B782-9554AE8D8903}" srcOrd="0" destOrd="0" parTransId="{02539D6B-BCA0-40DA-AE90-785F17D4311C}" sibTransId="{DF2CC60B-4232-4347-8942-424BC47FE99D}"/>
    <dgm:cxn modelId="{9693F586-B490-4B88-90A7-F464D797084B}" type="presOf" srcId="{117D8BAD-65C0-428B-B763-D5C262BA017E}" destId="{2CA1C279-8CAF-4522-A11C-0306FA8C7E1F}" srcOrd="0" destOrd="0" presId="urn:microsoft.com/office/officeart/2005/8/layout/arrow2"/>
    <dgm:cxn modelId="{C90A972A-0972-D547-87DD-E7D2D5787B58}" type="presOf" srcId="{9DF16435-D83C-43CC-88F7-B2FF0728BDD3}" destId="{4384CF9B-095F-C34A-AF28-41E8777EC18C}" srcOrd="0" destOrd="0" presId="urn:microsoft.com/office/officeart/2005/8/layout/arrow2"/>
    <dgm:cxn modelId="{0C4FF0EF-8AAF-6B45-A330-E5503B6A087D}" type="presOf" srcId="{2D8EC281-7FD2-4949-B782-9554AE8D8903}" destId="{3888F5B6-4C1D-1948-8BDC-64F378014E33}" srcOrd="0" destOrd="0" presId="urn:microsoft.com/office/officeart/2005/8/layout/arrow2"/>
    <dgm:cxn modelId="{E4ED2F5A-DDAD-40C7-AB8D-5EB85B1F32BA}" srcId="{117D8BAD-65C0-428B-B763-D5C262BA017E}" destId="{916EA4CA-F191-44E9-BDEC-685BAEB5F89C}" srcOrd="2" destOrd="0" parTransId="{BEB69C27-4E21-4B43-8203-2A91631C23E6}" sibTransId="{24D33D95-3CC9-4ECF-947A-3EB9CB8F05FA}"/>
    <dgm:cxn modelId="{4C08DC19-C4DB-42DD-AFF3-3B376FBE56A0}" srcId="{117D8BAD-65C0-428B-B763-D5C262BA017E}" destId="{9DF16435-D83C-43CC-88F7-B2FF0728BDD3}" srcOrd="1" destOrd="0" parTransId="{CA52AC76-7BB2-413C-9E11-86D38414CFD5}" sibTransId="{517BB5CF-1D96-4F22-8A23-281004CAC4AB}"/>
    <dgm:cxn modelId="{0D038166-238B-9D41-9E48-FBBC1A120D67}" type="presParOf" srcId="{2CA1C279-8CAF-4522-A11C-0306FA8C7E1F}" destId="{A0B6057C-B937-4C17-83EE-1379B4801F9C}" srcOrd="0" destOrd="0" presId="urn:microsoft.com/office/officeart/2005/8/layout/arrow2"/>
    <dgm:cxn modelId="{F84AFBC1-4B06-9449-87C8-DE14D0934E43}" type="presParOf" srcId="{2CA1C279-8CAF-4522-A11C-0306FA8C7E1F}" destId="{C1F15EE0-C9B7-41DF-A01C-F918C34A425B}" srcOrd="1" destOrd="0" presId="urn:microsoft.com/office/officeart/2005/8/layout/arrow2"/>
    <dgm:cxn modelId="{ED57746C-1E95-7B44-A34A-3D9D0F4BB10E}" type="presParOf" srcId="{C1F15EE0-C9B7-41DF-A01C-F918C34A425B}" destId="{2208C8A2-51B6-864C-804A-BD967CB45B01}" srcOrd="0" destOrd="0" presId="urn:microsoft.com/office/officeart/2005/8/layout/arrow2"/>
    <dgm:cxn modelId="{9B81B19D-991E-7249-B99F-506915B84C1F}" type="presParOf" srcId="{C1F15EE0-C9B7-41DF-A01C-F918C34A425B}" destId="{3888F5B6-4C1D-1948-8BDC-64F378014E33}" srcOrd="1" destOrd="0" presId="urn:microsoft.com/office/officeart/2005/8/layout/arrow2"/>
    <dgm:cxn modelId="{24D6C85C-232F-CF44-A139-EF0CA8E8FA14}" type="presParOf" srcId="{C1F15EE0-C9B7-41DF-A01C-F918C34A425B}" destId="{8677929E-2521-DA4B-A3F0-4797D22E0F1E}" srcOrd="2" destOrd="0" presId="urn:microsoft.com/office/officeart/2005/8/layout/arrow2"/>
    <dgm:cxn modelId="{ED94DE0A-0AD6-2F4F-81C4-972C866AF67E}" type="presParOf" srcId="{C1F15EE0-C9B7-41DF-A01C-F918C34A425B}" destId="{4384CF9B-095F-C34A-AF28-41E8777EC18C}" srcOrd="3" destOrd="0" presId="urn:microsoft.com/office/officeart/2005/8/layout/arrow2"/>
    <dgm:cxn modelId="{C885E211-9391-E241-B695-BEC2FB0A20AE}" type="presParOf" srcId="{C1F15EE0-C9B7-41DF-A01C-F918C34A425B}" destId="{EA92077A-70E6-4C4C-A836-EA56EC69D16A}" srcOrd="4" destOrd="0" presId="urn:microsoft.com/office/officeart/2005/8/layout/arrow2"/>
    <dgm:cxn modelId="{FE052856-8176-834C-B2C6-D15D8BA59365}" type="presParOf" srcId="{C1F15EE0-C9B7-41DF-A01C-F918C34A425B}" destId="{17067309-CB33-4035-BF41-24F82CD4A52A}" srcOrd="5" destOrd="0" presId="urn:microsoft.com/office/officeart/2005/8/layout/arrow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0B6057C-B937-4C17-83EE-1379B4801F9C}">
      <dsp:nvSpPr>
        <dsp:cNvPr id="0" name=""/>
        <dsp:cNvSpPr/>
      </dsp:nvSpPr>
      <dsp:spPr>
        <a:xfrm>
          <a:off x="411956" y="0"/>
          <a:ext cx="6489699" cy="4056062"/>
        </a:xfrm>
        <a:prstGeom prst="swooshArrow">
          <a:avLst>
            <a:gd name="adj1" fmla="val 25000"/>
            <a:gd name="adj2" fmla="val 25000"/>
          </a:avLst>
        </a:prstGeom>
        <a:solidFill>
          <a:schemeClr val="accent6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208C8A2-51B6-864C-804A-BD967CB45B01}">
      <dsp:nvSpPr>
        <dsp:cNvPr id="0" name=""/>
        <dsp:cNvSpPr/>
      </dsp:nvSpPr>
      <dsp:spPr>
        <a:xfrm>
          <a:off x="1236148" y="2799493"/>
          <a:ext cx="168732" cy="168732"/>
        </a:xfrm>
        <a:prstGeom prst="ellipse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888F5B6-4C1D-1948-8BDC-64F378014E33}">
      <dsp:nvSpPr>
        <dsp:cNvPr id="0" name=""/>
        <dsp:cNvSpPr/>
      </dsp:nvSpPr>
      <dsp:spPr>
        <a:xfrm>
          <a:off x="1461820" y="2883860"/>
          <a:ext cx="1512099" cy="117220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9408" tIns="0" rIns="0" bIns="0" numCol="1" spcCol="1270" anchor="t" anchorCtr="0">
          <a:noAutofit/>
        </a:bodyPr>
        <a:lstStyle/>
        <a:p>
          <a:pPr lvl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kern="1200" dirty="0" smtClean="0">
              <a:solidFill>
                <a:schemeClr val="tx1">
                  <a:lumMod val="50000"/>
                  <a:lumOff val="50000"/>
                </a:schemeClr>
              </a:solidFill>
            </a:rPr>
            <a:t>I began in arts-in-education for my dream organization.</a:t>
          </a:r>
          <a:endParaRPr lang="en-US" sz="1900" kern="1200" dirty="0">
            <a:solidFill>
              <a:schemeClr val="tx1">
                <a:lumMod val="50000"/>
                <a:lumOff val="50000"/>
              </a:schemeClr>
            </a:solidFill>
          </a:endParaRPr>
        </a:p>
      </dsp:txBody>
      <dsp:txXfrm>
        <a:off x="1461820" y="2883860"/>
        <a:ext cx="1512099" cy="1172201"/>
      </dsp:txXfrm>
    </dsp:sp>
    <dsp:sp modelId="{8677929E-2521-DA4B-A3F0-4797D22E0F1E}">
      <dsp:nvSpPr>
        <dsp:cNvPr id="0" name=""/>
        <dsp:cNvSpPr/>
      </dsp:nvSpPr>
      <dsp:spPr>
        <a:xfrm>
          <a:off x="2725534" y="1697056"/>
          <a:ext cx="305015" cy="305015"/>
        </a:xfrm>
        <a:prstGeom prst="ellipse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384CF9B-095F-C34A-AF28-41E8777EC18C}">
      <dsp:nvSpPr>
        <dsp:cNvPr id="0" name=""/>
        <dsp:cNvSpPr/>
      </dsp:nvSpPr>
      <dsp:spPr>
        <a:xfrm>
          <a:off x="2987038" y="1849564"/>
          <a:ext cx="1557527" cy="220649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1622" tIns="0" rIns="0" bIns="0" numCol="1" spcCol="1270" anchor="t" anchorCtr="0">
          <a:noAutofit/>
        </a:bodyPr>
        <a:lstStyle/>
        <a:p>
          <a:pPr lvl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kern="1200" dirty="0" smtClean="0">
              <a:solidFill>
                <a:schemeClr val="tx1">
                  <a:lumMod val="50000"/>
                  <a:lumOff val="50000"/>
                </a:schemeClr>
              </a:solidFill>
            </a:rPr>
            <a:t>Moved</a:t>
          </a:r>
          <a:r>
            <a:rPr lang="en-US" sz="1900" kern="1200" baseline="0" dirty="0" smtClean="0">
              <a:solidFill>
                <a:schemeClr val="tx1">
                  <a:lumMod val="50000"/>
                  <a:lumOff val="50000"/>
                </a:schemeClr>
              </a:solidFill>
            </a:rPr>
            <a:t> my way up to co-directing the organization.</a:t>
          </a:r>
          <a:endParaRPr lang="en-US" sz="1900" kern="1200" dirty="0">
            <a:solidFill>
              <a:schemeClr val="tx1">
                <a:lumMod val="50000"/>
                <a:lumOff val="50000"/>
              </a:schemeClr>
            </a:solidFill>
          </a:endParaRPr>
        </a:p>
      </dsp:txBody>
      <dsp:txXfrm>
        <a:off x="2987038" y="1849564"/>
        <a:ext cx="1557527" cy="2206497"/>
      </dsp:txXfrm>
    </dsp:sp>
    <dsp:sp modelId="{EA92077A-70E6-4C4C-A836-EA56EC69D16A}">
      <dsp:nvSpPr>
        <dsp:cNvPr id="0" name=""/>
        <dsp:cNvSpPr/>
      </dsp:nvSpPr>
      <dsp:spPr>
        <a:xfrm>
          <a:off x="4516691" y="1026183"/>
          <a:ext cx="421830" cy="421830"/>
        </a:xfrm>
        <a:prstGeom prst="ellipse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7067309-CB33-4035-BF41-24F82CD4A52A}">
      <dsp:nvSpPr>
        <dsp:cNvPr id="0" name=""/>
        <dsp:cNvSpPr/>
      </dsp:nvSpPr>
      <dsp:spPr>
        <a:xfrm>
          <a:off x="4830824" y="1237098"/>
          <a:ext cx="1557527" cy="281896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3519" tIns="0" rIns="0" bIns="0" numCol="1" spcCol="1270" anchor="t" anchorCtr="0">
          <a:noAutofit/>
        </a:bodyPr>
        <a:lstStyle/>
        <a:p>
          <a:pPr lvl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kern="1200" dirty="0" smtClean="0">
              <a:solidFill>
                <a:schemeClr val="tx1">
                  <a:lumMod val="50000"/>
                  <a:lumOff val="50000"/>
                </a:schemeClr>
              </a:solidFill>
            </a:rPr>
            <a:t>I began my own company (the old-fashioned way), and am now in charge of my days. </a:t>
          </a:r>
          <a:endParaRPr lang="en-US" sz="1900" kern="1200" dirty="0">
            <a:solidFill>
              <a:schemeClr val="tx1">
                <a:lumMod val="50000"/>
                <a:lumOff val="50000"/>
              </a:schemeClr>
            </a:solidFill>
          </a:endParaRPr>
        </a:p>
      </dsp:txBody>
      <dsp:txXfrm>
        <a:off x="4830824" y="1237098"/>
        <a:ext cx="1557527" cy="281896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arrow2">
  <dgm:title val=""/>
  <dgm:desc val=""/>
  <dgm:catLst>
    <dgm:cat type="process" pri="2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arrowDiagram">
    <dgm:varLst>
      <dgm:chMax val="5"/>
      <dgm:dir/>
      <dgm:resizeHandles val="exact"/>
    </dgm:varLst>
    <dgm:alg type="composite">
      <dgm:param type="ar" val="1.6"/>
    </dgm:alg>
    <dgm:shape xmlns:r="http://schemas.openxmlformats.org/officeDocument/2006/relationships" r:blip="">
      <dgm:adjLst/>
    </dgm:shape>
    <dgm:presOf/>
    <dgm:constrLst>
      <dgm:constr type="l" for="ch" forName="arrow"/>
      <dgm:constr type="t" for="ch" forName="arrow"/>
      <dgm:constr type="w" for="ch" forName="arrow" refType="w"/>
      <dgm:constr type="h" for="ch" forName="arrow" refType="h"/>
      <dgm:constr type="ctrX" for="ch" forName="arrowDiagram1" refType="w" fact="0.5"/>
      <dgm:constr type="ctrY" for="ch" forName="arrowDiagram1" refType="h" fact="0.5"/>
      <dgm:constr type="w" for="ch" forName="arrowDiagram1" refType="w"/>
      <dgm:constr type="h" for="ch" forName="arrowDiagram1" refType="h"/>
      <dgm:constr type="ctrX" for="ch" forName="arrowDiagram2" refType="w" fact="0.5"/>
      <dgm:constr type="ctrY" for="ch" forName="arrowDiagram2" refType="h" fact="0.5"/>
      <dgm:constr type="w" for="ch" forName="arrowDiagram2" refType="w"/>
      <dgm:constr type="h" for="ch" forName="arrowDiagram2" refType="h"/>
      <dgm:constr type="ctrX" for="ch" forName="arrowDiagram3" refType="w" fact="0.5"/>
      <dgm:constr type="ctrY" for="ch" forName="arrowDiagram3" refType="h" fact="0.5"/>
      <dgm:constr type="w" for="ch" forName="arrowDiagram3" refType="w"/>
      <dgm:constr type="h" for="ch" forName="arrowDiagram3" refType="h"/>
      <dgm:constr type="ctrX" for="ch" forName="arrowDiagram4" refType="w" fact="0.5"/>
      <dgm:constr type="ctrY" for="ch" forName="arrowDiagram4" refType="h" fact="0.5"/>
      <dgm:constr type="w" for="ch" forName="arrowDiagram4" refType="w"/>
      <dgm:constr type="h" for="ch" forName="arrowDiagram4" refType="h"/>
      <dgm:constr type="ctrX" for="ch" forName="arrowDiagram5" refType="w" fact="0.5"/>
      <dgm:constr type="ctrY" for="ch" forName="arrowDiagram5" refType="h" fact="0.5"/>
      <dgm:constr type="w" for="ch" forName="arrowDiagram5" refType="w"/>
      <dgm:constr type="h" for="ch" forName="arrowDiagram5" refType="h"/>
    </dgm:constrLst>
    <dgm:ruleLst/>
    <dgm:choose name="Name0">
      <dgm:if name="Name1" axis="ch" ptType="node" func="cnt" op="gte" val="1">
        <dgm:layoutNode name="arrow" styleLbl="bgShp">
          <dgm:alg type="sp"/>
          <dgm:shape xmlns:r="http://schemas.openxmlformats.org/officeDocument/2006/relationships" type="swooshArrow" r:blip="">
            <dgm:adjLst>
              <dgm:adj idx="2" val="0.25"/>
            </dgm:adjLst>
          </dgm:shape>
          <dgm:presOf/>
          <dgm:constrLst/>
          <dgm:ruleLst/>
        </dgm:layoutNode>
        <dgm:choose name="Name2">
          <dgm:if name="Name3" axis="ch" ptType="node" func="cnt" op="lt" val="1"/>
          <dgm:if name="Name4" axis="ch" ptType="node" func="cnt" op="equ" val="1">
            <dgm:layoutNode name="arrowDiagram1">
              <dgm:varLst>
                <dgm:bulletEnabled val="1"/>
              </dgm:varLst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ctrX" for="ch" forName="bullet1" refType="w" fact="0.8"/>
                <dgm:constr type="ctrY" for="ch" forName="bullet1" refType="h" fact="0.262"/>
                <dgm:constr type="w" for="ch" forName="bullet1" refType="w" fact="0.074"/>
                <dgm:constr type="h" for="ch" forName="bullet1" refType="w" refFor="ch" refForName="bullet1"/>
                <dgm:constr type="r" for="ch" forName="textBox1" refType="ctrX" refFor="ch" refForName="bullet1"/>
                <dgm:constr type="t" for="ch" forName="textBox1" refType="ctrY" refFor="ch" refForName="bullet1"/>
                <dgm:constr type="w" for="ch" forName="textBox1" refType="w" fact="0.4"/>
                <dgm:constr type="h" for="ch" forName="textBox1" refType="h" fact="0.738"/>
                <dgm:constr type="userA" refType="h" refFor="ch" refForName="bullet1" fact="0.53"/>
                <dgm:constr type="rMarg" for="ch" forName="textBox1" refType="userA" fact="2.834"/>
                <dgm:constr type="primFontSz" for="ch" ptType="node" op="equ" val="65"/>
              </dgm:constrLst>
              <dgm:ruleLst/>
              <dgm:forEach name="Name5" axis="ch" ptType="node" cnt="1">
                <dgm:layoutNode name="bullet1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1" styleLbl="revTx">
                  <dgm:varLst>
                    <dgm:bulletEnabled val="1"/>
                  </dgm:varLst>
                  <dgm:alg type="tx">
                    <dgm:param type="txAnchorVert" val="t"/>
                    <dgm:param type="parTxLTRAlign" val="r"/>
                    <dgm:param type="parTxRTLAlign" val="r"/>
                  </dgm:alg>
                  <dgm:shape xmlns:r="http://schemas.openxmlformats.org/officeDocument/2006/relationships" type="round2DiagRect" r:blip="">
                    <dgm:adjLst/>
                  </dgm:shape>
                  <dgm:presOf axis="desOrSelf" ptType="node"/>
                  <dgm:constrLst>
                    <dgm:constr type="lMarg"/>
                    <dgm:constr type="tMarg"/>
                    <dgm:constr type="bMarg"/>
                  </dgm:constrLst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6" axis="ch" ptType="node" func="cnt" op="equ" val="2">
            <dgm:layoutNode name="arrowDiagram2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7">
                <dgm:if name="Name8" func="var" arg="dir" op="equ" val="norm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l" for="ch" forName="textBox2a" refType="ctrX" refFor="ch" refForName="bullet2a"/>
                    <dgm:constr type="t" for="ch" forName="textBox2a" refType="ctrY" refFor="ch" refForName="bullet2a"/>
                    <dgm:constr type="w" for="ch" forName="textBox2a" refType="w" fact="0.325"/>
                    <dgm:constr type="h" for="ch" forName="textBox2a" refType="h" fact="0.427"/>
                    <dgm:constr type="userA" refType="h" refFor="ch" refForName="bullet2a" fact="0.53"/>
                    <dgm:constr type="l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l" for="ch" forName="textBox2b" refType="ctrX" refFor="ch" refForName="bullet2b"/>
                    <dgm:constr type="t" for="ch" forName="textBox2b" refType="ctrY" refFor="ch" refForName="bullet2b"/>
                    <dgm:constr type="w" for="ch" forName="textBox2b" refType="w" fact="0.325"/>
                    <dgm:constr type="h" for="ch" forName="textBox2b" refType="h" fact="0.662"/>
                    <dgm:constr type="userB" refType="h" refFor="ch" refForName="bullet2b" fact="0.53"/>
                    <dgm:constr type="lMarg" for="ch" forName="textBox2b" refType="userB" fact="2.834"/>
                    <dgm:constr type="primFontSz" for="ch" ptType="node" op="equ" val="65"/>
                  </dgm:constrLst>
                </dgm:if>
                <dgm:else name="Name9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r" for="ch" forName="textBox2a" refType="ctrX" refFor="ch" refForName="bullet2a"/>
                    <dgm:constr type="b" for="ch" forName="textBox2a" refType="ctrY" refFor="ch" refForName="bullet2a"/>
                    <dgm:constr type="w" for="ch" forName="textBox2a" refType="w" fact="0.25"/>
                    <dgm:constr type="h" for="ch" forName="textBox2a" refType="h" fact="0.573"/>
                    <dgm:constr type="userA" refType="h" refFor="ch" refForName="bullet2a" fact="0.53"/>
                    <dgm:constr type="r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r" for="ch" forName="textBox2b" refType="ctrX" refFor="ch" refForName="bullet2b"/>
                    <dgm:constr type="b" for="ch" forName="textBox2b" refType="ctrY" refFor="ch" refForName="bullet2b"/>
                    <dgm:constr type="w" for="ch" forName="textBox2b" refType="w" fact="0.28"/>
                    <dgm:constr type="h" for="ch" forName="textBox2b" refType="h" fact="0.338"/>
                    <dgm:constr type="userB" refType="h" refFor="ch" refForName="bullet2b" fact="0.53"/>
                    <dgm:constr type="rMarg" for="ch" forName="textBox2b" refType="userB" fact="2.834"/>
                    <dgm:constr type="primFontSz" for="ch" ptType="node" op="equ" val="65"/>
                  </dgm:constrLst>
                </dgm:else>
              </dgm:choose>
              <dgm:ruleLst/>
              <dgm:forEach name="Name10" axis="ch" ptType="node" cnt="1">
                <dgm:layoutNode name="bullet2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a" styleLbl="revTx">
                  <dgm:varLst>
                    <dgm:bulletEnabled val="1"/>
                  </dgm:varLst>
                  <dgm:choose name="Name11">
                    <dgm:if name="Name12" func="var" arg="dir" op="equ" val="norm">
                      <dgm:choose name="Name13">
                        <dgm:if name="Name1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6">
                      <dgm:choose name="Name17">
                        <dgm:if name="Name1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">
                    <dgm:if name="Name2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23" axis="ch" ptType="node" st="2" cnt="1">
                <dgm:layoutNode name="bullet2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b" styleLbl="revTx">
                  <dgm:varLst>
                    <dgm:bulletEnabled val="1"/>
                  </dgm:varLst>
                  <dgm:choose name="Name24">
                    <dgm:if name="Name25" func="var" arg="dir" op="equ" val="norm">
                      <dgm:choose name="Name26">
                        <dgm:if name="Name2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2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29">
                      <dgm:choose name="Name30">
                        <dgm:if name="Name3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3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33">
                    <dgm:if name="Name3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3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36" axis="ch" ptType="node" func="cnt" op="equ" val="3">
            <dgm:layoutNode name="arrowDiagram3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37">
                <dgm:if name="Name38" func="var" arg="dir" op="equ" val="norm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l" for="ch" forName="textBox3a" refType="ctrX" refFor="ch" refForName="bullet3a"/>
                    <dgm:constr type="t" for="ch" forName="textBox3a" refType="ctrY" refFor="ch" refForName="bullet3a"/>
                    <dgm:constr type="w" for="ch" forName="textBox3a" refType="w" fact="0.233"/>
                    <dgm:constr type="h" for="ch" forName="textBox3a" refType="h" fact="0.289"/>
                    <dgm:constr type="userA" refType="h" refFor="ch" refForName="bullet3a" fact="0.53"/>
                    <dgm:constr type="l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l" for="ch" forName="textBox3b" refType="ctrX" refFor="ch" refForName="bullet3b"/>
                    <dgm:constr type="t" for="ch" forName="textBox3b" refType="ctrY" refFor="ch" refForName="bullet3b"/>
                    <dgm:constr type="w" for="ch" forName="textBox3b" refType="w" fact="0.24"/>
                    <dgm:constr type="h" for="ch" forName="textBox3b" refType="h" fact="0.544"/>
                    <dgm:constr type="userB" refType="h" refFor="ch" refForName="bullet3b" fact="0.53"/>
                    <dgm:constr type="l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l" for="ch" forName="textBox3c" refType="ctrX" refFor="ch" refForName="bullet3c"/>
                    <dgm:constr type="t" for="ch" forName="textBox3c" refType="ctrY" refFor="ch" refForName="bullet3c"/>
                    <dgm:constr type="w" for="ch" forName="textBox3c" refType="w" fact="0.24"/>
                    <dgm:constr type="h" for="ch" forName="textBox3c" refType="h" fact="0.695"/>
                    <dgm:constr type="userC" refType="h" refFor="ch" refForName="bullet3c" fact="0.53"/>
                    <dgm:constr type="lMarg" for="ch" forName="textBox3c" refType="userC" fact="2.834"/>
                    <dgm:constr type="primFontSz" for="ch" ptType="node" op="equ" val="65"/>
                  </dgm:constrLst>
                </dgm:if>
                <dgm:else name="Name39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r" for="ch" forName="textBox3a" refType="ctrX" refFor="ch" refForName="bullet3a"/>
                    <dgm:constr type="b" for="ch" forName="textBox3a" refType="ctrY" refFor="ch" refForName="bullet3a"/>
                    <dgm:constr type="w" for="ch" forName="textBox3a" refType="w" fact="0.14"/>
                    <dgm:constr type="h" for="ch" forName="textBox3a" refType="h" fact="0.711"/>
                    <dgm:constr type="userA" refType="h" refFor="ch" refForName="bullet3a" fact="0.53"/>
                    <dgm:constr type="r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r" for="ch" forName="textBox3b" refType="ctrX" refFor="ch" refForName="bullet3b"/>
                    <dgm:constr type="b" for="ch" forName="textBox3b" refType="ctrY" refFor="ch" refForName="bullet3b"/>
                    <dgm:constr type="w" for="ch" forName="textBox3b" refType="w" fact="0.24"/>
                    <dgm:constr type="h" for="ch" forName="textBox3b" refType="h" fact="0.456"/>
                    <dgm:constr type="userB" refType="h" refFor="ch" refForName="bullet3b" fact="0.53"/>
                    <dgm:constr type="r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r" for="ch" forName="textBox3c" refType="ctrX" refFor="ch" refForName="bullet3c"/>
                    <dgm:constr type="b" for="ch" forName="textBox3c" refType="ctrY" refFor="ch" refForName="bullet3c"/>
                    <dgm:constr type="w" for="ch" forName="textBox3c" refType="w" fact="0.24"/>
                    <dgm:constr type="h" for="ch" forName="textBox3c" refType="h" fact="0.305"/>
                    <dgm:constr type="userC" refType="h" refFor="ch" refForName="bullet3c" fact="0.53"/>
                    <dgm:constr type="rMarg" for="ch" forName="textBox3c" refType="userC" fact="2.834"/>
                    <dgm:constr type="primFontSz" for="ch" ptType="node" op="equ" val="65"/>
                  </dgm:constrLst>
                </dgm:else>
              </dgm:choose>
              <dgm:ruleLst/>
              <dgm:forEach name="Name40" axis="ch" ptType="node" cnt="1">
                <dgm:layoutNode name="bullet3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a" styleLbl="revTx">
                  <dgm:varLst>
                    <dgm:bulletEnabled val="1"/>
                  </dgm:varLst>
                  <dgm:choose name="Name41">
                    <dgm:if name="Name42" func="var" arg="dir" op="equ" val="norm">
                      <dgm:choose name="Name43">
                        <dgm:if name="Name4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4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46">
                      <dgm:choose name="Name47">
                        <dgm:if name="Name4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4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50">
                    <dgm:if name="Name5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5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53" axis="ch" ptType="node" st="2" cnt="1">
                <dgm:layoutNode name="bullet3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b" styleLbl="revTx">
                  <dgm:varLst>
                    <dgm:bulletEnabled val="1"/>
                  </dgm:varLst>
                  <dgm:choose name="Name54">
                    <dgm:if name="Name55" func="var" arg="dir" op="equ" val="norm">
                      <dgm:choose name="Name56">
                        <dgm:if name="Name5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5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59">
                      <dgm:choose name="Name60">
                        <dgm:if name="Name6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6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63">
                    <dgm:if name="Name6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6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66" axis="ch" ptType="node" st="3" cnt="1">
                <dgm:layoutNode name="bullet3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c" styleLbl="revTx">
                  <dgm:varLst>
                    <dgm:bulletEnabled val="1"/>
                  </dgm:varLst>
                  <dgm:choose name="Name67">
                    <dgm:if name="Name68" func="var" arg="dir" op="equ" val="norm">
                      <dgm:choose name="Name69">
                        <dgm:if name="Name7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7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72">
                      <dgm:choose name="Name73">
                        <dgm:if name="Name7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7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76">
                    <dgm:if name="Name7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7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79" axis="ch" ptType="node" func="cnt" op="equ" val="4">
            <dgm:layoutNode name="arrowDiagram4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80">
                <dgm:if name="Name81" func="var" arg="dir" op="equ" val="norm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l" for="ch" forName="textBox4a" refType="ctrX" refFor="ch" refForName="bullet4a"/>
                    <dgm:constr type="t" for="ch" forName="textBox4a" refType="ctrY" refFor="ch" refForName="bullet4a"/>
                    <dgm:constr type="w" for="ch" forName="textBox4a" refType="w" fact="0.171"/>
                    <dgm:constr type="h" for="ch" forName="textBox4a" refType="h" fact="0.238"/>
                    <dgm:constr type="userA" refType="h" refFor="ch" refForName="bullet4a" fact="0.53"/>
                    <dgm:constr type="l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l" for="ch" forName="textBox4b" refType="ctrX" refFor="ch" refForName="bullet4b"/>
                    <dgm:constr type="t" for="ch" forName="textBox4b" refType="ctrY" refFor="ch" refForName="bullet4b"/>
                    <dgm:constr type="w" for="ch" forName="textBox4b" refType="w" fact="0.21"/>
                    <dgm:constr type="h" for="ch" forName="textBox4b" refType="h" fact="0.457"/>
                    <dgm:constr type="userB" refType="h" refFor="ch" refForName="bullet4b" fact="0.53"/>
                    <dgm:constr type="l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l" for="ch" forName="textBox4c" refType="ctrX" refFor="ch" refForName="bullet4c"/>
                    <dgm:constr type="t" for="ch" forName="textBox4c" refType="ctrY" refFor="ch" refForName="bullet4c"/>
                    <dgm:constr type="w" for="ch" forName="textBox4c" refType="w" fact="0.21"/>
                    <dgm:constr type="h" for="ch" forName="textBox4c" refType="h" fact="0.618"/>
                    <dgm:constr type="userC" refType="h" refFor="ch" refForName="bullet4c" fact="0.53"/>
                    <dgm:constr type="l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l" for="ch" forName="textBox4d" refType="ctrX" refFor="ch" refForName="bullet4d"/>
                    <dgm:constr type="t" for="ch" forName="textBox4d" refType="ctrY" refFor="ch" refForName="bullet4d"/>
                    <dgm:constr type="w" for="ch" forName="textBox4d" refType="w" fact="0.21"/>
                    <dgm:constr type="h" for="ch" forName="textBox4d" refType="h" fact="0.717"/>
                    <dgm:constr type="userD" refType="h" refFor="ch" refForName="bullet4d" fact="0.53"/>
                    <dgm:constr type="lMarg" for="ch" forName="textBox4d" refType="userD" fact="2.834"/>
                    <dgm:constr type="primFontSz" for="ch" ptType="node" op="equ" val="65"/>
                  </dgm:constrLst>
                </dgm:if>
                <dgm:else name="Name82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r" for="ch" forName="textBox4a" refType="ctrX" refFor="ch" refForName="bullet4a"/>
                    <dgm:constr type="b" for="ch" forName="textBox4a" refType="ctrY" refFor="ch" refForName="bullet4a"/>
                    <dgm:constr type="w" for="ch" forName="textBox4a" refType="w" fact="0.11"/>
                    <dgm:constr type="h" for="ch" forName="textBox4a" refType="h" fact="0.762"/>
                    <dgm:constr type="userA" refType="h" refFor="ch" refForName="bullet4a" fact="0.53"/>
                    <dgm:constr type="r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r" for="ch" forName="textBox4b" refType="ctrX" refFor="ch" refForName="bullet4b"/>
                    <dgm:constr type="b" for="ch" forName="textBox4b" refType="ctrY" refFor="ch" refForName="bullet4b"/>
                    <dgm:constr type="w" for="ch" forName="textBox4b" refType="w" fact="0.171"/>
                    <dgm:constr type="h" for="ch" forName="textBox4b" refType="h" fact="0.543"/>
                    <dgm:constr type="userB" refType="h" refFor="ch" refForName="bullet4b" fact="0.53"/>
                    <dgm:constr type="r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r" for="ch" forName="textBox4c" refType="ctrX" refFor="ch" refForName="bullet4c"/>
                    <dgm:constr type="b" for="ch" forName="textBox4c" refType="ctrY" refFor="ch" refForName="bullet4c"/>
                    <dgm:constr type="w" for="ch" forName="textBox4c" refType="w" fact="0.21"/>
                    <dgm:constr type="h" for="ch" forName="textBox4c" refType="h" fact="0.382"/>
                    <dgm:constr type="userC" refType="h" refFor="ch" refForName="bullet4c" fact="0.53"/>
                    <dgm:constr type="r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r" for="ch" forName="textBox4d" refType="ctrX" refFor="ch" refForName="bullet4d"/>
                    <dgm:constr type="b" for="ch" forName="textBox4d" refType="ctrY" refFor="ch" refForName="bullet4d"/>
                    <dgm:constr type="w" for="ch" forName="textBox4d" refType="w" fact="0.21"/>
                    <dgm:constr type="h" for="ch" forName="textBox4d" refType="h" fact="0.283"/>
                    <dgm:constr type="userD" refType="h" refFor="ch" refForName="bullet4d" fact="0.53"/>
                    <dgm:constr type="rMarg" for="ch" forName="textBox4d" refType="userD" fact="2.834"/>
                    <dgm:constr type="primFontSz" for="ch" ptType="node" op="equ" val="65"/>
                  </dgm:constrLst>
                </dgm:else>
              </dgm:choose>
              <dgm:ruleLst/>
              <dgm:forEach name="Name83" axis="ch" ptType="node" cnt="1">
                <dgm:layoutNode name="bullet4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a" styleLbl="revTx">
                  <dgm:varLst>
                    <dgm:bulletEnabled val="1"/>
                  </dgm:varLst>
                  <dgm:choose name="Name84">
                    <dgm:if name="Name85" func="var" arg="dir" op="equ" val="norm">
                      <dgm:choose name="Name86">
                        <dgm:if name="Name8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8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89">
                      <dgm:choose name="Name90">
                        <dgm:if name="Name9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9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93">
                    <dgm:if name="Name9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9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96" axis="ch" ptType="node" st="2" cnt="1">
                <dgm:layoutNode name="bullet4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b" styleLbl="revTx">
                  <dgm:varLst>
                    <dgm:bulletEnabled val="1"/>
                  </dgm:varLst>
                  <dgm:choose name="Name97">
                    <dgm:if name="Name98" func="var" arg="dir" op="equ" val="norm">
                      <dgm:choose name="Name99">
                        <dgm:if name="Name10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0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02">
                      <dgm:choose name="Name103">
                        <dgm:if name="Name10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0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06">
                    <dgm:if name="Name10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0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09" axis="ch" ptType="node" st="3" cnt="1">
                <dgm:layoutNode name="bullet4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c" styleLbl="revTx">
                  <dgm:varLst>
                    <dgm:bulletEnabled val="1"/>
                  </dgm:varLst>
                  <dgm:choose name="Name110">
                    <dgm:if name="Name111" func="var" arg="dir" op="equ" val="norm">
                      <dgm:choose name="Name112">
                        <dgm:if name="Name11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1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15">
                      <dgm:choose name="Name116">
                        <dgm:if name="Name11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1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19">
                    <dgm:if name="Name12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2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22" axis="ch" ptType="node" st="4" cnt="1">
                <dgm:layoutNode name="bullet4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d" styleLbl="revTx">
                  <dgm:varLst>
                    <dgm:bulletEnabled val="1"/>
                  </dgm:varLst>
                  <dgm:choose name="Name123">
                    <dgm:if name="Name124" func="var" arg="dir" op="equ" val="norm">
                      <dgm:choose name="Name125">
                        <dgm:if name="Name12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2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28">
                      <dgm:choose name="Name129">
                        <dgm:if name="Name13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3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32">
                    <dgm:if name="Name13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3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else name="Name135">
            <dgm:layoutNode name="arrowDiagram5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136">
                <dgm:if name="Name137" func="var" arg="dir" op="equ" val="norm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l" for="ch" forName="textBox5a" refType="ctrX" refFor="ch" refForName="bullet5a"/>
                    <dgm:constr type="t" for="ch" forName="textBox5a" refType="ctrY" refFor="ch" refForName="bullet5a"/>
                    <dgm:constr type="w" for="ch" forName="textBox5a" refType="w" fact="0.131"/>
                    <dgm:constr type="h" for="ch" forName="textBox5a" refType="h" fact="0.238"/>
                    <dgm:constr type="userA" refType="h" refFor="ch" refForName="bullet5a" fact="0.53"/>
                    <dgm:constr type="l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l" for="ch" forName="textBox5b" refType="ctrX" refFor="ch" refForName="bullet5b"/>
                    <dgm:constr type="t" for="ch" forName="textBox5b" refType="ctrY" refFor="ch" refForName="bullet5b"/>
                    <dgm:constr type="w" for="ch" forName="textBox5b" refType="w" fact="0.166"/>
                    <dgm:constr type="h" for="ch" forName="textBox5b" refType="h" fact="0.419"/>
                    <dgm:constr type="userB" refType="h" refFor="ch" refForName="bullet5b" fact="0.53"/>
                    <dgm:constr type="l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l" for="ch" forName="textBox5c" refType="ctrX" refFor="ch" refForName="bullet5c"/>
                    <dgm:constr type="t" for="ch" forName="textBox5c" refType="ctrY" refFor="ch" refForName="bullet5c"/>
                    <dgm:constr type="w" for="ch" forName="textBox5c" refType="w" fact="0.193"/>
                    <dgm:constr type="h" for="ch" forName="textBox5c" refType="h" fact="0.562"/>
                    <dgm:constr type="userC" refType="h" refFor="ch" refForName="bullet5c" fact="0.53"/>
                    <dgm:constr type="l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l" for="ch" forName="textBox5d" refType="ctrX" refFor="ch" refForName="bullet5d"/>
                    <dgm:constr type="t" for="ch" forName="textBox5d" refType="ctrY" refFor="ch" refForName="bullet5d"/>
                    <dgm:constr type="w" for="ch" forName="textBox5d" refType="w" fact="0.2"/>
                    <dgm:constr type="h" for="ch" forName="textBox5d" refType="h" fact="0.67"/>
                    <dgm:constr type="userD" refType="h" refFor="ch" refForName="bullet5d" fact="0.53"/>
                    <dgm:constr type="l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l" for="ch" forName="textBox5e" refType="ctrX" refFor="ch" refForName="bullet5e"/>
                    <dgm:constr type="t" for="ch" forName="textBox5e" refType="ctrY" refFor="ch" refForName="bullet5e"/>
                    <dgm:constr type="w" for="ch" forName="textBox5e" refType="w" fact="0.2"/>
                    <dgm:constr type="h" for="ch" forName="textBox5e" refType="h" fact="0.736"/>
                    <dgm:constr type="userE" refType="h" refFor="ch" refForName="bullet5e" fact="0.53"/>
                    <dgm:constr type="lMarg" for="ch" forName="textBox5e" refType="userE" fact="2.834"/>
                    <dgm:constr type="primFontSz" for="ch" ptType="node" op="equ" val="65"/>
                  </dgm:constrLst>
                </dgm:if>
                <dgm:else name="Name138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r" for="ch" forName="textBox5a" refType="ctrX" refFor="ch" refForName="bullet5a"/>
                    <dgm:constr type="b" for="ch" forName="textBox5a" refType="ctrY" refFor="ch" refForName="bullet5a"/>
                    <dgm:constr type="w" for="ch" forName="textBox5a" refType="w" fact="0.11"/>
                    <dgm:constr type="h" for="ch" forName="textBox5a" refType="h" fact="0.762"/>
                    <dgm:constr type="userA" refType="h" refFor="ch" refForName="bullet5a" fact="0.53"/>
                    <dgm:constr type="r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r" for="ch" forName="textBox5b" refType="ctrX" refFor="ch" refForName="bullet5b"/>
                    <dgm:constr type="b" for="ch" forName="textBox5b" refType="ctrY" refFor="ch" refForName="bullet5b"/>
                    <dgm:constr type="w" for="ch" forName="textBox5b" refType="w" fact="0.131"/>
                    <dgm:constr type="h" for="ch" forName="textBox5b" refType="h" fact="0.581"/>
                    <dgm:constr type="userB" refType="h" refFor="ch" refForName="bullet5b" fact="0.53"/>
                    <dgm:constr type="r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r" for="ch" forName="textBox5c" refType="ctrX" refFor="ch" refForName="bullet5c"/>
                    <dgm:constr type="b" for="ch" forName="textBox5c" refType="ctrY" refFor="ch" refForName="bullet5c"/>
                    <dgm:constr type="w" for="ch" forName="textBox5c" refType="w" fact="0.166"/>
                    <dgm:constr type="h" for="ch" forName="textBox5c" refType="h" fact="0.438"/>
                    <dgm:constr type="userC" refType="h" refFor="ch" refForName="bullet5c" fact="0.53"/>
                    <dgm:constr type="r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r" for="ch" forName="textBox5d" refType="ctrX" refFor="ch" refForName="bullet5d"/>
                    <dgm:constr type="b" for="ch" forName="textBox5d" refType="ctrY" refFor="ch" refForName="bullet5d"/>
                    <dgm:constr type="w" for="ch" forName="textBox5d" refType="w" fact="0.193"/>
                    <dgm:constr type="h" for="ch" forName="textBox5d" refType="h" fact="0.33"/>
                    <dgm:constr type="userD" refType="h" refFor="ch" refForName="bullet5d" fact="0.53"/>
                    <dgm:constr type="r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r" for="ch" forName="textBox5e" refType="ctrX" refFor="ch" refForName="bullet5e"/>
                    <dgm:constr type="b" for="ch" forName="textBox5e" refType="ctrY" refFor="ch" refForName="bullet5e"/>
                    <dgm:constr type="w" for="ch" forName="textBox5e" refType="w" fact="0.2"/>
                    <dgm:constr type="h" for="ch" forName="textBox5e" refType="h" fact="0.264"/>
                    <dgm:constr type="userE" refType="h" refFor="ch" refForName="bullet5e" fact="0.53"/>
                    <dgm:constr type="rMarg" for="ch" forName="textBox5e" refType="userE" fact="2.834"/>
                    <dgm:constr type="primFontSz" for="ch" ptType="node" op="equ" val="65"/>
                  </dgm:constrLst>
                </dgm:else>
              </dgm:choose>
              <dgm:ruleLst/>
              <dgm:forEach name="Name139" axis="ch" ptType="node" cnt="1">
                <dgm:layoutNode name="bullet5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a" styleLbl="revTx">
                  <dgm:varLst>
                    <dgm:bulletEnabled val="1"/>
                  </dgm:varLst>
                  <dgm:choose name="Name140">
                    <dgm:if name="Name141" func="var" arg="dir" op="equ" val="norm">
                      <dgm:choose name="Name142">
                        <dgm:if name="Name14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4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45">
                      <dgm:choose name="Name146">
                        <dgm:if name="Name14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4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49">
                    <dgm:if name="Name15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5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52" axis="ch" ptType="node" st="2" cnt="1">
                <dgm:layoutNode name="bullet5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b" styleLbl="revTx">
                  <dgm:varLst>
                    <dgm:bulletEnabled val="1"/>
                  </dgm:varLst>
                  <dgm:choose name="Name153">
                    <dgm:if name="Name154" func="var" arg="dir" op="equ" val="norm">
                      <dgm:choose name="Name155">
                        <dgm:if name="Name15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58">
                      <dgm:choose name="Name159">
                        <dgm:if name="Name16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6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62">
                    <dgm:if name="Name16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6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65" axis="ch" ptType="node" st="3" cnt="1">
                <dgm:layoutNode name="bullet5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c" styleLbl="revTx">
                  <dgm:varLst>
                    <dgm:bulletEnabled val="1"/>
                  </dgm:varLst>
                  <dgm:choose name="Name166">
                    <dgm:if name="Name167" func="var" arg="dir" op="equ" val="norm">
                      <dgm:choose name="Name168">
                        <dgm:if name="Name169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70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71">
                      <dgm:choose name="Name172">
                        <dgm:if name="Name173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74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75">
                    <dgm:if name="Name176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77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78" axis="ch" ptType="node" st="4" cnt="1">
                <dgm:layoutNode name="bullet5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d" styleLbl="revTx">
                  <dgm:varLst>
                    <dgm:bulletEnabled val="1"/>
                  </dgm:varLst>
                  <dgm:choose name="Name179">
                    <dgm:if name="Name180" func="var" arg="dir" op="equ" val="norm">
                      <dgm:choose name="Name181">
                        <dgm:if name="Name182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83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84">
                      <dgm:choose name="Name185">
                        <dgm:if name="Name186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87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88">
                    <dgm:if name="Name189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90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91" axis="ch" ptType="node" st="5" cnt="1">
                <dgm:layoutNode name="bullet5e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e" styleLbl="revTx">
                  <dgm:varLst>
                    <dgm:bulletEnabled val="1"/>
                  </dgm:varLst>
                  <dgm:choose name="Name192">
                    <dgm:if name="Name193" func="var" arg="dir" op="equ" val="norm">
                      <dgm:choose name="Name194">
                        <dgm:if name="Name195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96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97">
                      <dgm:choose name="Name198">
                        <dgm:if name="Name199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200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1">
                    <dgm:if name="Name202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03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else>
        </dgm:choose>
      </dgm:if>
      <dgm:else name="Name204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C70AA8B-C0B0-49DC-A79B-CAEEBBCE26C0}" type="datetimeFigureOut">
              <a:rPr lang="en-US" smtClean="0"/>
              <a:pPr/>
              <a:t>3/14/15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F629F3F-0E87-40EC-BFBE-C0725E033E1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8395877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5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6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7.xml"/></Relationships>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8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629F3F-0E87-40EC-BFBE-C0725E033E14}" type="slidenum">
              <a:rPr lang="en-US" smtClean="0"/>
              <a:pPr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5286496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629F3F-0E87-40EC-BFBE-C0725E033E14}" type="slidenum">
              <a:rPr lang="en-US" smtClean="0"/>
              <a:pPr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5286496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629F3F-0E87-40EC-BFBE-C0725E033E14}" type="slidenum">
              <a:rPr lang="en-US" smtClean="0"/>
              <a:pPr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5286496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629F3F-0E87-40EC-BFBE-C0725E033E14}" type="slidenum">
              <a:rPr lang="en-US" smtClean="0"/>
              <a:pPr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5286496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You</a:t>
            </a:r>
            <a:r>
              <a:rPr lang="en-US" baseline="0" dirty="0" smtClean="0"/>
              <a:t> may use this chart to describe your journey to the current career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629F3F-0E87-40EC-BFBE-C0725E033E14}" type="slidenum">
              <a:rPr lang="en-US" smtClean="0"/>
              <a:pPr/>
              <a:t>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7914181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629F3F-0E87-40EC-BFBE-C0725E033E14}" type="slidenum">
              <a:rPr lang="en-US" smtClean="0"/>
              <a:pPr/>
              <a:t>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5286496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629F3F-0E87-40EC-BFBE-C0725E033E14}" type="slidenum">
              <a:rPr lang="en-US" smtClean="0"/>
              <a:pPr/>
              <a:t>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5286496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Use this graph</a:t>
            </a:r>
            <a:r>
              <a:rPr lang="en-US" baseline="0" dirty="0" smtClean="0"/>
              <a:t> to give more description of your role specifically (responsibilities, typical work week, direct reports, etc.)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629F3F-0E87-40EC-BFBE-C0725E033E14}" type="slidenum">
              <a:rPr lang="en-US" smtClean="0"/>
              <a:pPr/>
              <a:t>25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8439892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Use</a:t>
            </a:r>
            <a:r>
              <a:rPr lang="en-US" baseline="0" dirty="0" smtClean="0"/>
              <a:t> this graph to show general compensation ranges for people in various roles in your company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629F3F-0E87-40EC-BFBE-C0725E033E14}" type="slidenum">
              <a:rPr lang="en-US" smtClean="0"/>
              <a:pPr/>
              <a:t>26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8439892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629F3F-0E87-40EC-BFBE-C0725E033E14}" type="slidenum">
              <a:rPr lang="en-US" smtClean="0"/>
              <a:pPr/>
              <a:t>27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52864966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629F3F-0E87-40EC-BFBE-C0725E033E14}" type="slidenum">
              <a:rPr lang="en-US" smtClean="0"/>
              <a:pPr/>
              <a:t>28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5286496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629F3F-0E87-40EC-BFBE-C0725E033E14}" type="slidenum">
              <a:rPr lang="en-US" smtClean="0"/>
              <a:pPr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5286496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629F3F-0E87-40EC-BFBE-C0725E033E14}" type="slidenum">
              <a:rPr lang="en-US" smtClean="0"/>
              <a:pPr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5286496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629F3F-0E87-40EC-BFBE-C0725E033E14}" type="slidenum">
              <a:rPr lang="en-US" smtClean="0"/>
              <a:pPr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5286496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629F3F-0E87-40EC-BFBE-C0725E033E14}" type="slidenum">
              <a:rPr lang="en-US" smtClean="0"/>
              <a:pPr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5286496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629F3F-0E87-40EC-BFBE-C0725E033E14}" type="slidenum">
              <a:rPr lang="en-US" smtClean="0"/>
              <a:pPr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5286496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629F3F-0E87-40EC-BFBE-C0725E033E14}" type="slidenum">
              <a:rPr lang="en-US" smtClean="0"/>
              <a:pPr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5286496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629F3F-0E87-40EC-BFBE-C0725E033E14}" type="slidenum">
              <a:rPr lang="en-US" smtClean="0"/>
              <a:pPr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5167742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629F3F-0E87-40EC-BFBE-C0725E033E14}" type="slidenum">
              <a:rPr lang="en-US" smtClean="0"/>
              <a:pPr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5167742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9.png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09800" y="3124200"/>
            <a:ext cx="6477000" cy="1914144"/>
          </a:xfrm>
        </p:spPr>
        <p:txBody>
          <a:bodyPr vert="horz" lIns="45720" tIns="0" rIns="45720" bIns="0" rtlCol="0" anchor="b" anchorCtr="0">
            <a:noAutofit/>
          </a:bodyPr>
          <a:lstStyle>
            <a:lvl1pPr algn="l" defTabSz="914400" rtl="0" eaLnBrk="1" latinLnBrk="0" hangingPunct="1">
              <a:lnSpc>
                <a:spcPts val="5000"/>
              </a:lnSpc>
              <a:spcBef>
                <a:spcPct val="0"/>
              </a:spcBef>
              <a:buNone/>
              <a:defRPr sz="4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09800" y="5056632"/>
            <a:ext cx="6477000" cy="1174088"/>
          </a:xfrm>
        </p:spPr>
        <p:txBody>
          <a:bodyPr vert="horz" lIns="91440" tIns="0" rIns="45720" bIns="0" rtlCol="0">
            <a:normAutofit/>
          </a:bodyPr>
          <a:lstStyle>
            <a:lvl1pPr marL="0" indent="0" algn="l" defTabSz="914400" rtl="0" eaLnBrk="1" latinLnBrk="0" hangingPunct="1">
              <a:lnSpc>
                <a:spcPts val="2600"/>
              </a:lnSpc>
              <a:spcBef>
                <a:spcPts val="0"/>
              </a:spcBef>
              <a:buSzPct val="90000"/>
              <a:buFontTx/>
              <a:buNone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00216"/>
            <a:ext cx="1984248" cy="274320"/>
          </a:xfrm>
        </p:spPr>
        <p:txBody>
          <a:bodyPr vert="horz" lIns="91440" tIns="45720" rIns="91440" bIns="45720" rtlCol="0" anchor="ctr"/>
          <a:lstStyle>
            <a:lvl1pPr marL="0" algn="l" defTabSz="914400" rtl="0" eaLnBrk="1" latinLnBrk="0" hangingPunct="1">
              <a:defRPr sz="1100" kern="1200">
                <a:solidFill>
                  <a:schemeClr val="tx1"/>
                </a:solidFill>
                <a:latin typeface="Rockwell" pitchFamily="18" charset="0"/>
                <a:ea typeface="+mn-ea"/>
                <a:cs typeface="+mn-cs"/>
              </a:defRPr>
            </a:lvl1pPr>
          </a:lstStyle>
          <a:p>
            <a:fld id="{10E295D2-AE44-4374-A884-1A794EA1BC3F}" type="datetimeFigureOut">
              <a:rPr lang="en-US" smtClean="0"/>
              <a:pPr/>
              <a:t>3/14/15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959352" y="6300216"/>
            <a:ext cx="3813048" cy="274320"/>
          </a:xfrm>
        </p:spPr>
        <p:txBody>
          <a:bodyPr vert="horz" lIns="91440" tIns="45720" rIns="91440" bIns="45720" rtlCol="0" anchor="ctr"/>
          <a:lstStyle>
            <a:lvl1pPr marL="0" algn="l" defTabSz="914400" rtl="0" eaLnBrk="1" latinLnBrk="0" hangingPunct="1">
              <a:defRPr sz="1100" kern="1200">
                <a:solidFill>
                  <a:schemeClr val="tx1"/>
                </a:solidFill>
                <a:latin typeface="Rockwell" pitchFamily="18" charset="0"/>
                <a:ea typeface="+mn-ea"/>
                <a:cs typeface="+mn-cs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75320" y="6300216"/>
            <a:ext cx="685800" cy="274320"/>
          </a:xfrm>
        </p:spPr>
        <p:txBody>
          <a:bodyPr vert="horz" lIns="91440" tIns="45720" rIns="91440" bIns="45720" rtlCol="0" anchor="ctr"/>
          <a:lstStyle>
            <a:lvl1pPr marL="0" algn="r" defTabSz="914400" rtl="0" eaLnBrk="1" latinLnBrk="0" hangingPunct="1">
              <a:defRPr sz="1100" kern="1200">
                <a:solidFill>
                  <a:schemeClr val="tx1"/>
                </a:solidFill>
                <a:latin typeface="Rockwell" pitchFamily="18" charset="0"/>
                <a:ea typeface="+mn-ea"/>
                <a:cs typeface="+mn-cs"/>
              </a:defRPr>
            </a:lvl1pPr>
          </a:lstStyle>
          <a:p>
            <a:fld id="{83563B19-5B2B-4AAC-A66D-8FF7C83E886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E295D2-AE44-4374-A884-1A794EA1BC3F}" type="datetimeFigureOut">
              <a:rPr lang="en-US" smtClean="0"/>
              <a:pPr/>
              <a:t>3/14/15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563B19-5B2B-4AAC-A66D-8FF7C83E88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Content Placeholder 2"/>
          <p:cNvSpPr>
            <a:spLocks noGrp="1"/>
          </p:cNvSpPr>
          <p:nvPr>
            <p:ph sz="half" idx="14"/>
          </p:nvPr>
        </p:nvSpPr>
        <p:spPr>
          <a:xfrm>
            <a:off x="4645152" y="1735138"/>
            <a:ext cx="3566160" cy="192024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290763" indent="-344488">
              <a:tabLst/>
              <a:defRPr sz="1800"/>
            </a:lvl6pPr>
            <a:lvl7pPr marL="2290763" indent="-344488">
              <a:tabLst/>
              <a:defRPr sz="1800"/>
            </a:lvl7pPr>
            <a:lvl8pPr marL="2290763" indent="-344488">
              <a:tabLst/>
              <a:defRPr sz="1800"/>
            </a:lvl8pPr>
            <a:lvl9pPr marL="2290763" indent="-344488">
              <a:tabLst/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12" name="Content Placeholder 2"/>
          <p:cNvSpPr>
            <a:spLocks noGrp="1"/>
          </p:cNvSpPr>
          <p:nvPr>
            <p:ph sz="half" idx="15"/>
          </p:nvPr>
        </p:nvSpPr>
        <p:spPr>
          <a:xfrm>
            <a:off x="4645152" y="3870960"/>
            <a:ext cx="3566160" cy="192024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290763" indent="-344488">
              <a:defRPr sz="1800"/>
            </a:lvl6pPr>
            <a:lvl7pPr marL="2290763" indent="-344488">
              <a:defRPr sz="1800"/>
            </a:lvl7pPr>
            <a:lvl8pPr marL="2290763" indent="-344488">
              <a:defRPr sz="1800"/>
            </a:lvl8pPr>
            <a:lvl9pPr marL="2290763" indent="-344488"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10" name="Content Placeholder 2"/>
          <p:cNvSpPr>
            <a:spLocks noGrp="1"/>
          </p:cNvSpPr>
          <p:nvPr>
            <p:ph sz="half" idx="1"/>
          </p:nvPr>
        </p:nvSpPr>
        <p:spPr>
          <a:xfrm>
            <a:off x="914400" y="1735139"/>
            <a:ext cx="3566160" cy="4056062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290763" indent="-344488">
              <a:defRPr sz="1800"/>
            </a:lvl6pPr>
            <a:lvl7pPr marL="2290763" indent="-344488">
              <a:defRPr sz="1800"/>
            </a:lvl7pPr>
            <a:lvl8pPr marL="2290763" indent="-344488">
              <a:defRPr sz="1800"/>
            </a:lvl8pPr>
            <a:lvl9pPr marL="2290763" indent="-344488"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4400" y="1735138"/>
            <a:ext cx="3566160" cy="192024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290763" indent="-344488">
              <a:defRPr sz="1800"/>
            </a:lvl6pPr>
            <a:lvl7pPr marL="2290763" indent="-344488">
              <a:defRPr sz="1800"/>
            </a:lvl7pPr>
            <a:lvl8pPr marL="2290763" indent="-344488">
              <a:defRPr sz="1800"/>
            </a:lvl8pPr>
            <a:lvl9pPr marL="2290763" indent="-344488"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E295D2-AE44-4374-A884-1A794EA1BC3F}" type="datetimeFigureOut">
              <a:rPr lang="en-US" smtClean="0"/>
              <a:pPr/>
              <a:t>3/14/15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563B19-5B2B-4AAC-A66D-8FF7C83E88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Content Placeholder 2"/>
          <p:cNvSpPr>
            <a:spLocks noGrp="1"/>
          </p:cNvSpPr>
          <p:nvPr>
            <p:ph sz="half" idx="13"/>
          </p:nvPr>
        </p:nvSpPr>
        <p:spPr>
          <a:xfrm>
            <a:off x="914400" y="3870960"/>
            <a:ext cx="3566160" cy="192024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290763" indent="-344488">
              <a:defRPr sz="1800"/>
            </a:lvl6pPr>
            <a:lvl7pPr marL="2290763" indent="-344488">
              <a:defRPr sz="1800"/>
            </a:lvl7pPr>
            <a:lvl8pPr marL="2290763" indent="-344488">
              <a:defRPr sz="1800"/>
            </a:lvl8pPr>
            <a:lvl9pPr marL="2290763" indent="-344488"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11" name="Content Placeholder 2"/>
          <p:cNvSpPr>
            <a:spLocks noGrp="1"/>
          </p:cNvSpPr>
          <p:nvPr>
            <p:ph sz="half" idx="14"/>
          </p:nvPr>
        </p:nvSpPr>
        <p:spPr>
          <a:xfrm>
            <a:off x="4645152" y="1735138"/>
            <a:ext cx="3566160" cy="192024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290763" indent="-344488">
              <a:defRPr sz="1800"/>
            </a:lvl6pPr>
            <a:lvl7pPr marL="2290763" indent="-344488">
              <a:defRPr sz="1800"/>
            </a:lvl7pPr>
            <a:lvl8pPr marL="2290763" indent="-344488">
              <a:defRPr sz="1800"/>
            </a:lvl8pPr>
            <a:lvl9pPr marL="2290763" indent="-344488"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12" name="Content Placeholder 2"/>
          <p:cNvSpPr>
            <a:spLocks noGrp="1"/>
          </p:cNvSpPr>
          <p:nvPr>
            <p:ph sz="half" idx="15"/>
          </p:nvPr>
        </p:nvSpPr>
        <p:spPr>
          <a:xfrm>
            <a:off x="4645152" y="3870960"/>
            <a:ext cx="3566160" cy="192024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290763" indent="-344488">
              <a:defRPr sz="1800"/>
            </a:lvl6pPr>
            <a:lvl7pPr marL="2290763" indent="-344488">
              <a:defRPr sz="1800"/>
            </a:lvl7pPr>
            <a:lvl8pPr marL="2290763" indent="-344488">
              <a:defRPr sz="1800"/>
            </a:lvl8pPr>
            <a:lvl9pPr marL="2290763" indent="-344488"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E295D2-AE44-4374-A884-1A794EA1BC3F}" type="datetimeFigureOut">
              <a:rPr lang="en-US" smtClean="0"/>
              <a:pPr/>
              <a:t>3/14/15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Youth Business : ALLIANCE</a:t>
            </a:r>
            <a:endParaRPr lang="en-US" dirty="0" smtClean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563B19-5B2B-4AAC-A66D-8FF7C83E886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E295D2-AE44-4374-A884-1A794EA1BC3F}" type="datetimeFigureOut">
              <a:rPr lang="en-US" smtClean="0"/>
              <a:pPr/>
              <a:t>3/14/15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Youth Business : ALLIANCE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563B19-5B2B-4AAC-A66D-8FF7C83E886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1690048"/>
            <a:ext cx="3563938" cy="1162050"/>
          </a:xfrm>
        </p:spPr>
        <p:txBody>
          <a:bodyPr tIns="0" bIns="0" anchor="b"/>
          <a:lstStyle>
            <a:lvl1pPr algn="l">
              <a:lnSpc>
                <a:spcPts val="4600"/>
              </a:lnSpc>
              <a:defRPr sz="4200" b="1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67250" y="368490"/>
            <a:ext cx="3566160" cy="5627498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 marL="2290763" indent="-344488">
              <a:defRPr sz="2000"/>
            </a:lvl7pPr>
            <a:lvl8pPr marL="2290763" indent="-344488">
              <a:defRPr sz="2000"/>
            </a:lvl8pPr>
            <a:lvl9pPr marL="2290763" indent="-344488"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398" y="2866030"/>
            <a:ext cx="3563938" cy="2163171"/>
          </a:xfrm>
        </p:spPr>
        <p:txBody>
          <a:bodyPr/>
          <a:lstStyle>
            <a:lvl1pPr marL="0" indent="0">
              <a:spcBef>
                <a:spcPts val="600"/>
              </a:spcBef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E295D2-AE44-4374-A884-1A794EA1BC3F}" type="datetimeFigureOut">
              <a:rPr lang="en-US" smtClean="0"/>
              <a:pPr/>
              <a:t>3/14/15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Youth Business : ALLIANCE</a:t>
            </a:r>
            <a:endParaRPr lang="en-US" dirty="0" smtClean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563B19-5B2B-4AAC-A66D-8FF7C83E886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17546" y="1524000"/>
            <a:ext cx="3566160" cy="1162050"/>
          </a:xfrm>
        </p:spPr>
        <p:txBody>
          <a:bodyPr tIns="0" bIns="0" anchor="b"/>
          <a:lstStyle>
            <a:lvl1pPr algn="l">
              <a:lnSpc>
                <a:spcPts val="4600"/>
              </a:lnSpc>
              <a:defRPr sz="4200" b="1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17544" y="2699982"/>
            <a:ext cx="3566160" cy="2163171"/>
          </a:xfrm>
        </p:spPr>
        <p:txBody>
          <a:bodyPr/>
          <a:lstStyle>
            <a:lvl1pPr marL="0" indent="0">
              <a:spcBef>
                <a:spcPts val="600"/>
              </a:spcBef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E295D2-AE44-4374-A884-1A794EA1BC3F}" type="datetimeFigureOut">
              <a:rPr lang="en-US" smtClean="0"/>
              <a:pPr/>
              <a:t>3/14/15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Youth Business : ALLIANCE</a:t>
            </a:r>
            <a:endParaRPr lang="en-US" dirty="0" smtClean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563B19-5B2B-4AAC-A66D-8FF7C83E8865}" type="slidenum">
              <a:rPr lang="en-US" smtClean="0"/>
              <a:pPr/>
              <a:t>‹#›</a:t>
            </a:fld>
            <a:endParaRPr lang="en-US" dirty="0"/>
          </a:p>
        </p:txBody>
      </p:sp>
      <p:grpSp>
        <p:nvGrpSpPr>
          <p:cNvPr id="3" name="Group 7"/>
          <p:cNvGrpSpPr/>
          <p:nvPr/>
        </p:nvGrpSpPr>
        <p:grpSpPr>
          <a:xfrm rot="21421631">
            <a:off x="629028" y="505650"/>
            <a:ext cx="3850925" cy="5516274"/>
            <a:chOff x="1524000" y="381000"/>
            <a:chExt cx="3657600" cy="4737978"/>
          </a:xfrm>
        </p:grpSpPr>
        <p:sp>
          <p:nvSpPr>
            <p:cNvPr id="10" name="Rectangle 9"/>
            <p:cNvSpPr/>
            <p:nvPr userDrawn="1"/>
          </p:nvSpPr>
          <p:spPr>
            <a:xfrm>
              <a:off x="1524000" y="381000"/>
              <a:ext cx="3657600" cy="47244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1" name="Rectangle 10"/>
            <p:cNvSpPr/>
            <p:nvPr userDrawn="1"/>
          </p:nvSpPr>
          <p:spPr>
            <a:xfrm>
              <a:off x="1524000" y="381000"/>
              <a:ext cx="3657600" cy="4737978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15000">
                  <a:schemeClr val="bg1">
                    <a:alpha val="75000"/>
                  </a:schemeClr>
                </a:gs>
                <a:gs pos="100000">
                  <a:schemeClr val="bg1"/>
                </a:gs>
                <a:gs pos="100000">
                  <a:schemeClr val="bg1"/>
                </a:gs>
              </a:gsLst>
              <a:path path="rect">
                <a:fillToRect r="100000" b="100000"/>
              </a:path>
              <a:tileRect l="-100000" t="-100000"/>
            </a:gradFill>
            <a:ln>
              <a:noFill/>
            </a:ln>
            <a:effectLst>
              <a:innerShdw blurRad="190500" dist="88900" dir="13500000">
                <a:schemeClr val="bg1">
                  <a:lumMod val="65000"/>
                  <a:alpha val="25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12" name="Picture Placeholder 9"/>
          <p:cNvSpPr>
            <a:spLocks noGrp="1"/>
          </p:cNvSpPr>
          <p:nvPr>
            <p:ph type="pic" sz="quarter" idx="14"/>
          </p:nvPr>
        </p:nvSpPr>
        <p:spPr>
          <a:xfrm rot="21421631">
            <a:off x="808793" y="667560"/>
            <a:ext cx="3468664" cy="5124723"/>
          </a:xfrm>
          <a:solidFill>
            <a:schemeClr val="bg1">
              <a:lumMod val="85000"/>
            </a:schemeClr>
          </a:solidFill>
        </p:spPr>
        <p:txBody>
          <a:bodyPr/>
          <a:lstStyle>
            <a:lvl1pPr>
              <a:buNone/>
              <a:defRPr/>
            </a:lvl1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Pictures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13"/>
          <p:cNvGrpSpPr/>
          <p:nvPr/>
        </p:nvGrpSpPr>
        <p:grpSpPr>
          <a:xfrm rot="21214351">
            <a:off x="313409" y="3520798"/>
            <a:ext cx="4088024" cy="3026020"/>
            <a:chOff x="1524000" y="381000"/>
            <a:chExt cx="3657600" cy="4737978"/>
          </a:xfrm>
        </p:grpSpPr>
        <p:sp>
          <p:nvSpPr>
            <p:cNvPr id="15" name="Rectangle 14"/>
            <p:cNvSpPr/>
            <p:nvPr userDrawn="1"/>
          </p:nvSpPr>
          <p:spPr>
            <a:xfrm>
              <a:off x="1524000" y="381000"/>
              <a:ext cx="3657600" cy="47244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6" name="Rectangle 15"/>
            <p:cNvSpPr/>
            <p:nvPr userDrawn="1"/>
          </p:nvSpPr>
          <p:spPr>
            <a:xfrm>
              <a:off x="1524000" y="381000"/>
              <a:ext cx="3657600" cy="4737978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15000">
                  <a:schemeClr val="bg1">
                    <a:alpha val="75000"/>
                  </a:schemeClr>
                </a:gs>
                <a:gs pos="100000">
                  <a:schemeClr val="bg1"/>
                </a:gs>
                <a:gs pos="100000">
                  <a:schemeClr val="bg1"/>
                </a:gs>
              </a:gsLst>
              <a:path path="rect">
                <a:fillToRect r="100000" b="100000"/>
              </a:path>
              <a:tileRect l="-100000" t="-100000"/>
            </a:gradFill>
            <a:ln>
              <a:noFill/>
            </a:ln>
            <a:effectLst>
              <a:innerShdw blurRad="190500" dist="88900" dir="13500000">
                <a:schemeClr val="bg1">
                  <a:lumMod val="65000"/>
                  <a:alpha val="25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17" name="Picture Placeholder 9"/>
          <p:cNvSpPr>
            <a:spLocks noGrp="1"/>
          </p:cNvSpPr>
          <p:nvPr>
            <p:ph type="pic" sz="quarter" idx="16"/>
          </p:nvPr>
        </p:nvSpPr>
        <p:spPr>
          <a:xfrm rot="21214351">
            <a:off x="491057" y="3682579"/>
            <a:ext cx="3704109" cy="2697083"/>
          </a:xfrm>
          <a:solidFill>
            <a:schemeClr val="bg1">
              <a:lumMod val="85000"/>
            </a:schemeClr>
          </a:solidFill>
        </p:spPr>
        <p:txBody>
          <a:bodyPr/>
          <a:lstStyle>
            <a:lvl1pPr>
              <a:buNone/>
              <a:defRPr/>
            </a:lvl1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grpSp>
        <p:nvGrpSpPr>
          <p:cNvPr id="8" name="Group 9"/>
          <p:cNvGrpSpPr/>
          <p:nvPr/>
        </p:nvGrpSpPr>
        <p:grpSpPr>
          <a:xfrm rot="232774">
            <a:off x="169481" y="241256"/>
            <a:ext cx="4088024" cy="3026020"/>
            <a:chOff x="1524000" y="381000"/>
            <a:chExt cx="3657600" cy="4737978"/>
          </a:xfrm>
        </p:grpSpPr>
        <p:sp>
          <p:nvSpPr>
            <p:cNvPr id="11" name="Rectangle 10"/>
            <p:cNvSpPr/>
            <p:nvPr userDrawn="1"/>
          </p:nvSpPr>
          <p:spPr>
            <a:xfrm>
              <a:off x="1524000" y="381000"/>
              <a:ext cx="3657600" cy="47244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2" name="Rectangle 11"/>
            <p:cNvSpPr/>
            <p:nvPr userDrawn="1"/>
          </p:nvSpPr>
          <p:spPr>
            <a:xfrm>
              <a:off x="1524000" y="381000"/>
              <a:ext cx="3657600" cy="4737978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15000">
                  <a:schemeClr val="bg1">
                    <a:alpha val="75000"/>
                  </a:schemeClr>
                </a:gs>
                <a:gs pos="100000">
                  <a:schemeClr val="bg1"/>
                </a:gs>
                <a:gs pos="100000">
                  <a:schemeClr val="bg1"/>
                </a:gs>
              </a:gsLst>
              <a:path path="rect">
                <a:fillToRect r="100000" b="100000"/>
              </a:path>
              <a:tileRect l="-100000" t="-100000"/>
            </a:gradFill>
            <a:ln>
              <a:noFill/>
            </a:ln>
            <a:effectLst>
              <a:innerShdw blurRad="190500" dist="88900" dir="13500000">
                <a:schemeClr val="bg1">
                  <a:lumMod val="65000"/>
                  <a:alpha val="25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13" name="Picture Placeholder 9"/>
          <p:cNvSpPr>
            <a:spLocks noGrp="1"/>
          </p:cNvSpPr>
          <p:nvPr>
            <p:ph type="pic" sz="quarter" idx="15"/>
          </p:nvPr>
        </p:nvSpPr>
        <p:spPr>
          <a:xfrm rot="232774">
            <a:off x="347129" y="403037"/>
            <a:ext cx="3704109" cy="2697083"/>
          </a:xfrm>
          <a:solidFill>
            <a:schemeClr val="bg1">
              <a:lumMod val="85000"/>
            </a:schemeClr>
          </a:solidFill>
        </p:spPr>
        <p:txBody>
          <a:bodyPr/>
          <a:lstStyle>
            <a:lvl1pPr>
              <a:buNone/>
              <a:defRPr/>
            </a:lvl1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13434" y="1524000"/>
            <a:ext cx="3566160" cy="1162050"/>
          </a:xfrm>
        </p:spPr>
        <p:txBody>
          <a:bodyPr tIns="0" bIns="0" anchor="b"/>
          <a:lstStyle>
            <a:lvl1pPr algn="l">
              <a:lnSpc>
                <a:spcPts val="4600"/>
              </a:lnSpc>
              <a:defRPr sz="4200" b="1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13432" y="2699982"/>
            <a:ext cx="3566160" cy="2163171"/>
          </a:xfrm>
        </p:spPr>
        <p:txBody>
          <a:bodyPr/>
          <a:lstStyle>
            <a:lvl1pPr marL="0" indent="0">
              <a:spcBef>
                <a:spcPts val="600"/>
              </a:spcBef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E295D2-AE44-4374-A884-1A794EA1BC3F}" type="datetimeFigureOut">
              <a:rPr lang="en-US" smtClean="0"/>
              <a:pPr/>
              <a:t>3/14/15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563B19-5B2B-4AAC-A66D-8FF7C83E886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above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3762374"/>
            <a:ext cx="7315200" cy="1162050"/>
          </a:xfrm>
        </p:spPr>
        <p:txBody>
          <a:bodyPr tIns="0" bIns="0" anchor="b"/>
          <a:lstStyle>
            <a:lvl1pPr algn="l">
              <a:lnSpc>
                <a:spcPts val="4600"/>
              </a:lnSpc>
              <a:defRPr sz="3600" b="1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grpSp>
        <p:nvGrpSpPr>
          <p:cNvPr id="3" name="Group 8"/>
          <p:cNvGrpSpPr/>
          <p:nvPr/>
        </p:nvGrpSpPr>
        <p:grpSpPr>
          <a:xfrm rot="232774">
            <a:off x="2059282" y="379100"/>
            <a:ext cx="5031327" cy="3443312"/>
            <a:chOff x="1524000" y="381000"/>
            <a:chExt cx="3657600" cy="4737978"/>
          </a:xfrm>
        </p:grpSpPr>
        <p:sp>
          <p:nvSpPr>
            <p:cNvPr id="10" name="Rectangle 9"/>
            <p:cNvSpPr/>
            <p:nvPr userDrawn="1"/>
          </p:nvSpPr>
          <p:spPr>
            <a:xfrm>
              <a:off x="1524000" y="381000"/>
              <a:ext cx="3657600" cy="47244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1" name="Rectangle 10"/>
            <p:cNvSpPr/>
            <p:nvPr userDrawn="1"/>
          </p:nvSpPr>
          <p:spPr>
            <a:xfrm>
              <a:off x="1524000" y="381000"/>
              <a:ext cx="3657600" cy="4737978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15000">
                  <a:schemeClr val="bg1">
                    <a:alpha val="75000"/>
                  </a:schemeClr>
                </a:gs>
                <a:gs pos="100000">
                  <a:schemeClr val="bg1"/>
                </a:gs>
                <a:gs pos="100000">
                  <a:schemeClr val="bg1"/>
                </a:gs>
              </a:gsLst>
              <a:path path="rect">
                <a:fillToRect r="100000" b="100000"/>
              </a:path>
              <a:tileRect l="-100000" t="-100000"/>
            </a:gradFill>
            <a:ln>
              <a:noFill/>
            </a:ln>
            <a:effectLst>
              <a:innerShdw blurRad="190500" dist="88900" dir="13500000">
                <a:schemeClr val="bg1">
                  <a:lumMod val="65000"/>
                  <a:alpha val="25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4928736"/>
            <a:ext cx="7315200" cy="987970"/>
          </a:xfrm>
        </p:spPr>
        <p:txBody>
          <a:bodyPr/>
          <a:lstStyle>
            <a:lvl1pPr marL="0" indent="0">
              <a:spcBef>
                <a:spcPct val="0"/>
              </a:spcBef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E295D2-AE44-4374-A884-1A794EA1BC3F}" type="datetimeFigureOut">
              <a:rPr lang="en-US" smtClean="0"/>
              <a:pPr/>
              <a:t>3/14/15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563B19-5B2B-4AAC-A66D-8FF7C83E88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2" name="Picture Placeholder 9"/>
          <p:cNvSpPr>
            <a:spLocks noGrp="1"/>
          </p:cNvSpPr>
          <p:nvPr>
            <p:ph type="pic" sz="quarter" idx="15"/>
          </p:nvPr>
        </p:nvSpPr>
        <p:spPr>
          <a:xfrm rot="232774">
            <a:off x="2248157" y="564564"/>
            <a:ext cx="4653577" cy="3072384"/>
          </a:xfrm>
          <a:solidFill>
            <a:schemeClr val="bg1">
              <a:lumMod val="85000"/>
            </a:schemeClr>
          </a:solidFill>
        </p:spPr>
        <p:txBody>
          <a:bodyPr/>
          <a:lstStyle>
            <a:lvl1pPr>
              <a:buNone/>
              <a:defRPr/>
            </a:lvl1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Pictures above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3762374"/>
            <a:ext cx="7315200" cy="1162050"/>
          </a:xfrm>
        </p:spPr>
        <p:txBody>
          <a:bodyPr tIns="0" bIns="0" anchor="b"/>
          <a:lstStyle>
            <a:lvl1pPr algn="l">
              <a:lnSpc>
                <a:spcPts val="4600"/>
              </a:lnSpc>
              <a:defRPr sz="3600" b="1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grpSp>
        <p:nvGrpSpPr>
          <p:cNvPr id="3" name="Group 13"/>
          <p:cNvGrpSpPr/>
          <p:nvPr/>
        </p:nvGrpSpPr>
        <p:grpSpPr>
          <a:xfrm rot="21420000">
            <a:off x="113687" y="116368"/>
            <a:ext cx="3969060" cy="3705360"/>
            <a:chOff x="1524000" y="381000"/>
            <a:chExt cx="3657600" cy="4737978"/>
          </a:xfrm>
        </p:grpSpPr>
        <p:sp>
          <p:nvSpPr>
            <p:cNvPr id="15" name="Rectangle 14"/>
            <p:cNvSpPr/>
            <p:nvPr userDrawn="1"/>
          </p:nvSpPr>
          <p:spPr>
            <a:xfrm>
              <a:off x="1524000" y="381000"/>
              <a:ext cx="3657600" cy="47244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6" name="Rectangle 15"/>
            <p:cNvSpPr/>
            <p:nvPr userDrawn="1"/>
          </p:nvSpPr>
          <p:spPr>
            <a:xfrm>
              <a:off x="1524000" y="381000"/>
              <a:ext cx="3657600" cy="4737978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15000">
                  <a:schemeClr val="bg1">
                    <a:alpha val="75000"/>
                  </a:schemeClr>
                </a:gs>
                <a:gs pos="100000">
                  <a:schemeClr val="bg1"/>
                </a:gs>
                <a:gs pos="100000">
                  <a:schemeClr val="bg1"/>
                </a:gs>
              </a:gsLst>
              <a:path path="rect">
                <a:fillToRect r="100000" b="100000"/>
              </a:path>
              <a:tileRect l="-100000" t="-100000"/>
            </a:gradFill>
            <a:ln>
              <a:noFill/>
            </a:ln>
            <a:effectLst>
              <a:innerShdw blurRad="190500" dist="88900" dir="13500000">
                <a:schemeClr val="bg1">
                  <a:lumMod val="65000"/>
                  <a:alpha val="25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17" name="Picture Placeholder 9"/>
          <p:cNvSpPr>
            <a:spLocks noGrp="1"/>
          </p:cNvSpPr>
          <p:nvPr>
            <p:ph type="pic" sz="quarter" idx="17"/>
          </p:nvPr>
        </p:nvSpPr>
        <p:spPr>
          <a:xfrm rot="21420000">
            <a:off x="299151" y="304998"/>
            <a:ext cx="3598455" cy="3334235"/>
          </a:xfrm>
          <a:solidFill>
            <a:schemeClr val="bg1">
              <a:lumMod val="85000"/>
            </a:schemeClr>
          </a:solidFill>
        </p:spPr>
        <p:txBody>
          <a:bodyPr/>
          <a:lstStyle>
            <a:lvl1pPr>
              <a:buNone/>
              <a:defRPr/>
            </a:lvl1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grpSp>
        <p:nvGrpSpPr>
          <p:cNvPr id="8" name="Group 9"/>
          <p:cNvGrpSpPr/>
          <p:nvPr/>
        </p:nvGrpSpPr>
        <p:grpSpPr>
          <a:xfrm rot="360000">
            <a:off x="4165479" y="323141"/>
            <a:ext cx="4792693" cy="3443312"/>
            <a:chOff x="1524000" y="381000"/>
            <a:chExt cx="3657600" cy="4737978"/>
          </a:xfrm>
        </p:grpSpPr>
        <p:sp>
          <p:nvSpPr>
            <p:cNvPr id="11" name="Rectangle 10"/>
            <p:cNvSpPr/>
            <p:nvPr userDrawn="1"/>
          </p:nvSpPr>
          <p:spPr>
            <a:xfrm>
              <a:off x="1524000" y="381000"/>
              <a:ext cx="3657600" cy="47244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2" name="Rectangle 11"/>
            <p:cNvSpPr/>
            <p:nvPr userDrawn="1"/>
          </p:nvSpPr>
          <p:spPr>
            <a:xfrm>
              <a:off x="1524000" y="381000"/>
              <a:ext cx="3657600" cy="4737978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15000">
                  <a:schemeClr val="bg1">
                    <a:alpha val="75000"/>
                  </a:schemeClr>
                </a:gs>
                <a:gs pos="100000">
                  <a:schemeClr val="bg1"/>
                </a:gs>
                <a:gs pos="100000">
                  <a:schemeClr val="bg1"/>
                </a:gs>
              </a:gsLst>
              <a:path path="rect">
                <a:fillToRect r="100000" b="100000"/>
              </a:path>
              <a:tileRect l="-100000" t="-100000"/>
            </a:gradFill>
            <a:ln>
              <a:noFill/>
            </a:ln>
            <a:effectLst>
              <a:innerShdw blurRad="190500" dist="88900" dir="13500000">
                <a:schemeClr val="bg1">
                  <a:lumMod val="65000"/>
                  <a:alpha val="25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13" name="Picture Placeholder 9"/>
          <p:cNvSpPr>
            <a:spLocks noGrp="1"/>
          </p:cNvSpPr>
          <p:nvPr>
            <p:ph type="pic" sz="quarter" idx="16"/>
          </p:nvPr>
        </p:nvSpPr>
        <p:spPr>
          <a:xfrm rot="360000">
            <a:off x="4336486" y="507668"/>
            <a:ext cx="4432860" cy="3072384"/>
          </a:xfrm>
          <a:solidFill>
            <a:schemeClr val="bg1">
              <a:lumMod val="85000"/>
            </a:schemeClr>
          </a:solidFill>
        </p:spPr>
        <p:txBody>
          <a:bodyPr/>
          <a:lstStyle>
            <a:lvl1pPr>
              <a:buNone/>
              <a:defRPr/>
            </a:lvl1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4926106"/>
            <a:ext cx="7315200" cy="990600"/>
          </a:xfrm>
        </p:spPr>
        <p:txBody>
          <a:bodyPr/>
          <a:lstStyle>
            <a:lvl1pPr marL="0" indent="0">
              <a:spcBef>
                <a:spcPct val="0"/>
              </a:spcBef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E295D2-AE44-4374-A884-1A794EA1BC3F}" type="datetimeFigureOut">
              <a:rPr lang="en-US" smtClean="0"/>
              <a:pPr/>
              <a:t>3/14/15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563B19-5B2B-4AAC-A66D-8FF7C83E886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E295D2-AE44-4374-A884-1A794EA1BC3F}" type="datetimeFigureOut">
              <a:rPr lang="en-US" smtClean="0"/>
              <a:pPr/>
              <a:t>3/14/15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Youth Business : ALLIANCE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563B19-5B2B-4AAC-A66D-8FF7C83E886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E295D2-AE44-4374-A884-1A794EA1BC3F}" type="datetimeFigureOut">
              <a:rPr lang="en-US" smtClean="0"/>
              <a:pPr/>
              <a:t>3/14/15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Youth Business : ALLIANCE</a:t>
            </a:r>
            <a:endParaRPr lang="en-US" dirty="0" smtClean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563B19-5B2B-4AAC-A66D-8FF7C83E886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551682" y="450851"/>
            <a:ext cx="846083" cy="5357812"/>
          </a:xfrm>
        </p:spPr>
        <p:txBody>
          <a:bodyPr vert="eaVert" anchor="t" anchorCtr="0"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450851"/>
            <a:ext cx="5943600" cy="5357812"/>
          </a:xfrm>
        </p:spPr>
        <p:txBody>
          <a:bodyPr vert="eaVert"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E295D2-AE44-4374-A884-1A794EA1BC3F}" type="datetimeFigureOut">
              <a:rPr lang="en-US" smtClean="0"/>
              <a:pPr/>
              <a:t>3/14/15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Youth Business : ALLIANCE</a:t>
            </a:r>
            <a:endParaRPr lang="en-US" dirty="0" smtClean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563B19-5B2B-4AAC-A66D-8FF7C83E886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with Watermar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1122215" y="3200400"/>
            <a:ext cx="8021782" cy="2209800"/>
          </a:xfrm>
        </p:spPr>
        <p:txBody>
          <a:bodyPr wrap="none" lIns="0" tIns="0" rIns="0" bIns="0" anchor="ctr" anchorCtr="0">
            <a:noAutofit/>
          </a:bodyPr>
          <a:lstStyle>
            <a:lvl1pPr marL="0" indent="0" algn="r">
              <a:spcBef>
                <a:spcPts val="0"/>
              </a:spcBef>
              <a:buNone/>
              <a:defRPr sz="12200">
                <a:gradFill>
                  <a:gsLst>
                    <a:gs pos="0">
                      <a:schemeClr val="tx1">
                        <a:alpha val="10000"/>
                      </a:schemeClr>
                    </a:gs>
                    <a:gs pos="100000">
                      <a:schemeClr val="tx1">
                        <a:alpha val="10000"/>
                      </a:schemeClr>
                    </a:gs>
                  </a:gsLst>
                  <a:lin ang="5400000" scaled="0"/>
                </a:gradFill>
                <a:latin typeface="Impact" pitchFamily="34" charset="0"/>
              </a:defRPr>
            </a:lvl1pPr>
            <a:lvl2pPr marL="0" indent="0" algn="r">
              <a:spcBef>
                <a:spcPts val="0"/>
              </a:spcBef>
              <a:buNone/>
              <a:defRPr sz="12200">
                <a:gradFill>
                  <a:gsLst>
                    <a:gs pos="0">
                      <a:schemeClr val="tx1">
                        <a:alpha val="10000"/>
                      </a:schemeClr>
                    </a:gs>
                    <a:gs pos="100000">
                      <a:schemeClr val="tx1">
                        <a:alpha val="10000"/>
                      </a:schemeClr>
                    </a:gs>
                  </a:gsLst>
                  <a:lin ang="5400000" scaled="0"/>
                </a:gradFill>
                <a:latin typeface="Impact" pitchFamily="34" charset="0"/>
              </a:defRPr>
            </a:lvl2pPr>
            <a:lvl3pPr marL="0" indent="0" algn="r">
              <a:spcBef>
                <a:spcPts val="0"/>
              </a:spcBef>
              <a:buNone/>
              <a:defRPr sz="12200">
                <a:gradFill>
                  <a:gsLst>
                    <a:gs pos="0">
                      <a:schemeClr val="tx1">
                        <a:alpha val="10000"/>
                      </a:schemeClr>
                    </a:gs>
                    <a:gs pos="100000">
                      <a:schemeClr val="tx1">
                        <a:alpha val="10000"/>
                      </a:schemeClr>
                    </a:gs>
                  </a:gsLst>
                  <a:lin ang="5400000" scaled="0"/>
                </a:gradFill>
                <a:latin typeface="Impact" pitchFamily="34" charset="0"/>
              </a:defRPr>
            </a:lvl3pPr>
            <a:lvl4pPr marL="0" indent="0" algn="r">
              <a:spcBef>
                <a:spcPts val="0"/>
              </a:spcBef>
              <a:buNone/>
              <a:defRPr sz="12200">
                <a:gradFill>
                  <a:gsLst>
                    <a:gs pos="0">
                      <a:schemeClr val="tx1">
                        <a:alpha val="10000"/>
                      </a:schemeClr>
                    </a:gs>
                    <a:gs pos="100000">
                      <a:schemeClr val="tx1">
                        <a:alpha val="10000"/>
                      </a:schemeClr>
                    </a:gs>
                  </a:gsLst>
                  <a:lin ang="5400000" scaled="0"/>
                </a:gradFill>
                <a:latin typeface="Impact" pitchFamily="34" charset="0"/>
              </a:defRPr>
            </a:lvl4pPr>
            <a:lvl5pPr marL="0" indent="0" algn="r">
              <a:spcBef>
                <a:spcPts val="0"/>
              </a:spcBef>
              <a:buNone/>
              <a:defRPr sz="12200">
                <a:gradFill>
                  <a:gsLst>
                    <a:gs pos="0">
                      <a:schemeClr val="tx1">
                        <a:alpha val="10000"/>
                      </a:schemeClr>
                    </a:gs>
                    <a:gs pos="100000">
                      <a:schemeClr val="tx1">
                        <a:alpha val="10000"/>
                      </a:schemeClr>
                    </a:gs>
                  </a:gsLst>
                  <a:lin ang="5400000" scaled="0"/>
                </a:gradFill>
                <a:latin typeface="Impact" pitchFamily="34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960813" y="3833095"/>
            <a:ext cx="4724400" cy="1209964"/>
          </a:xfrm>
        </p:spPr>
        <p:txBody>
          <a:bodyPr lIns="45720" tIns="0" rIns="45720" bIns="0" anchor="b" anchorCtr="0">
            <a:noAutofit/>
          </a:bodyPr>
          <a:lstStyle>
            <a:lvl1pPr algn="l">
              <a:lnSpc>
                <a:spcPts val="5000"/>
              </a:lnSpc>
              <a:defRPr sz="4600"/>
            </a:lvl1pPr>
          </a:lstStyle>
          <a:p>
            <a:r>
              <a:rPr lang="en-US" smtClean="0"/>
              <a:t>Click to edit Master title style</a:t>
            </a:r>
            <a:endParaRPr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960813" y="5056909"/>
            <a:ext cx="4724400" cy="1156586"/>
          </a:xfrm>
        </p:spPr>
        <p:txBody>
          <a:bodyPr lIns="91440" tIns="0" rIns="45720" bIns="0">
            <a:normAutofit/>
          </a:bodyPr>
          <a:lstStyle>
            <a:lvl1pPr marL="0" indent="0" algn="l">
              <a:lnSpc>
                <a:spcPts val="2600"/>
              </a:lnSpc>
              <a:spcBef>
                <a:spcPct val="0"/>
              </a:spcBef>
              <a:buNone/>
              <a:defRPr sz="22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298744"/>
            <a:ext cx="1981200" cy="273050"/>
          </a:xfrm>
        </p:spPr>
        <p:txBody>
          <a:bodyPr/>
          <a:lstStyle>
            <a:lvl1pPr algn="l">
              <a:defRPr sz="1100">
                <a:latin typeface="Rockwell" pitchFamily="18" charset="0"/>
              </a:defRPr>
            </a:lvl1pPr>
          </a:lstStyle>
          <a:p>
            <a:fld id="{10E295D2-AE44-4374-A884-1A794EA1BC3F}" type="datetimeFigureOut">
              <a:rPr lang="en-US" smtClean="0"/>
              <a:pPr/>
              <a:t>3/14/15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962400" y="6298744"/>
            <a:ext cx="3810000" cy="273050"/>
          </a:xfrm>
        </p:spPr>
        <p:txBody>
          <a:bodyPr/>
          <a:lstStyle>
            <a:lvl1pPr algn="l">
              <a:defRPr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64856" y="6312392"/>
            <a:ext cx="685800" cy="265089"/>
          </a:xfrm>
        </p:spPr>
        <p:txBody>
          <a:bodyPr/>
          <a:lstStyle>
            <a:lvl1pPr>
              <a:defRPr sz="1100">
                <a:solidFill>
                  <a:schemeClr val="tx1"/>
                </a:solidFill>
                <a:latin typeface="Rockwell" pitchFamily="18" charset="0"/>
              </a:defRPr>
            </a:lvl1pPr>
          </a:lstStyle>
          <a:p>
            <a:fld id="{83563B19-5B2B-4AAC-A66D-8FF7C83E886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194560"/>
            <a:ext cx="7772400" cy="1362075"/>
          </a:xfrm>
        </p:spPr>
        <p:txBody>
          <a:bodyPr vert="horz" lIns="45720" tIns="0" rIns="45720" bIns="0" rtlCol="0" anchor="b" anchorCtr="0">
            <a:noAutofit/>
          </a:bodyPr>
          <a:lstStyle>
            <a:lvl1pPr algn="l" defTabSz="914400" rtl="0" eaLnBrk="1" latinLnBrk="0" hangingPunct="1">
              <a:lnSpc>
                <a:spcPts val="5000"/>
              </a:lnSpc>
              <a:spcBef>
                <a:spcPct val="0"/>
              </a:spcBef>
              <a:buNone/>
              <a:defRPr sz="4600" b="1" kern="1200" cap="none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3557016"/>
            <a:ext cx="7772400" cy="987552"/>
          </a:xfrm>
        </p:spPr>
        <p:txBody>
          <a:bodyPr vert="horz" lIns="91440" tIns="0" rIns="45720" bIns="0" rtlCol="0" anchor="t" anchorCtr="0">
            <a:normAutofit/>
          </a:bodyPr>
          <a:lstStyle>
            <a:lvl1pPr marL="0" indent="0">
              <a:spcBef>
                <a:spcPts val="0"/>
              </a:spcBef>
              <a:buNone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lvl="0" indent="0" algn="l" defTabSz="914400" rtl="0" eaLnBrk="1" latinLnBrk="0" hangingPunct="1">
              <a:spcBef>
                <a:spcPts val="2000"/>
              </a:spcBef>
              <a:buSzPct val="90000"/>
              <a:buFontTx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E295D2-AE44-4374-A884-1A794EA1BC3F}" type="datetimeFigureOut">
              <a:rPr lang="en-US" smtClean="0"/>
              <a:pPr/>
              <a:t>3/14/15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Youth Business : ALLIANCE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563B19-5B2B-4AAC-A66D-8FF7C83E886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with Watermar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712693" y="1689847"/>
            <a:ext cx="8431303" cy="2209800"/>
          </a:xfrm>
        </p:spPr>
        <p:txBody>
          <a:bodyPr wrap="none" lIns="0" tIns="0" rIns="0" bIns="0" anchor="ctr" anchorCtr="0">
            <a:noAutofit/>
          </a:bodyPr>
          <a:lstStyle>
            <a:lvl1pPr marL="0" indent="0" algn="l">
              <a:spcBef>
                <a:spcPts val="0"/>
              </a:spcBef>
              <a:buNone/>
              <a:defRPr sz="12200">
                <a:gradFill>
                  <a:gsLst>
                    <a:gs pos="0">
                      <a:schemeClr val="tx1">
                        <a:alpha val="10000"/>
                      </a:schemeClr>
                    </a:gs>
                    <a:gs pos="100000">
                      <a:schemeClr val="tx1">
                        <a:alpha val="10000"/>
                      </a:schemeClr>
                    </a:gs>
                  </a:gsLst>
                  <a:lin ang="5400000" scaled="0"/>
                </a:gradFill>
                <a:latin typeface="Impact" pitchFamily="34" charset="0"/>
              </a:defRPr>
            </a:lvl1pPr>
            <a:lvl2pPr marL="0" indent="0" algn="l">
              <a:spcBef>
                <a:spcPts val="0"/>
              </a:spcBef>
              <a:buNone/>
              <a:defRPr sz="12200">
                <a:gradFill>
                  <a:gsLst>
                    <a:gs pos="0">
                      <a:schemeClr val="tx1">
                        <a:alpha val="10000"/>
                      </a:schemeClr>
                    </a:gs>
                    <a:gs pos="100000">
                      <a:schemeClr val="tx1">
                        <a:alpha val="10000"/>
                      </a:schemeClr>
                    </a:gs>
                  </a:gsLst>
                  <a:lin ang="5400000" scaled="0"/>
                </a:gradFill>
                <a:latin typeface="Impact" pitchFamily="34" charset="0"/>
              </a:defRPr>
            </a:lvl2pPr>
            <a:lvl3pPr marL="0" indent="0" algn="l">
              <a:spcBef>
                <a:spcPts val="0"/>
              </a:spcBef>
              <a:buNone/>
              <a:defRPr sz="12200">
                <a:gradFill>
                  <a:gsLst>
                    <a:gs pos="0">
                      <a:schemeClr val="tx1">
                        <a:alpha val="10000"/>
                      </a:schemeClr>
                    </a:gs>
                    <a:gs pos="100000">
                      <a:schemeClr val="tx1">
                        <a:alpha val="10000"/>
                      </a:schemeClr>
                    </a:gs>
                  </a:gsLst>
                  <a:lin ang="5400000" scaled="0"/>
                </a:gradFill>
                <a:latin typeface="Impact" pitchFamily="34" charset="0"/>
              </a:defRPr>
            </a:lvl3pPr>
            <a:lvl4pPr marL="0" indent="0" algn="l">
              <a:spcBef>
                <a:spcPts val="0"/>
              </a:spcBef>
              <a:buNone/>
              <a:defRPr sz="12200">
                <a:gradFill>
                  <a:gsLst>
                    <a:gs pos="0">
                      <a:schemeClr val="tx1">
                        <a:alpha val="10000"/>
                      </a:schemeClr>
                    </a:gs>
                    <a:gs pos="100000">
                      <a:schemeClr val="tx1">
                        <a:alpha val="10000"/>
                      </a:schemeClr>
                    </a:gs>
                  </a:gsLst>
                  <a:lin ang="5400000" scaled="0"/>
                </a:gradFill>
                <a:latin typeface="Impact" pitchFamily="34" charset="0"/>
              </a:defRPr>
            </a:lvl4pPr>
            <a:lvl5pPr marL="0" indent="0" algn="l">
              <a:spcBef>
                <a:spcPts val="0"/>
              </a:spcBef>
              <a:buNone/>
              <a:defRPr sz="12200">
                <a:gradFill>
                  <a:gsLst>
                    <a:gs pos="0">
                      <a:schemeClr val="tx1">
                        <a:alpha val="10000"/>
                      </a:schemeClr>
                    </a:gs>
                    <a:gs pos="100000">
                      <a:schemeClr val="tx1">
                        <a:alpha val="10000"/>
                      </a:schemeClr>
                    </a:gs>
                  </a:gsLst>
                  <a:lin ang="5400000" scaled="0"/>
                </a:gradFill>
                <a:latin typeface="Impact" pitchFamily="34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196353"/>
            <a:ext cx="5334000" cy="1362075"/>
          </a:xfrm>
        </p:spPr>
        <p:txBody>
          <a:bodyPr lIns="45720" tIns="0" rIns="45720" bIns="0" anchor="b" anchorCtr="0"/>
          <a:lstStyle>
            <a:lvl1pPr algn="l">
              <a:lnSpc>
                <a:spcPts val="5000"/>
              </a:lnSpc>
              <a:defRPr sz="4600" b="1" cap="none" baseline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3560618"/>
            <a:ext cx="5334000" cy="983087"/>
          </a:xfrm>
        </p:spPr>
        <p:txBody>
          <a:bodyPr tIns="0" rIns="45720" bIns="0" anchor="t" anchorCtr="0"/>
          <a:lstStyle>
            <a:lvl1pPr marL="0" indent="0">
              <a:spcBef>
                <a:spcPct val="0"/>
              </a:spcBef>
              <a:buNone/>
              <a:defRPr sz="22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E295D2-AE44-4374-A884-1A794EA1BC3F}" type="datetimeFigureOut">
              <a:rPr lang="en-US" smtClean="0"/>
              <a:pPr/>
              <a:t>3/14/15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563B19-5B2B-4AAC-A66D-8FF7C83E886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52775" y="4069804"/>
            <a:ext cx="5538788" cy="1162050"/>
          </a:xfrm>
        </p:spPr>
        <p:txBody>
          <a:bodyPr tIns="0" bIns="0" anchor="b"/>
          <a:lstStyle>
            <a:lvl1pPr algn="l">
              <a:lnSpc>
                <a:spcPts val="4600"/>
              </a:lnSpc>
              <a:defRPr sz="4600" b="1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grpSp>
        <p:nvGrpSpPr>
          <p:cNvPr id="3" name="Group 8"/>
          <p:cNvGrpSpPr/>
          <p:nvPr/>
        </p:nvGrpSpPr>
        <p:grpSpPr>
          <a:xfrm rot="21240000">
            <a:off x="654352" y="445180"/>
            <a:ext cx="5416247" cy="3630168"/>
            <a:chOff x="1524000" y="381000"/>
            <a:chExt cx="3657600" cy="4737978"/>
          </a:xfrm>
        </p:grpSpPr>
        <p:sp>
          <p:nvSpPr>
            <p:cNvPr id="10" name="Rectangle 9"/>
            <p:cNvSpPr/>
            <p:nvPr userDrawn="1"/>
          </p:nvSpPr>
          <p:spPr>
            <a:xfrm>
              <a:off x="1524000" y="381000"/>
              <a:ext cx="3657600" cy="47244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1" name="Rectangle 10"/>
            <p:cNvSpPr/>
            <p:nvPr userDrawn="1"/>
          </p:nvSpPr>
          <p:spPr>
            <a:xfrm>
              <a:off x="1524000" y="381000"/>
              <a:ext cx="3657600" cy="4737978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15000">
                  <a:schemeClr val="bg1">
                    <a:alpha val="75000"/>
                  </a:schemeClr>
                </a:gs>
                <a:gs pos="100000">
                  <a:schemeClr val="bg1"/>
                </a:gs>
                <a:gs pos="100000">
                  <a:schemeClr val="bg1"/>
                </a:gs>
              </a:gsLst>
              <a:path path="rect">
                <a:fillToRect r="100000" b="100000"/>
              </a:path>
              <a:tileRect l="-100000" t="-100000"/>
            </a:gradFill>
            <a:ln>
              <a:noFill/>
            </a:ln>
            <a:effectLst>
              <a:innerShdw blurRad="190500" dist="88900" dir="13500000">
                <a:schemeClr val="bg1">
                  <a:lumMod val="65000"/>
                  <a:alpha val="25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12" name="Picture Placeholder 9"/>
          <p:cNvSpPr>
            <a:spLocks noGrp="1"/>
          </p:cNvSpPr>
          <p:nvPr>
            <p:ph type="pic" sz="quarter" idx="15"/>
          </p:nvPr>
        </p:nvSpPr>
        <p:spPr>
          <a:xfrm rot="21240000">
            <a:off x="857677" y="632632"/>
            <a:ext cx="5009597" cy="3255264"/>
          </a:xfrm>
          <a:solidFill>
            <a:schemeClr val="bg1">
              <a:lumMod val="85000"/>
            </a:schemeClr>
          </a:solidFill>
        </p:spPr>
        <p:txBody>
          <a:bodyPr/>
          <a:lstStyle>
            <a:lvl1pPr>
              <a:buNone/>
              <a:defRPr/>
            </a:lvl1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158117" y="5230906"/>
            <a:ext cx="5532958" cy="865093"/>
          </a:xfrm>
        </p:spPr>
        <p:txBody>
          <a:bodyPr/>
          <a:lstStyle>
            <a:lvl1pPr marL="0" indent="0">
              <a:spcBef>
                <a:spcPct val="0"/>
              </a:spcBef>
              <a:buNone/>
              <a:defRPr sz="2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E295D2-AE44-4374-A884-1A794EA1BC3F}" type="datetimeFigureOut">
              <a:rPr lang="en-US" smtClean="0"/>
              <a:pPr/>
              <a:t>3/14/15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563B19-5B2B-4AAC-A66D-8FF7C83E886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4400" y="1735139"/>
            <a:ext cx="3566160" cy="4056062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290763" indent="-344488">
              <a:defRPr sz="1800"/>
            </a:lvl6pPr>
            <a:lvl7pPr marL="2290763" indent="-344488">
              <a:defRPr sz="1800"/>
            </a:lvl7pPr>
            <a:lvl8pPr marL="2290763" indent="-344488">
              <a:defRPr sz="1800"/>
            </a:lvl8pPr>
            <a:lvl9pPr marL="2290763" indent="-344488"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35139"/>
            <a:ext cx="3566160" cy="4056062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290763" indent="-344488">
              <a:defRPr sz="1800"/>
            </a:lvl6pPr>
            <a:lvl7pPr marL="2290763" indent="-344488">
              <a:defRPr sz="1800"/>
            </a:lvl7pPr>
            <a:lvl8pPr marL="2290763" indent="-344488">
              <a:defRPr sz="1800"/>
            </a:lvl8pPr>
            <a:lvl9pPr marL="2290763" indent="-344488"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E295D2-AE44-4374-A884-1A794EA1BC3F}" type="datetimeFigureOut">
              <a:rPr lang="en-US" smtClean="0"/>
              <a:pPr/>
              <a:t>3/14/15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Youth Business : ALLIANCE</a:t>
            </a:r>
            <a:endParaRPr lang="en-US" dirty="0" smtClean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563B19-5B2B-4AAC-A66D-8FF7C83E886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1326" y="1419366"/>
            <a:ext cx="3200400" cy="584035"/>
          </a:xfrm>
        </p:spPr>
        <p:txBody>
          <a:bodyPr anchor="b"/>
          <a:lstStyle>
            <a:lvl1pPr marL="0" indent="0" algn="ctr">
              <a:spcBef>
                <a:spcPct val="0"/>
              </a:spcBef>
              <a:buNone/>
              <a:defRPr sz="2200" b="0">
                <a:solidFill>
                  <a:schemeClr val="tx2">
                    <a:lumMod val="60000"/>
                    <a:lumOff val="40000"/>
                  </a:schemeClr>
                </a:solidFill>
                <a:latin typeface="Impact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97367" y="2174875"/>
            <a:ext cx="3566160" cy="3616325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 marL="2290763" indent="-344488">
              <a:defRPr sz="1600"/>
            </a:lvl6pPr>
            <a:lvl7pPr marL="2290763" indent="-344488">
              <a:defRPr sz="1600"/>
            </a:lvl7pPr>
            <a:lvl8pPr marL="2290763" indent="-344488">
              <a:defRPr sz="1600"/>
            </a:lvl8pPr>
            <a:lvl9pPr marL="2290763" indent="-344488"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30247" y="1419366"/>
            <a:ext cx="3200400" cy="584035"/>
          </a:xfrm>
        </p:spPr>
        <p:txBody>
          <a:bodyPr anchor="b"/>
          <a:lstStyle>
            <a:lvl1pPr marL="0" indent="0" algn="ctr">
              <a:spcBef>
                <a:spcPct val="0"/>
              </a:spcBef>
              <a:buNone/>
              <a:defRPr sz="2200" b="0">
                <a:solidFill>
                  <a:schemeClr val="tx2">
                    <a:lumMod val="60000"/>
                    <a:lumOff val="40000"/>
                  </a:schemeClr>
                </a:solidFill>
                <a:latin typeface="Impact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6514" y="2174875"/>
            <a:ext cx="3566160" cy="3616325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 marL="2290763" indent="-344488">
              <a:defRPr sz="1600"/>
            </a:lvl6pPr>
            <a:lvl7pPr marL="2290763" indent="-344488">
              <a:defRPr sz="1600"/>
            </a:lvl7pPr>
            <a:lvl8pPr marL="2290763" indent="-344488">
              <a:defRPr sz="1600"/>
            </a:lvl8pPr>
            <a:lvl9pPr marL="2290763" indent="-344488"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E295D2-AE44-4374-A884-1A794EA1BC3F}" type="datetimeFigureOut">
              <a:rPr lang="en-US" smtClean="0"/>
              <a:pPr/>
              <a:t>3/14/15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Youth Business : ALLIANCE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563B19-5B2B-4AAC-A66D-8FF7C83E8865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1" name="Picture 10" descr="Comparison-Underlin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7039" y="1897040"/>
            <a:ext cx="3228975" cy="142875"/>
          </a:xfrm>
          <a:prstGeom prst="rect">
            <a:avLst/>
          </a:prstGeom>
        </p:spPr>
      </p:pic>
      <p:pic>
        <p:nvPicPr>
          <p:cNvPr id="13" name="Picture 12" descr="Comparison-Underlin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15960" y="1897040"/>
            <a:ext cx="3228975" cy="142875"/>
          </a:xfrm>
          <a:prstGeom prst="rect">
            <a:avLst/>
          </a:prstGeom>
        </p:spPr>
      </p:pic>
      <p:pic>
        <p:nvPicPr>
          <p:cNvPr id="12" name="Picture 11" descr="Comparison-Underlin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7039" y="1897040"/>
            <a:ext cx="3228975" cy="142875"/>
          </a:xfrm>
          <a:prstGeom prst="rect">
            <a:avLst/>
          </a:prstGeom>
        </p:spPr>
      </p:pic>
      <p:pic>
        <p:nvPicPr>
          <p:cNvPr id="14" name="Picture 13" descr="Comparison-Underlin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15960" y="1897040"/>
            <a:ext cx="3228975" cy="14287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Content, Top and Bot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4400" y="1735138"/>
            <a:ext cx="7315200" cy="192024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E295D2-AE44-4374-A884-1A794EA1BC3F}" type="datetimeFigureOut">
              <a:rPr lang="en-US" smtClean="0"/>
              <a:pPr/>
              <a:t>3/14/15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563B19-5B2B-4AAC-A66D-8FF7C83E88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Content Placeholder 2"/>
          <p:cNvSpPr>
            <a:spLocks noGrp="1"/>
          </p:cNvSpPr>
          <p:nvPr>
            <p:ph sz="half" idx="13"/>
          </p:nvPr>
        </p:nvSpPr>
        <p:spPr>
          <a:xfrm>
            <a:off x="914400" y="3870960"/>
            <a:ext cx="7315200" cy="192024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20" Type="http://schemas.openxmlformats.org/officeDocument/2006/relationships/slideLayout" Target="../slideLayouts/slideLayout20.xml"/><Relationship Id="rId21" Type="http://schemas.openxmlformats.org/officeDocument/2006/relationships/theme" Target="../theme/theme1.xml"/><Relationship Id="rId22" Type="http://schemas.openxmlformats.org/officeDocument/2006/relationships/image" Target="../media/image6.png"/><Relationship Id="rId23" Type="http://schemas.openxmlformats.org/officeDocument/2006/relationships/image" Target="../media/image7.png"/><Relationship Id="rId24" Type="http://schemas.openxmlformats.org/officeDocument/2006/relationships/image" Target="../media/image8.png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16.xml"/><Relationship Id="rId17" Type="http://schemas.openxmlformats.org/officeDocument/2006/relationships/slideLayout" Target="../slideLayouts/slideLayout17.xml"/><Relationship Id="rId18" Type="http://schemas.openxmlformats.org/officeDocument/2006/relationships/slideLayout" Target="../slideLayouts/slideLayout18.xml"/><Relationship Id="rId19" Type="http://schemas.openxmlformats.org/officeDocument/2006/relationships/slideLayout" Target="../slideLayouts/slideLayout19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4400" y="503238"/>
            <a:ext cx="7313613" cy="86836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1735138"/>
            <a:ext cx="7313613" cy="40560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63438" y="6314461"/>
            <a:ext cx="1295400" cy="26508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/>
                </a:solidFill>
                <a:latin typeface="Rockwell" pitchFamily="18" charset="0"/>
              </a:defRPr>
            </a:lvl1pPr>
          </a:lstStyle>
          <a:p>
            <a:fld id="{10E295D2-AE44-4374-A884-1A794EA1BC3F}" type="datetimeFigureOut">
              <a:rPr lang="en-US" smtClean="0"/>
              <a:pPr/>
              <a:t>3/14/15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942607" y="6305797"/>
            <a:ext cx="3717967" cy="25927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/>
                </a:solidFill>
                <a:latin typeface="Rockwell" pitchFamily="18" charset="0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21388" y="5476097"/>
            <a:ext cx="1483056" cy="85184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200">
                <a:gradFill>
                  <a:gsLst>
                    <a:gs pos="0">
                      <a:schemeClr val="tx1">
                        <a:alpha val="10000"/>
                      </a:schemeClr>
                    </a:gs>
                    <a:gs pos="100000">
                      <a:schemeClr val="tx1">
                        <a:alpha val="10000"/>
                      </a:schemeClr>
                    </a:gs>
                  </a:gsLst>
                  <a:lin ang="5400000" scaled="0"/>
                </a:gradFill>
                <a:latin typeface="Impact" pitchFamily="34" charset="0"/>
              </a:defRPr>
            </a:lvl1pPr>
          </a:lstStyle>
          <a:p>
            <a:fld id="{83563B19-5B2B-4AAC-A66D-8FF7C83E886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06" r:id="rId1"/>
    <p:sldLayoutId id="2147483807" r:id="rId2"/>
    <p:sldLayoutId id="2147483808" r:id="rId3"/>
    <p:sldLayoutId id="2147483809" r:id="rId4"/>
    <p:sldLayoutId id="2147483810" r:id="rId5"/>
    <p:sldLayoutId id="2147483811" r:id="rId6"/>
    <p:sldLayoutId id="2147483812" r:id="rId7"/>
    <p:sldLayoutId id="2147483813" r:id="rId8"/>
    <p:sldLayoutId id="2147483814" r:id="rId9"/>
    <p:sldLayoutId id="2147483815" r:id="rId10"/>
    <p:sldLayoutId id="2147483816" r:id="rId11"/>
    <p:sldLayoutId id="2147483817" r:id="rId12"/>
    <p:sldLayoutId id="2147483818" r:id="rId13"/>
    <p:sldLayoutId id="2147483819" r:id="rId14"/>
    <p:sldLayoutId id="2147483820" r:id="rId15"/>
    <p:sldLayoutId id="2147483821" r:id="rId16"/>
    <p:sldLayoutId id="2147483822" r:id="rId17"/>
    <p:sldLayoutId id="2147483823" r:id="rId18"/>
    <p:sldLayoutId id="2147483824" r:id="rId19"/>
    <p:sldLayoutId id="2147483825" r:id="rId20"/>
  </p:sldLayoutIdLst>
  <p:txStyles>
    <p:titleStyle>
      <a:lvl1pPr algn="ctr" defTabSz="914400" rtl="0" eaLnBrk="1" latinLnBrk="0" hangingPunct="1">
        <a:spcBef>
          <a:spcPct val="0"/>
        </a:spcBef>
        <a:buNone/>
        <a:defRPr sz="4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63550" indent="-463550" algn="l" defTabSz="914400" rtl="0" eaLnBrk="1" latinLnBrk="0" hangingPunct="1">
        <a:spcBef>
          <a:spcPts val="2000"/>
        </a:spcBef>
        <a:buSzPct val="90000"/>
        <a:buFontTx/>
        <a:buBlip>
          <a:blip r:embed="rId22"/>
        </a:buBlip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914400" indent="-457200" algn="l" defTabSz="914400" rtl="0" eaLnBrk="1" latinLnBrk="0" hangingPunct="1">
        <a:spcBef>
          <a:spcPts val="600"/>
        </a:spcBef>
        <a:buSzPct val="90000"/>
        <a:buFontTx/>
        <a:buBlip>
          <a:blip r:embed="rId23"/>
        </a:buBlip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1255713" indent="-341313" algn="l" defTabSz="914400" rtl="0" eaLnBrk="1" latinLnBrk="0" hangingPunct="1">
        <a:spcBef>
          <a:spcPts val="600"/>
        </a:spcBef>
        <a:buSzPct val="90000"/>
        <a:buFontTx/>
        <a:buBlip>
          <a:blip r:embed="rId24"/>
        </a:buBlip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97025" indent="-341313" algn="l" defTabSz="914400" rtl="0" eaLnBrk="1" latinLnBrk="0" hangingPunct="1">
        <a:spcBef>
          <a:spcPts val="600"/>
        </a:spcBef>
        <a:buSzPct val="90000"/>
        <a:buFontTx/>
        <a:buBlip>
          <a:blip r:embed="rId24"/>
        </a:buBlip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938338" indent="-341313" algn="l" defTabSz="914400" rtl="0" eaLnBrk="1" latinLnBrk="0" hangingPunct="1">
        <a:spcBef>
          <a:spcPts val="600"/>
        </a:spcBef>
        <a:buSzPct val="90000"/>
        <a:buFontTx/>
        <a:buBlip>
          <a:blip r:embed="rId24"/>
        </a:buBlip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90763" indent="-344488" algn="l" defTabSz="914400" rtl="0" eaLnBrk="1" latinLnBrk="0" hangingPunct="1">
        <a:spcBef>
          <a:spcPct val="20000"/>
        </a:spcBef>
        <a:buSzPct val="90000"/>
        <a:buFontTx/>
        <a:buBlip>
          <a:blip r:embed="rId22"/>
        </a:buBlip>
        <a:defRPr lang="en-US" sz="1800" kern="1200" dirty="0" smtClean="0">
          <a:solidFill>
            <a:schemeClr val="tx1"/>
          </a:solidFill>
          <a:latin typeface="+mn-lt"/>
          <a:ea typeface="+mn-ea"/>
          <a:cs typeface="+mn-cs"/>
        </a:defRPr>
      </a:lvl6pPr>
      <a:lvl7pPr marL="2625725" indent="-344488" algn="l" defTabSz="914400" rtl="0" eaLnBrk="1" latinLnBrk="0" hangingPunct="1">
        <a:spcBef>
          <a:spcPct val="20000"/>
        </a:spcBef>
        <a:buSzPct val="90000"/>
        <a:buFontTx/>
        <a:buBlip>
          <a:blip r:embed="rId24"/>
        </a:buBlip>
        <a:defRPr lang="en-US" sz="1800" kern="1200" dirty="0" smtClean="0">
          <a:solidFill>
            <a:schemeClr val="tx1"/>
          </a:solidFill>
          <a:latin typeface="+mn-lt"/>
          <a:ea typeface="+mn-ea"/>
          <a:cs typeface="+mn-cs"/>
        </a:defRPr>
      </a:lvl7pPr>
      <a:lvl8pPr marL="2970213" indent="-344488" algn="l" defTabSz="914400" rtl="0" eaLnBrk="1" latinLnBrk="0" hangingPunct="1">
        <a:spcBef>
          <a:spcPct val="20000"/>
        </a:spcBef>
        <a:buSzPct val="90000"/>
        <a:buFontTx/>
        <a:buBlip>
          <a:blip r:embed="rId22"/>
        </a:buBlip>
        <a:defRPr lang="en-US" sz="1800" kern="1200" dirty="0" smtClean="0">
          <a:solidFill>
            <a:schemeClr val="tx1"/>
          </a:solidFill>
          <a:latin typeface="+mn-lt"/>
          <a:ea typeface="+mn-ea"/>
          <a:cs typeface="+mn-cs"/>
        </a:defRPr>
      </a:lvl8pPr>
      <a:lvl9pPr marL="3313113" indent="-344488" algn="l" defTabSz="914400" rtl="0" eaLnBrk="1" latinLnBrk="0" hangingPunct="1">
        <a:spcBef>
          <a:spcPct val="20000"/>
        </a:spcBef>
        <a:buSzPct val="90000"/>
        <a:buFontTx/>
        <a:buBlip>
          <a:blip r:embed="rId23"/>
        </a:buBlip>
        <a:defRPr lang="en-US" sz="1800" kern="1200" dirty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jpg"/><Relationship Id="rId3" Type="http://schemas.openxmlformats.org/officeDocument/2006/relationships/image" Target="../media/image11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25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4" Type="http://schemas.openxmlformats.org/officeDocument/2006/relationships/image" Target="../media/image27.jp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8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28.jp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29.jp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0.jp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jpg"/><Relationship Id="rId3" Type="http://schemas.openxmlformats.org/officeDocument/2006/relationships/image" Target="../media/image13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1.jp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2.jp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4" Type="http://schemas.openxmlformats.org/officeDocument/2006/relationships/diagramLayout" Target="../diagrams/layout1.xml"/><Relationship Id="rId5" Type="http://schemas.openxmlformats.org/officeDocument/2006/relationships/diagramQuickStyle" Target="../diagrams/quickStyle1.xml"/><Relationship Id="rId6" Type="http://schemas.openxmlformats.org/officeDocument/2006/relationships/diagramColors" Target="../diagrams/colors1.xml"/><Relationship Id="rId7" Type="http://schemas.microsoft.com/office/2007/relationships/diagramDrawing" Target="../diagrams/drawing1.xml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33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g"/><Relationship Id="rId4" Type="http://schemas.openxmlformats.org/officeDocument/2006/relationships/image" Target="../media/image35.jp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8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9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6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4.jpg"/><Relationship Id="rId3" Type="http://schemas.openxmlformats.org/officeDocument/2006/relationships/image" Target="../media/image15.gif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6.jpg"/><Relationship Id="rId3" Type="http://schemas.openxmlformats.org/officeDocument/2006/relationships/image" Target="../media/image17.jp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8.jp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9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4" Type="http://schemas.openxmlformats.org/officeDocument/2006/relationships/image" Target="../media/image21.jpg"/><Relationship Id="rId5" Type="http://schemas.openxmlformats.org/officeDocument/2006/relationships/image" Target="../media/image22.jp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3.jp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24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0600" y="152400"/>
            <a:ext cx="4876800" cy="851739"/>
          </a:xfrm>
        </p:spPr>
        <p:txBody>
          <a:bodyPr/>
          <a:lstStyle/>
          <a:p>
            <a:r>
              <a:rPr lang="en-US" dirty="0" smtClean="0"/>
              <a:t>Jodi </a:t>
            </a:r>
            <a:r>
              <a:rPr lang="en-US" dirty="0"/>
              <a:t>R</a:t>
            </a:r>
            <a:r>
              <a:rPr lang="en-US" dirty="0" smtClean="0"/>
              <a:t>edmond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90600"/>
            <a:ext cx="5943600" cy="5638800"/>
          </a:xfrm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en-US" dirty="0" smtClean="0"/>
              <a:t> </a:t>
            </a:r>
            <a:endParaRPr lang="en-US" dirty="0" smtClean="0"/>
          </a:p>
          <a:p>
            <a:pPr algn="ctr"/>
            <a:endParaRPr lang="en-US" dirty="0" smtClean="0"/>
          </a:p>
          <a:p>
            <a:pPr marL="0" indent="0" algn="ctr">
              <a:buNone/>
            </a:pPr>
            <a:endParaRPr lang="en-US" dirty="0" smtClean="0"/>
          </a:p>
          <a:p>
            <a:pPr marL="0" indent="0" algn="ctr">
              <a:buNone/>
            </a:pPr>
            <a:endParaRPr lang="en-US" dirty="0" smtClean="0"/>
          </a:p>
          <a:p>
            <a:pPr marL="0" indent="0" algn="ctr">
              <a:buNone/>
            </a:pPr>
            <a:r>
              <a:rPr lang="en-US" dirty="0" smtClean="0"/>
              <a:t>Founder/Director</a:t>
            </a:r>
          </a:p>
          <a:p>
            <a:pPr marL="0" indent="0" algn="ctr">
              <a:buNone/>
            </a:pPr>
            <a:endParaRPr lang="en-US" dirty="0" smtClean="0"/>
          </a:p>
          <a:p>
            <a:pPr marL="0" indent="0" algn="ctr">
              <a:buNone/>
            </a:pPr>
            <a:r>
              <a:rPr lang="en-US" dirty="0" smtClean="0">
                <a:latin typeface="Zapf Dingbats"/>
                <a:ea typeface="Zapf Dingbats"/>
                <a:cs typeface="Zapf Dingbats"/>
                <a:sym typeface="Zapf Dingbats"/>
              </a:rPr>
              <a:t> </a:t>
            </a:r>
            <a:r>
              <a:rPr lang="en-US" dirty="0" smtClean="0"/>
              <a:t>Subject </a:t>
            </a:r>
            <a:r>
              <a:rPr lang="en-US" dirty="0" smtClean="0"/>
              <a:t>Tutoring </a:t>
            </a:r>
            <a:r>
              <a:rPr lang="en-US" dirty="0" smtClean="0">
                <a:latin typeface="Zapf Dingbats"/>
                <a:ea typeface="Zapf Dingbats"/>
                <a:cs typeface="Zapf Dingbats"/>
                <a:sym typeface="Zapf Dingbats"/>
              </a:rPr>
              <a:t>★</a:t>
            </a:r>
            <a:r>
              <a:rPr lang="en-US" dirty="0" smtClean="0"/>
              <a:t> Test Prep </a:t>
            </a:r>
            <a:r>
              <a:rPr lang="en-US" dirty="0" smtClean="0">
                <a:latin typeface="Zapf Dingbats"/>
                <a:ea typeface="Zapf Dingbats"/>
                <a:cs typeface="Zapf Dingbats"/>
                <a:sym typeface="Zapf Dingbats"/>
              </a:rPr>
              <a:t>★</a:t>
            </a:r>
            <a:r>
              <a:rPr lang="en-US" dirty="0" smtClean="0"/>
              <a:t>College Admissions</a:t>
            </a:r>
          </a:p>
          <a:p>
            <a:pPr marL="457200" lvl="1" indent="0" algn="ctr">
              <a:buNone/>
            </a:pPr>
            <a:endParaRPr lang="en-US" dirty="0" smtClean="0"/>
          </a:p>
          <a:p>
            <a:pPr marL="457200" lvl="1" indent="0" algn="ctr">
              <a:buNone/>
            </a:pPr>
            <a:r>
              <a:rPr lang="en-US" dirty="0" smtClean="0"/>
              <a:t>Every day I work with students, mainly to help them gain admissions to universities. </a:t>
            </a:r>
            <a:endParaRPr lang="en-US" dirty="0"/>
          </a:p>
        </p:txBody>
      </p:sp>
      <p:pic>
        <p:nvPicPr>
          <p:cNvPr id="4" name="Picture 3" descr="Jodi_headshot300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0800" y="990600"/>
            <a:ext cx="2743200" cy="3429000"/>
          </a:xfrm>
          <a:prstGeom prst="rect">
            <a:avLst/>
          </a:prstGeom>
        </p:spPr>
      </p:pic>
      <p:pic>
        <p:nvPicPr>
          <p:cNvPr id="5" name="Picture 4" descr="aureus prep title-01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1447800"/>
            <a:ext cx="5088763" cy="11224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578305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914400" y="228600"/>
            <a:ext cx="7313613" cy="868362"/>
          </a:xfrm>
        </p:spPr>
        <p:txBody>
          <a:bodyPr/>
          <a:lstStyle/>
          <a:p>
            <a:r>
              <a:rPr lang="en-US" dirty="0" smtClean="0"/>
              <a:t>High School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1371600"/>
            <a:ext cx="7313613" cy="4056062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000" dirty="0" smtClean="0"/>
              <a:t>Things that felt difficult or challenging for me while I was in High School were</a:t>
            </a:r>
            <a:r>
              <a:rPr lang="en-US" sz="2000" dirty="0" smtClean="0"/>
              <a:t>:</a:t>
            </a:r>
          </a:p>
          <a:p>
            <a:pPr marL="0" indent="0">
              <a:buNone/>
            </a:pPr>
            <a:endParaRPr lang="en-US" sz="2000" dirty="0" smtClean="0"/>
          </a:p>
          <a:p>
            <a:r>
              <a:rPr lang="en-US" sz="2000" dirty="0" smtClean="0"/>
              <a:t>Family Life</a:t>
            </a:r>
          </a:p>
          <a:p>
            <a:r>
              <a:rPr lang="en-US" sz="2000" dirty="0" smtClean="0"/>
              <a:t>Managing academics with art form (dance); touring</a:t>
            </a:r>
          </a:p>
          <a:p>
            <a:r>
              <a:rPr lang="en-US" sz="2000" dirty="0" smtClean="0"/>
              <a:t>Wondering if/where I would dance professionally</a:t>
            </a:r>
          </a:p>
          <a:p>
            <a:r>
              <a:rPr lang="en-US" sz="2000" dirty="0" smtClean="0"/>
              <a:t>My body</a:t>
            </a:r>
          </a:p>
          <a:p>
            <a:r>
              <a:rPr lang="en-US" sz="2000" dirty="0" smtClean="0"/>
              <a:t>Injuries</a:t>
            </a:r>
          </a:p>
          <a:p>
            <a:r>
              <a:rPr lang="en-US" sz="2000" dirty="0" smtClean="0"/>
              <a:t>Not feeling like part of society, but also not really wanting to be a part of it. 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84805614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High School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Jobs I worked while I was in High School were</a:t>
            </a:r>
            <a:r>
              <a:rPr lang="en-US" dirty="0" smtClean="0"/>
              <a:t>:</a:t>
            </a:r>
          </a:p>
          <a:p>
            <a:pPr marL="0" indent="0">
              <a:buNone/>
            </a:pPr>
            <a:endParaRPr lang="en-US" dirty="0" smtClean="0"/>
          </a:p>
          <a:p>
            <a:r>
              <a:rPr lang="en-US" dirty="0" smtClean="0"/>
              <a:t>My job was to dance and stay in school. </a:t>
            </a:r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r>
              <a:rPr lang="en-US" dirty="0" smtClean="0"/>
              <a:t>Summers: I worked for my father, who was a podiatrist.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519315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457200" y="138861"/>
            <a:ext cx="8229600" cy="851739"/>
          </a:xfrm>
        </p:spPr>
        <p:txBody>
          <a:bodyPr>
            <a:normAutofit/>
          </a:bodyPr>
          <a:lstStyle/>
          <a:p>
            <a:r>
              <a:rPr lang="en-US" dirty="0" smtClean="0"/>
              <a:t>Getting in to College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36637"/>
            <a:ext cx="8229600" cy="5287963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The top few things I did to ensure I got into college were</a:t>
            </a:r>
            <a:r>
              <a:rPr lang="en-US" dirty="0" smtClean="0"/>
              <a:t>:</a:t>
            </a:r>
          </a:p>
        </p:txBody>
      </p:sp>
      <p:pic>
        <p:nvPicPr>
          <p:cNvPr id="2" name="Picture 1" descr="iStock_000017929751Small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1794066"/>
            <a:ext cx="8077200" cy="46067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495032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15061"/>
            <a:ext cx="8229600" cy="851739"/>
          </a:xfrm>
        </p:spPr>
        <p:txBody>
          <a:bodyPr>
            <a:normAutofit/>
          </a:bodyPr>
          <a:lstStyle/>
          <a:p>
            <a:r>
              <a:rPr lang="en-US" dirty="0" smtClean="0"/>
              <a:t>College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36637"/>
            <a:ext cx="8229600" cy="5211763"/>
          </a:xfrm>
        </p:spPr>
        <p:txBody>
          <a:bodyPr/>
          <a:lstStyle/>
          <a:p>
            <a:pPr marL="0" indent="0" algn="ctr">
              <a:buNone/>
            </a:pPr>
            <a:r>
              <a:rPr lang="en-US" dirty="0" smtClean="0"/>
              <a:t>I attended college (and) grad school in Cambridge, </a:t>
            </a:r>
            <a:r>
              <a:rPr lang="en-US" dirty="0" err="1" smtClean="0"/>
              <a:t>Massachussetts</a:t>
            </a:r>
            <a:r>
              <a:rPr lang="en-US" dirty="0" smtClean="0"/>
              <a:t> (with a hiccup or two in between)</a:t>
            </a:r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Youth Business : ALLIANCE</a:t>
            </a:r>
            <a:endParaRPr lang="en-US" dirty="0" smtClean="0"/>
          </a:p>
        </p:txBody>
      </p:sp>
      <p:pic>
        <p:nvPicPr>
          <p:cNvPr id="4" name="Picture 3" descr="url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600" y="2667000"/>
            <a:ext cx="2882900" cy="2819400"/>
          </a:xfrm>
          <a:prstGeom prst="rect">
            <a:avLst/>
          </a:prstGeom>
        </p:spPr>
      </p:pic>
      <p:pic>
        <p:nvPicPr>
          <p:cNvPr id="5" name="Picture 4" descr="1914124_141738476364_3457995_n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6800" y="2286000"/>
            <a:ext cx="3429000" cy="42969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186160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914400" y="198438"/>
            <a:ext cx="7313613" cy="868362"/>
          </a:xfrm>
        </p:spPr>
        <p:txBody>
          <a:bodyPr/>
          <a:lstStyle/>
          <a:p>
            <a:r>
              <a:rPr lang="en-US" dirty="0" smtClean="0"/>
              <a:t>College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51199" y="1419366"/>
            <a:ext cx="3200400" cy="584035"/>
          </a:xfrm>
        </p:spPr>
        <p:txBody>
          <a:bodyPr>
            <a:normAutofit fontScale="92500"/>
          </a:bodyPr>
          <a:lstStyle/>
          <a:p>
            <a:r>
              <a:rPr lang="en-US" dirty="0" smtClean="0"/>
              <a:t>Things I enjoyed in College</a:t>
            </a:r>
            <a:endParaRPr lang="en-US" dirty="0"/>
          </a:p>
        </p:txBody>
      </p:sp>
      <p:sp>
        <p:nvSpPr>
          <p:cNvPr id="10" name="Content Placeholder 9"/>
          <p:cNvSpPr>
            <a:spLocks noGrp="1"/>
          </p:cNvSpPr>
          <p:nvPr>
            <p:ph sz="half" idx="2"/>
          </p:nvPr>
        </p:nvSpPr>
        <p:spPr>
          <a:xfrm>
            <a:off x="777240" y="2174875"/>
            <a:ext cx="3566160" cy="3616325"/>
          </a:xfrm>
        </p:spPr>
        <p:txBody>
          <a:bodyPr>
            <a:normAutofit/>
          </a:bodyPr>
          <a:lstStyle/>
          <a:p>
            <a:r>
              <a:rPr lang="en-US" dirty="0" smtClean="0"/>
              <a:t>Choosing which courses to study</a:t>
            </a:r>
          </a:p>
          <a:p>
            <a:r>
              <a:rPr lang="en-US" dirty="0" smtClean="0"/>
              <a:t>Getting top grades (never in high school)</a:t>
            </a:r>
          </a:p>
          <a:p>
            <a:r>
              <a:rPr lang="en-US" dirty="0" smtClean="0"/>
              <a:t>Being independent</a:t>
            </a:r>
          </a:p>
          <a:p>
            <a:r>
              <a:rPr lang="en-US" dirty="0" smtClean="0"/>
              <a:t>Making friends that were different from my previous crowd.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99573" y="1419366"/>
            <a:ext cx="3434827" cy="584035"/>
          </a:xfrm>
        </p:spPr>
        <p:txBody>
          <a:bodyPr>
            <a:normAutofit fontScale="92500"/>
          </a:bodyPr>
          <a:lstStyle/>
          <a:p>
            <a:r>
              <a:rPr lang="en-US" dirty="0" smtClean="0"/>
              <a:t>Things I didn’t enjoy in College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4"/>
          </p:nvPr>
        </p:nvSpPr>
        <p:spPr>
          <a:xfrm>
            <a:off x="4892040" y="2174875"/>
            <a:ext cx="3566160" cy="3616325"/>
          </a:xfrm>
        </p:spPr>
        <p:txBody>
          <a:bodyPr/>
          <a:lstStyle/>
          <a:p>
            <a:r>
              <a:rPr lang="en-US" dirty="0" smtClean="0"/>
              <a:t>Trying to juggle work and studying</a:t>
            </a:r>
          </a:p>
          <a:p>
            <a:r>
              <a:rPr lang="en-US" dirty="0" smtClean="0"/>
              <a:t>Feeling like I was behind because my high school background was different</a:t>
            </a:r>
          </a:p>
          <a:p>
            <a:r>
              <a:rPr lang="en-US" dirty="0" smtClean="0"/>
              <a:t>Large classes (freshman year)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4526029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915987" y="46038"/>
            <a:ext cx="7313613" cy="1173162"/>
          </a:xfrm>
        </p:spPr>
        <p:txBody>
          <a:bodyPr/>
          <a:lstStyle/>
          <a:p>
            <a:r>
              <a:rPr lang="en-US" dirty="0" smtClean="0"/>
              <a:t>College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algn="l"/>
            <a:r>
              <a:rPr lang="en-US" b="1" dirty="0" smtClean="0"/>
              <a:t>Favorite classes </a:t>
            </a:r>
            <a:endParaRPr lang="en-US" b="1" dirty="0"/>
          </a:p>
        </p:txBody>
      </p:sp>
      <p:sp>
        <p:nvSpPr>
          <p:cNvPr id="10" name="Content Placeholder 9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 smtClean="0"/>
              <a:t>A History of Violence (Holocaust Studies) </a:t>
            </a:r>
          </a:p>
          <a:p>
            <a:r>
              <a:rPr lang="en-US" dirty="0" smtClean="0"/>
              <a:t>A course on riots fueled by racism, inequality, police brutality</a:t>
            </a:r>
          </a:p>
          <a:p>
            <a:r>
              <a:rPr lang="en-US" dirty="0" smtClean="0"/>
              <a:t>Developmental psychology</a:t>
            </a:r>
          </a:p>
          <a:p>
            <a:r>
              <a:rPr lang="en-US" dirty="0" smtClean="0"/>
              <a:t>International Education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txBody>
          <a:bodyPr>
            <a:normAutofit/>
          </a:bodyPr>
          <a:lstStyle/>
          <a:p>
            <a:pPr algn="l"/>
            <a:r>
              <a:rPr lang="en-US" b="1" dirty="0" smtClean="0"/>
              <a:t>Least favorite classes</a:t>
            </a:r>
            <a:endParaRPr lang="en-US" b="1" dirty="0"/>
          </a:p>
        </p:txBody>
      </p:sp>
      <p:pic>
        <p:nvPicPr>
          <p:cNvPr id="4" name="Content Placeholder 3" descr="Stats teacher.jpg"/>
          <p:cNvPicPr>
            <a:picLocks noGrp="1" noChangeAspect="1"/>
          </p:cNvPicPr>
          <p:nvPr>
            <p:ph sz="quarter" idx="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88" r="5288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21046879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College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Jobs I worked while I was in College were:</a:t>
            </a:r>
          </a:p>
          <a:p>
            <a:r>
              <a:rPr lang="en-US" dirty="0" smtClean="0"/>
              <a:t>Professional ballet dancer</a:t>
            </a:r>
          </a:p>
          <a:p>
            <a:r>
              <a:rPr lang="en-US" dirty="0" smtClean="0"/>
              <a:t>Dance teacher at ballet school</a:t>
            </a:r>
          </a:p>
          <a:p>
            <a:r>
              <a:rPr lang="en-US" dirty="0" smtClean="0"/>
              <a:t>Summers at my father’s office</a:t>
            </a:r>
          </a:p>
          <a:p>
            <a:r>
              <a:rPr lang="en-US" dirty="0" smtClean="0"/>
              <a:t>Retail and waitress (summer)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5226895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College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Things that felt difficult or challenging for me while I was in College were:</a:t>
            </a:r>
          </a:p>
          <a:p>
            <a:pPr lvl="1"/>
            <a:r>
              <a:rPr lang="en-US" dirty="0" smtClean="0"/>
              <a:t>I had focused only on dancing my entire life, so I had little idea as to what types of jobs were available or even what areas of study were options for me. </a:t>
            </a:r>
            <a:endParaRPr lang="en-US" dirty="0" smtClean="0"/>
          </a:p>
          <a:p>
            <a:pPr lvl="1"/>
            <a:r>
              <a:rPr lang="en-US" dirty="0" smtClean="0"/>
              <a:t>I </a:t>
            </a:r>
            <a:r>
              <a:rPr lang="en-US" dirty="0" smtClean="0"/>
              <a:t>was working, so wasn’t able to be as social as most others.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7146763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0" y="138861"/>
            <a:ext cx="9144000" cy="1322479"/>
          </a:xfrm>
        </p:spPr>
        <p:txBody>
          <a:bodyPr>
            <a:normAutofit fontScale="90000"/>
          </a:bodyPr>
          <a:lstStyle/>
          <a:p>
            <a:r>
              <a:rPr lang="en-US" dirty="0"/>
              <a:t>Getting a job </a:t>
            </a:r>
            <a:r>
              <a:rPr lang="en-US" dirty="0" smtClean="0"/>
              <a:t>(becoming a stalker) after College</a:t>
            </a:r>
            <a:endParaRPr lang="en-US" dirty="0"/>
          </a:p>
        </p:txBody>
      </p:sp>
      <p:pic>
        <p:nvPicPr>
          <p:cNvPr id="2" name="Picture 1" descr="300h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9400" y="1905000"/>
            <a:ext cx="4038600" cy="43897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473838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NATIONAL DANCE INSTITUTE</a:t>
            </a:r>
            <a:endParaRPr lang="en-US" dirty="0"/>
          </a:p>
        </p:txBody>
      </p:sp>
      <p:pic>
        <p:nvPicPr>
          <p:cNvPr id="4" name="Content Placeholder 3" descr="ndi_image_tstraus2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027" b="13027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83759278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 descr="179040_493628546364_3060914_n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319" b="8319"/>
          <a:stretch>
            <a:fillRect/>
          </a:stretch>
        </p:blipFill>
        <p:spPr>
          <a:xfrm>
            <a:off x="914400" y="2420938"/>
            <a:ext cx="7313613" cy="4056062"/>
          </a:xfrm>
        </p:spPr>
      </p:pic>
      <p:pic>
        <p:nvPicPr>
          <p:cNvPr id="7" name="Picture 6" descr="d1f783ccb8a536758ed0196c54151af3_large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363538"/>
            <a:ext cx="6151740" cy="205740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6096000" y="433119"/>
            <a:ext cx="3048000" cy="1754327"/>
          </a:xfrm>
          <a:prstGeom prst="rect">
            <a:avLst/>
          </a:prstGeom>
          <a:scene3d>
            <a:camera prst="perspectiveHeroicExtremeLeftFacing"/>
            <a:lightRig rig="threePt" dir="t"/>
          </a:scene3d>
        </p:spPr>
        <p:txBody>
          <a:bodyPr wrap="square">
            <a:spAutoFit/>
          </a:bodyPr>
          <a:lstStyle/>
          <a:p>
            <a:pPr lvl="0" algn="ctr"/>
            <a:r>
              <a:rPr lang="en-US" sz="5400" b="1" spc="200" dirty="0">
                <a:ln w="29210">
                  <a:solidFill>
                    <a:schemeClr val="accent3">
                      <a:tint val="10000"/>
                    </a:schemeClr>
                  </a:solidFill>
                </a:ln>
                <a:solidFill>
                  <a:schemeClr val="accent3">
                    <a:satMod val="200000"/>
                    <a:alpha val="50000"/>
                  </a:schemeClr>
                </a:solidFill>
                <a:effectLst>
                  <a:innerShdw blurRad="50800" dist="50800" dir="8100000">
                    <a:srgbClr val="7D7D7D">
                      <a:alpha val="73000"/>
                    </a:srgbClr>
                  </a:innerShdw>
                </a:effectLst>
              </a:rPr>
              <a:t>Film Producer</a:t>
            </a:r>
          </a:p>
        </p:txBody>
      </p:sp>
    </p:spTree>
    <p:extLst>
      <p:ext uri="{BB962C8B-B14F-4D97-AF65-F5344CB8AC3E}">
        <p14:creationId xmlns:p14="http://schemas.microsoft.com/office/powerpoint/2010/main" val="420982408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SEOUL, KOREA</a:t>
            </a:r>
            <a:endParaRPr lang="en-US" dirty="0"/>
          </a:p>
        </p:txBody>
      </p:sp>
      <p:pic>
        <p:nvPicPr>
          <p:cNvPr id="4" name="Content Placeholder 3" descr="1914124_141790591364_3637417_n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027" b="13027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00010788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3392737" y="5715000"/>
            <a:ext cx="2358526" cy="49158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Insert company picture</a:t>
            </a:r>
            <a:endParaRPr lang="en-US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457200" y="138861"/>
            <a:ext cx="8229600" cy="851739"/>
          </a:xfrm>
        </p:spPr>
        <p:txBody>
          <a:bodyPr>
            <a:normAutofit/>
          </a:bodyPr>
          <a:lstStyle/>
          <a:p>
            <a:r>
              <a:rPr lang="en-US" dirty="0" smtClean="0"/>
              <a:t>A </a:t>
            </a:r>
            <a:r>
              <a:rPr lang="en-US" dirty="0" smtClean="0"/>
              <a:t>Day </a:t>
            </a:r>
            <a:r>
              <a:rPr lang="en-US" dirty="0" smtClean="0"/>
              <a:t>at </a:t>
            </a:r>
            <a:r>
              <a:rPr lang="en-US" dirty="0" err="1"/>
              <a:t>A</a:t>
            </a:r>
            <a:r>
              <a:rPr lang="en-US" dirty="0" err="1" smtClean="0"/>
              <a:t>ureus</a:t>
            </a:r>
            <a:r>
              <a:rPr lang="en-US" dirty="0" smtClean="0"/>
              <a:t> </a:t>
            </a:r>
            <a:r>
              <a:rPr lang="en-US" dirty="0"/>
              <a:t>P</a:t>
            </a:r>
            <a:r>
              <a:rPr lang="en-US" dirty="0" smtClean="0"/>
              <a:t>rep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idx="1"/>
          </p:nvPr>
        </p:nvSpPr>
        <p:spPr>
          <a:xfrm>
            <a:off x="457200" y="990600"/>
            <a:ext cx="8229600" cy="5135563"/>
          </a:xfrm>
        </p:spPr>
        <p:txBody>
          <a:bodyPr/>
          <a:lstStyle/>
          <a:p>
            <a:r>
              <a:rPr lang="en-US" dirty="0" smtClean="0"/>
              <a:t>Started company on my own, from scratch. </a:t>
            </a:r>
          </a:p>
          <a:p>
            <a:r>
              <a:rPr lang="en-US" dirty="0" smtClean="0"/>
              <a:t>Every day at my company, I work directly with students and parents, mostly on college admissions planning. </a:t>
            </a:r>
          </a:p>
          <a:p>
            <a:r>
              <a:rPr lang="en-US" dirty="0" smtClean="0"/>
              <a:t>Based in Los Angeles, but have students around the globe. </a:t>
            </a:r>
            <a:endParaRPr lang="en-US" dirty="0"/>
          </a:p>
        </p:txBody>
      </p:sp>
      <p:pic>
        <p:nvPicPr>
          <p:cNvPr id="2" name="Picture 1" descr="P1030965-e1404770851249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1200" y="3143250"/>
            <a:ext cx="4800600" cy="3600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932814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My Career Path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21789781"/>
              </p:ext>
            </p:extLst>
          </p:nvPr>
        </p:nvGraphicFramePr>
        <p:xfrm>
          <a:off x="914400" y="1735138"/>
          <a:ext cx="7313613" cy="405606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63244898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My Career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The first job I had after college was:</a:t>
            </a:r>
          </a:p>
          <a:p>
            <a:pPr lvl="1"/>
            <a:r>
              <a:rPr lang="en-US" dirty="0" smtClean="0"/>
              <a:t>New York City Opera Education (I had to apply successfully and go through 4 rounds of interviews)</a:t>
            </a:r>
          </a:p>
          <a:p>
            <a:pPr marL="0" indent="0">
              <a:buNone/>
            </a:pPr>
            <a:r>
              <a:rPr lang="en-US" dirty="0" smtClean="0"/>
              <a:t>The worst job I have ever had was:</a:t>
            </a:r>
          </a:p>
          <a:p>
            <a:pPr lvl="1"/>
            <a:r>
              <a:rPr lang="en-US" dirty="0" smtClean="0"/>
              <a:t>Smelling feet</a:t>
            </a:r>
          </a:p>
        </p:txBody>
      </p:sp>
    </p:spTree>
    <p:extLst>
      <p:ext uri="{BB962C8B-B14F-4D97-AF65-F5344CB8AC3E}">
        <p14:creationId xmlns:p14="http://schemas.microsoft.com/office/powerpoint/2010/main" val="253852141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My Career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Challenges I have had to overcome throughout my career are</a:t>
            </a:r>
            <a:r>
              <a:rPr lang="en-US" dirty="0" smtClean="0"/>
              <a:t>: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Not having ability to practice my art form. </a:t>
            </a:r>
          </a:p>
          <a:p>
            <a:pPr marL="0" indent="0">
              <a:buNone/>
            </a:pPr>
            <a:r>
              <a:rPr lang="en-US" dirty="0" smtClean="0"/>
              <a:t>Not working for a company, so lacking stability = RISK</a:t>
            </a:r>
          </a:p>
          <a:p>
            <a:pPr marL="0" indent="0">
              <a:buNone/>
            </a:pPr>
            <a:r>
              <a:rPr lang="en-US" dirty="0" smtClean="0"/>
              <a:t>Figuring out how to juggle multiple interests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7748406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/>
          <p:cNvGrpSpPr/>
          <p:nvPr/>
        </p:nvGrpSpPr>
        <p:grpSpPr>
          <a:xfrm>
            <a:off x="1524000" y="2057400"/>
            <a:ext cx="6095180" cy="3421856"/>
            <a:chOff x="1524409" y="1718071"/>
            <a:chExt cx="6095180" cy="3421856"/>
          </a:xfrm>
        </p:grpSpPr>
        <p:sp>
          <p:nvSpPr>
            <p:cNvPr id="15" name="Freeform 14"/>
            <p:cNvSpPr/>
            <p:nvPr/>
          </p:nvSpPr>
          <p:spPr>
            <a:xfrm>
              <a:off x="4572000" y="2609180"/>
              <a:ext cx="2156482" cy="1639639"/>
            </a:xfrm>
            <a:custGeom>
              <a:avLst/>
              <a:gdLst/>
              <a:ahLst/>
              <a:cxnLst/>
              <a:rect l="0" t="0" r="0" b="0"/>
              <a:pathLst>
                <a:path>
                  <a:moveTo>
                    <a:pt x="0" y="0"/>
                  </a:moveTo>
                  <a:lnTo>
                    <a:pt x="0" y="1452506"/>
                  </a:lnTo>
                  <a:lnTo>
                    <a:pt x="2156482" y="1452506"/>
                  </a:lnTo>
                  <a:lnTo>
                    <a:pt x="2156482" y="1639639"/>
                  </a:lnTo>
                </a:path>
              </a:pathLst>
            </a:custGeom>
            <a:noFill/>
          </p:spPr>
          <p:style>
            <a:lnRef idx="1">
              <a:schemeClr val="accent1">
                <a:shade val="60000"/>
                <a:hueOff val="0"/>
                <a:satOff val="0"/>
                <a:lumOff val="0"/>
                <a:alphaOff val="0"/>
              </a:schemeClr>
            </a:lnRef>
            <a:fillRef idx="0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6" name="Freeform 15"/>
            <p:cNvSpPr/>
            <p:nvPr/>
          </p:nvSpPr>
          <p:spPr>
            <a:xfrm>
              <a:off x="4526280" y="2609180"/>
              <a:ext cx="91440" cy="1639639"/>
            </a:xfrm>
            <a:custGeom>
              <a:avLst/>
              <a:gdLst/>
              <a:ahLst/>
              <a:cxnLst/>
              <a:rect l="0" t="0" r="0" b="0"/>
              <a:pathLst>
                <a:path>
                  <a:moveTo>
                    <a:pt x="45720" y="0"/>
                  </a:moveTo>
                  <a:lnTo>
                    <a:pt x="45720" y="1639639"/>
                  </a:lnTo>
                </a:path>
              </a:pathLst>
            </a:custGeom>
            <a:noFill/>
          </p:spPr>
          <p:style>
            <a:lnRef idx="1">
              <a:schemeClr val="accent1">
                <a:shade val="60000"/>
                <a:hueOff val="0"/>
                <a:satOff val="0"/>
                <a:lumOff val="0"/>
                <a:alphaOff val="0"/>
              </a:schemeClr>
            </a:lnRef>
            <a:fillRef idx="0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7" name="Freeform 16"/>
            <p:cNvSpPr/>
            <p:nvPr/>
          </p:nvSpPr>
          <p:spPr>
            <a:xfrm>
              <a:off x="2415517" y="2609180"/>
              <a:ext cx="2156482" cy="1639639"/>
            </a:xfrm>
            <a:custGeom>
              <a:avLst/>
              <a:gdLst/>
              <a:ahLst/>
              <a:cxnLst/>
              <a:rect l="0" t="0" r="0" b="0"/>
              <a:pathLst>
                <a:path>
                  <a:moveTo>
                    <a:pt x="2156482" y="0"/>
                  </a:moveTo>
                  <a:lnTo>
                    <a:pt x="2156482" y="1452506"/>
                  </a:lnTo>
                  <a:lnTo>
                    <a:pt x="0" y="1452506"/>
                  </a:lnTo>
                  <a:lnTo>
                    <a:pt x="0" y="1639639"/>
                  </a:lnTo>
                </a:path>
              </a:pathLst>
            </a:custGeom>
            <a:noFill/>
          </p:spPr>
          <p:style>
            <a:lnRef idx="1">
              <a:schemeClr val="accent1">
                <a:shade val="60000"/>
                <a:hueOff val="0"/>
                <a:satOff val="0"/>
                <a:lumOff val="0"/>
                <a:alphaOff val="0"/>
              </a:schemeClr>
            </a:lnRef>
            <a:fillRef idx="0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8" name="Freeform 17"/>
            <p:cNvSpPr/>
            <p:nvPr/>
          </p:nvSpPr>
          <p:spPr>
            <a:xfrm>
              <a:off x="3680891" y="1718071"/>
              <a:ext cx="1782216" cy="891108"/>
            </a:xfrm>
            <a:custGeom>
              <a:avLst/>
              <a:gdLst>
                <a:gd name="connsiteX0" fmla="*/ 0 w 1782216"/>
                <a:gd name="connsiteY0" fmla="*/ 0 h 891108"/>
                <a:gd name="connsiteX1" fmla="*/ 1782216 w 1782216"/>
                <a:gd name="connsiteY1" fmla="*/ 0 h 891108"/>
                <a:gd name="connsiteX2" fmla="*/ 1782216 w 1782216"/>
                <a:gd name="connsiteY2" fmla="*/ 891108 h 891108"/>
                <a:gd name="connsiteX3" fmla="*/ 0 w 1782216"/>
                <a:gd name="connsiteY3" fmla="*/ 891108 h 891108"/>
                <a:gd name="connsiteX4" fmla="*/ 0 w 1782216"/>
                <a:gd name="connsiteY4" fmla="*/ 0 h 8911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782216" h="891108">
                  <a:moveTo>
                    <a:pt x="0" y="0"/>
                  </a:moveTo>
                  <a:lnTo>
                    <a:pt x="1782216" y="0"/>
                  </a:lnTo>
                  <a:lnTo>
                    <a:pt x="1782216" y="891108"/>
                  </a:lnTo>
                  <a:lnTo>
                    <a:pt x="0" y="89110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hueOff val="0"/>
                <a:satOff val="0"/>
                <a:lumOff val="0"/>
                <a:alphaOff val="0"/>
              </a:schemeClr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36195" tIns="36195" rIns="36195" bIns="36195" numCol="1" spcCol="1270" anchor="ctr" anchorCtr="0">
              <a:noAutofit/>
            </a:bodyPr>
            <a:lstStyle/>
            <a:p>
              <a:pPr lvl="0" algn="ctr" defTabSz="25336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5700" kern="1200" dirty="0" smtClean="0"/>
                <a:t>ME</a:t>
              </a:r>
              <a:endParaRPr lang="en-US" sz="5700" kern="1200" dirty="0"/>
            </a:p>
          </p:txBody>
        </p:sp>
        <p:sp>
          <p:nvSpPr>
            <p:cNvPr id="19" name="Freeform 18"/>
            <p:cNvSpPr/>
            <p:nvPr/>
          </p:nvSpPr>
          <p:spPr>
            <a:xfrm>
              <a:off x="1524409" y="4248819"/>
              <a:ext cx="1782216" cy="891108"/>
            </a:xfrm>
            <a:custGeom>
              <a:avLst/>
              <a:gdLst>
                <a:gd name="connsiteX0" fmla="*/ 0 w 1782216"/>
                <a:gd name="connsiteY0" fmla="*/ 0 h 891108"/>
                <a:gd name="connsiteX1" fmla="*/ 1782216 w 1782216"/>
                <a:gd name="connsiteY1" fmla="*/ 0 h 891108"/>
                <a:gd name="connsiteX2" fmla="*/ 1782216 w 1782216"/>
                <a:gd name="connsiteY2" fmla="*/ 891108 h 891108"/>
                <a:gd name="connsiteX3" fmla="*/ 0 w 1782216"/>
                <a:gd name="connsiteY3" fmla="*/ 891108 h 891108"/>
                <a:gd name="connsiteX4" fmla="*/ 0 w 1782216"/>
                <a:gd name="connsiteY4" fmla="*/ 0 h 8911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782216" h="891108">
                  <a:moveTo>
                    <a:pt x="0" y="0"/>
                  </a:moveTo>
                  <a:lnTo>
                    <a:pt x="1782216" y="0"/>
                  </a:lnTo>
                  <a:lnTo>
                    <a:pt x="1782216" y="891108"/>
                  </a:lnTo>
                  <a:lnTo>
                    <a:pt x="0" y="89110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hueOff val="0"/>
                <a:satOff val="0"/>
                <a:lumOff val="0"/>
                <a:alphaOff val="0"/>
              </a:schemeClr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36195" tIns="36195" rIns="36195" bIns="36195" numCol="1" spcCol="1270" anchor="ctr" anchorCtr="0">
              <a:noAutofit/>
            </a:bodyPr>
            <a:lstStyle/>
            <a:p>
              <a:pPr lvl="0" algn="ctr" defTabSz="25336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5700" kern="1200"/>
            </a:p>
          </p:txBody>
        </p:sp>
        <p:sp>
          <p:nvSpPr>
            <p:cNvPr id="20" name="Freeform 19"/>
            <p:cNvSpPr/>
            <p:nvPr/>
          </p:nvSpPr>
          <p:spPr>
            <a:xfrm>
              <a:off x="3680891" y="4248819"/>
              <a:ext cx="1782216" cy="891108"/>
            </a:xfrm>
            <a:custGeom>
              <a:avLst/>
              <a:gdLst>
                <a:gd name="connsiteX0" fmla="*/ 0 w 1782216"/>
                <a:gd name="connsiteY0" fmla="*/ 0 h 891108"/>
                <a:gd name="connsiteX1" fmla="*/ 1782216 w 1782216"/>
                <a:gd name="connsiteY1" fmla="*/ 0 h 891108"/>
                <a:gd name="connsiteX2" fmla="*/ 1782216 w 1782216"/>
                <a:gd name="connsiteY2" fmla="*/ 891108 h 891108"/>
                <a:gd name="connsiteX3" fmla="*/ 0 w 1782216"/>
                <a:gd name="connsiteY3" fmla="*/ 891108 h 891108"/>
                <a:gd name="connsiteX4" fmla="*/ 0 w 1782216"/>
                <a:gd name="connsiteY4" fmla="*/ 0 h 8911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782216" h="891108">
                  <a:moveTo>
                    <a:pt x="0" y="0"/>
                  </a:moveTo>
                  <a:lnTo>
                    <a:pt x="1782216" y="0"/>
                  </a:lnTo>
                  <a:lnTo>
                    <a:pt x="1782216" y="891108"/>
                  </a:lnTo>
                  <a:lnTo>
                    <a:pt x="0" y="89110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hueOff val="0"/>
                <a:satOff val="0"/>
                <a:lumOff val="0"/>
                <a:alphaOff val="0"/>
              </a:schemeClr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36195" tIns="36195" rIns="36195" bIns="36195" numCol="1" spcCol="1270" anchor="ctr" anchorCtr="0">
              <a:noAutofit/>
            </a:bodyPr>
            <a:lstStyle/>
            <a:p>
              <a:pPr lvl="0" algn="ctr" defTabSz="25336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5700" kern="1200" dirty="0"/>
            </a:p>
          </p:txBody>
        </p:sp>
        <p:sp>
          <p:nvSpPr>
            <p:cNvPr id="21" name="Freeform 20"/>
            <p:cNvSpPr/>
            <p:nvPr/>
          </p:nvSpPr>
          <p:spPr>
            <a:xfrm>
              <a:off x="5837373" y="4248819"/>
              <a:ext cx="1782216" cy="891108"/>
            </a:xfrm>
            <a:custGeom>
              <a:avLst/>
              <a:gdLst>
                <a:gd name="connsiteX0" fmla="*/ 0 w 1782216"/>
                <a:gd name="connsiteY0" fmla="*/ 0 h 891108"/>
                <a:gd name="connsiteX1" fmla="*/ 1782216 w 1782216"/>
                <a:gd name="connsiteY1" fmla="*/ 0 h 891108"/>
                <a:gd name="connsiteX2" fmla="*/ 1782216 w 1782216"/>
                <a:gd name="connsiteY2" fmla="*/ 891108 h 891108"/>
                <a:gd name="connsiteX3" fmla="*/ 0 w 1782216"/>
                <a:gd name="connsiteY3" fmla="*/ 891108 h 891108"/>
                <a:gd name="connsiteX4" fmla="*/ 0 w 1782216"/>
                <a:gd name="connsiteY4" fmla="*/ 0 h 8911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782216" h="891108">
                  <a:moveTo>
                    <a:pt x="0" y="0"/>
                  </a:moveTo>
                  <a:lnTo>
                    <a:pt x="1782216" y="0"/>
                  </a:lnTo>
                  <a:lnTo>
                    <a:pt x="1782216" y="891108"/>
                  </a:lnTo>
                  <a:lnTo>
                    <a:pt x="0" y="89110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hueOff val="0"/>
                <a:satOff val="0"/>
                <a:lumOff val="0"/>
                <a:alphaOff val="0"/>
              </a:schemeClr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36195" tIns="36195" rIns="36195" bIns="36195" numCol="1" spcCol="1270" anchor="ctr" anchorCtr="0">
              <a:noAutofit/>
            </a:bodyPr>
            <a:lstStyle/>
            <a:p>
              <a:pPr lvl="0" algn="ctr" defTabSz="25336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5700" kern="1200"/>
            </a:p>
          </p:txBody>
        </p:sp>
      </p:grpSp>
      <p:sp>
        <p:nvSpPr>
          <p:cNvPr id="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My role within organization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1195833" y="816404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23" name="Footer Placeholder 3"/>
          <p:cNvSpPr txBox="1">
            <a:spLocks/>
          </p:cNvSpPr>
          <p:nvPr/>
        </p:nvSpPr>
        <p:spPr>
          <a:xfrm>
            <a:off x="3581400" y="2110853"/>
            <a:ext cx="1945205" cy="860947"/>
          </a:xfrm>
          <a:prstGeom prst="rect">
            <a:avLst/>
          </a:prstGeom>
        </p:spPr>
        <p:txBody>
          <a:bodyPr vert="horz" lIns="4572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lumMod val="50000"/>
                    <a:lumOff val="50000"/>
                  </a:schemeClr>
                </a:solidFill>
                <a:latin typeface="Century Gothic" pitchFamily="34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1800" dirty="0" smtClean="0">
              <a:solidFill>
                <a:srgbClr val="AAEC39"/>
              </a:solidFill>
            </a:endParaRPr>
          </a:p>
        </p:txBody>
      </p:sp>
      <p:sp>
        <p:nvSpPr>
          <p:cNvPr id="24" name="Footer Placeholder 3"/>
          <p:cNvSpPr txBox="1">
            <a:spLocks/>
          </p:cNvSpPr>
          <p:nvPr/>
        </p:nvSpPr>
        <p:spPr>
          <a:xfrm>
            <a:off x="2417339" y="3330053"/>
            <a:ext cx="2139726" cy="860947"/>
          </a:xfrm>
          <a:prstGeom prst="rect">
            <a:avLst/>
          </a:prstGeom>
        </p:spPr>
        <p:txBody>
          <a:bodyPr vert="horz" lIns="4572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lumMod val="50000"/>
                    <a:lumOff val="50000"/>
                  </a:schemeClr>
                </a:solidFill>
                <a:latin typeface="Century Gothic" pitchFamily="34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1600" dirty="0" smtClean="0">
              <a:solidFill>
                <a:srgbClr val="AAEC39"/>
              </a:solidFill>
            </a:endParaRPr>
          </a:p>
        </p:txBody>
      </p:sp>
      <p:sp>
        <p:nvSpPr>
          <p:cNvPr id="25" name="Footer Placeholder 3"/>
          <p:cNvSpPr txBox="1">
            <a:spLocks/>
          </p:cNvSpPr>
          <p:nvPr/>
        </p:nvSpPr>
        <p:spPr>
          <a:xfrm>
            <a:off x="3581400" y="4625453"/>
            <a:ext cx="1945205" cy="860947"/>
          </a:xfrm>
          <a:prstGeom prst="rect">
            <a:avLst/>
          </a:prstGeom>
        </p:spPr>
        <p:txBody>
          <a:bodyPr vert="horz" lIns="4572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lumMod val="50000"/>
                    <a:lumOff val="50000"/>
                  </a:schemeClr>
                </a:solidFill>
                <a:latin typeface="Century Gothic" pitchFamily="34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000" dirty="0" smtClean="0">
                <a:solidFill>
                  <a:srgbClr val="AAEC39"/>
                </a:solidFill>
              </a:rPr>
              <a:t>TUTOR</a:t>
            </a:r>
          </a:p>
        </p:txBody>
      </p:sp>
      <p:sp>
        <p:nvSpPr>
          <p:cNvPr id="26" name="Footer Placeholder 3"/>
          <p:cNvSpPr txBox="1">
            <a:spLocks/>
          </p:cNvSpPr>
          <p:nvPr/>
        </p:nvSpPr>
        <p:spPr>
          <a:xfrm>
            <a:off x="5750995" y="4625453"/>
            <a:ext cx="1945205" cy="860947"/>
          </a:xfrm>
          <a:prstGeom prst="rect">
            <a:avLst/>
          </a:prstGeom>
        </p:spPr>
        <p:txBody>
          <a:bodyPr vert="horz" lIns="4572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lumMod val="50000"/>
                    <a:lumOff val="50000"/>
                  </a:schemeClr>
                </a:solidFill>
                <a:latin typeface="Century Gothic" pitchFamily="34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000" dirty="0" smtClean="0">
                <a:solidFill>
                  <a:srgbClr val="AAEC39"/>
                </a:solidFill>
              </a:rPr>
              <a:t>TUTOR</a:t>
            </a:r>
          </a:p>
        </p:txBody>
      </p:sp>
      <p:sp>
        <p:nvSpPr>
          <p:cNvPr id="27" name="Footer Placeholder 3"/>
          <p:cNvSpPr txBox="1">
            <a:spLocks/>
          </p:cNvSpPr>
          <p:nvPr/>
        </p:nvSpPr>
        <p:spPr>
          <a:xfrm>
            <a:off x="1407595" y="4625453"/>
            <a:ext cx="1945205" cy="860947"/>
          </a:xfrm>
          <a:prstGeom prst="rect">
            <a:avLst/>
          </a:prstGeom>
        </p:spPr>
        <p:txBody>
          <a:bodyPr vert="horz" lIns="4572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lumMod val="50000"/>
                    <a:lumOff val="50000"/>
                  </a:schemeClr>
                </a:solidFill>
                <a:latin typeface="Century Gothic" pitchFamily="34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000" dirty="0" smtClean="0">
                <a:solidFill>
                  <a:srgbClr val="AAEC39"/>
                </a:solidFill>
              </a:rPr>
              <a:t>TUTOR</a:t>
            </a:r>
          </a:p>
        </p:txBody>
      </p:sp>
    </p:spTree>
    <p:extLst>
      <p:ext uri="{BB962C8B-B14F-4D97-AF65-F5344CB8AC3E}">
        <p14:creationId xmlns:p14="http://schemas.microsoft.com/office/powerpoint/2010/main" val="176492755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Compensation </a:t>
            </a:r>
            <a:r>
              <a:rPr lang="en-US" dirty="0" smtClean="0"/>
              <a:t>at </a:t>
            </a:r>
            <a:endParaRPr lang="en-US" dirty="0"/>
          </a:p>
        </p:txBody>
      </p:sp>
      <p:grpSp>
        <p:nvGrpSpPr>
          <p:cNvPr id="4" name="Group 3"/>
          <p:cNvGrpSpPr/>
          <p:nvPr/>
        </p:nvGrpSpPr>
        <p:grpSpPr>
          <a:xfrm>
            <a:off x="2309018" y="1600200"/>
            <a:ext cx="4525963" cy="4525963"/>
            <a:chOff x="2309018" y="1600200"/>
            <a:chExt cx="4525963" cy="4525963"/>
          </a:xfrm>
        </p:grpSpPr>
        <p:sp>
          <p:nvSpPr>
            <p:cNvPr id="6" name="Freeform 5"/>
            <p:cNvSpPr/>
            <p:nvPr/>
          </p:nvSpPr>
          <p:spPr>
            <a:xfrm>
              <a:off x="2309018" y="1600200"/>
              <a:ext cx="4525963" cy="4525963"/>
            </a:xfrm>
            <a:custGeom>
              <a:avLst/>
              <a:gdLst>
                <a:gd name="connsiteX0" fmla="*/ 0 w 4525963"/>
                <a:gd name="connsiteY0" fmla="*/ 2262982 h 4525963"/>
                <a:gd name="connsiteX1" fmla="*/ 2262982 w 4525963"/>
                <a:gd name="connsiteY1" fmla="*/ 0 h 4525963"/>
                <a:gd name="connsiteX2" fmla="*/ 4525964 w 4525963"/>
                <a:gd name="connsiteY2" fmla="*/ 2262982 h 4525963"/>
                <a:gd name="connsiteX3" fmla="*/ 2262982 w 4525963"/>
                <a:gd name="connsiteY3" fmla="*/ 4525964 h 4525963"/>
                <a:gd name="connsiteX4" fmla="*/ 0 w 4525963"/>
                <a:gd name="connsiteY4" fmla="*/ 2262982 h 45259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525963" h="4525963">
                  <a:moveTo>
                    <a:pt x="0" y="2262982"/>
                  </a:moveTo>
                  <a:cubicBezTo>
                    <a:pt x="0" y="1013172"/>
                    <a:pt x="1013172" y="0"/>
                    <a:pt x="2262982" y="0"/>
                  </a:cubicBezTo>
                  <a:cubicBezTo>
                    <a:pt x="3512792" y="0"/>
                    <a:pt x="4525964" y="1013172"/>
                    <a:pt x="4525964" y="2262982"/>
                  </a:cubicBezTo>
                  <a:cubicBezTo>
                    <a:pt x="4525964" y="3512792"/>
                    <a:pt x="3512792" y="4525964"/>
                    <a:pt x="2262982" y="4525964"/>
                  </a:cubicBezTo>
                  <a:cubicBezTo>
                    <a:pt x="1013172" y="4525964"/>
                    <a:pt x="0" y="3512792"/>
                    <a:pt x="0" y="2262982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solidFill>
                <a:schemeClr val="tx1">
                  <a:lumMod val="75000"/>
                  <a:lumOff val="25000"/>
                </a:schemeClr>
              </a:solidFill>
            </a:ln>
            <a:scene3d>
              <a:camera prst="orthographicFront"/>
              <a:lightRig rig="flat" dir="t"/>
            </a:scene3d>
            <a:sp3d prstMaterial="dkEdge">
              <a:bevelT w="8200" h="381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2">
              <a:schemeClr val="accent1">
                <a:hueOff val="0"/>
                <a:satOff val="0"/>
                <a:lumOff val="0"/>
                <a:alphaOff val="0"/>
              </a:schemeClr>
            </a:fillRef>
            <a:effectRef idx="1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dk1"/>
            </a:fontRef>
          </p:style>
          <p:txBody>
            <a:bodyPr spcFirstLastPara="0" vert="horz" wrap="square" lIns="1715596" tIns="311642" rIns="1715596" bIns="3706115" numCol="1" spcCol="1270" anchor="ctr" anchorCtr="0">
              <a:noAutofit/>
            </a:bodyPr>
            <a:lstStyle/>
            <a:p>
              <a:pPr lvl="0" algn="ctr"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200" dirty="0" smtClean="0">
                  <a:solidFill>
                    <a:schemeClr val="bg1"/>
                  </a:solidFill>
                </a:rPr>
                <a:t>Director/Owner</a:t>
              </a:r>
              <a:endParaRPr lang="en-US" sz="1200" kern="1200" dirty="0" smtClean="0">
                <a:solidFill>
                  <a:schemeClr val="bg1"/>
                </a:solidFill>
              </a:endParaRPr>
            </a:p>
            <a:p>
              <a:pPr lvl="0" algn="ctr"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200" dirty="0" smtClean="0">
                  <a:solidFill>
                    <a:schemeClr val="bg1"/>
                  </a:solidFill>
                </a:rPr>
                <a:t>$200K - </a:t>
              </a:r>
              <a:r>
                <a:rPr lang="en-US" sz="1200" kern="1200" dirty="0" smtClean="0">
                  <a:solidFill>
                    <a:schemeClr val="bg1"/>
                  </a:solidFill>
                </a:rPr>
                <a:t>350K</a:t>
              </a:r>
              <a:endParaRPr lang="en-US" sz="1200" kern="1200" dirty="0">
                <a:solidFill>
                  <a:schemeClr val="bg1"/>
                </a:solidFill>
              </a:endParaRPr>
            </a:p>
          </p:txBody>
        </p:sp>
        <p:sp>
          <p:nvSpPr>
            <p:cNvPr id="8" name="Freeform 7"/>
            <p:cNvSpPr/>
            <p:nvPr/>
          </p:nvSpPr>
          <p:spPr>
            <a:xfrm>
              <a:off x="2761614" y="2505392"/>
              <a:ext cx="3620770" cy="3620770"/>
            </a:xfrm>
            <a:custGeom>
              <a:avLst/>
              <a:gdLst>
                <a:gd name="connsiteX0" fmla="*/ 0 w 3620770"/>
                <a:gd name="connsiteY0" fmla="*/ 1810385 h 3620770"/>
                <a:gd name="connsiteX1" fmla="*/ 1810385 w 3620770"/>
                <a:gd name="connsiteY1" fmla="*/ 0 h 3620770"/>
                <a:gd name="connsiteX2" fmla="*/ 3620770 w 3620770"/>
                <a:gd name="connsiteY2" fmla="*/ 1810385 h 3620770"/>
                <a:gd name="connsiteX3" fmla="*/ 1810385 w 3620770"/>
                <a:gd name="connsiteY3" fmla="*/ 3620770 h 3620770"/>
                <a:gd name="connsiteX4" fmla="*/ 0 w 3620770"/>
                <a:gd name="connsiteY4" fmla="*/ 1810385 h 36207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620770" h="3620770">
                  <a:moveTo>
                    <a:pt x="0" y="1810385"/>
                  </a:moveTo>
                  <a:cubicBezTo>
                    <a:pt x="0" y="810537"/>
                    <a:pt x="810537" y="0"/>
                    <a:pt x="1810385" y="0"/>
                  </a:cubicBezTo>
                  <a:cubicBezTo>
                    <a:pt x="2810233" y="0"/>
                    <a:pt x="3620770" y="810537"/>
                    <a:pt x="3620770" y="1810385"/>
                  </a:cubicBezTo>
                  <a:cubicBezTo>
                    <a:pt x="3620770" y="2810233"/>
                    <a:pt x="2810233" y="3620770"/>
                    <a:pt x="1810385" y="3620770"/>
                  </a:cubicBezTo>
                  <a:cubicBezTo>
                    <a:pt x="810537" y="3620770"/>
                    <a:pt x="0" y="2810233"/>
                    <a:pt x="0" y="1810385"/>
                  </a:cubicBez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scene3d>
              <a:camera prst="orthographicFront"/>
              <a:lightRig rig="flat" dir="t"/>
            </a:scene3d>
            <a:sp3d prstMaterial="dkEdge">
              <a:bevelT w="8200" h="381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2">
              <a:schemeClr val="accent1">
                <a:hueOff val="0"/>
                <a:satOff val="0"/>
                <a:lumOff val="0"/>
                <a:alphaOff val="0"/>
              </a:schemeClr>
            </a:fillRef>
            <a:effectRef idx="1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dk1"/>
            </a:fontRef>
          </p:style>
          <p:txBody>
            <a:bodyPr spcFirstLastPara="0" vert="horz" wrap="square" lIns="1263000" tIns="302590" rIns="1262999" bIns="2837130" numCol="1" spcCol="1270" anchor="ctr" anchorCtr="0">
              <a:noAutofit/>
            </a:bodyPr>
            <a:lstStyle/>
            <a:p>
              <a:pPr lvl="0" algn="ctr"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200" kern="1200" dirty="0" smtClean="0">
                  <a:solidFill>
                    <a:schemeClr val="bg1"/>
                  </a:solidFill>
                </a:rPr>
                <a:t>Management</a:t>
              </a:r>
            </a:p>
            <a:p>
              <a:pPr lvl="0" algn="ctr"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200" dirty="0" smtClean="0">
                  <a:solidFill>
                    <a:schemeClr val="bg1"/>
                  </a:solidFill>
                </a:rPr>
                <a:t>Up to </a:t>
              </a:r>
              <a:r>
                <a:rPr lang="en-US" sz="1200" kern="1200" dirty="0" smtClean="0">
                  <a:solidFill>
                    <a:schemeClr val="bg1"/>
                  </a:solidFill>
                </a:rPr>
                <a:t>$150k</a:t>
              </a:r>
              <a:endParaRPr lang="en-US" sz="1200" kern="1200" dirty="0">
                <a:solidFill>
                  <a:schemeClr val="bg1"/>
                </a:solidFill>
              </a:endParaRPr>
            </a:p>
          </p:txBody>
        </p:sp>
        <p:sp>
          <p:nvSpPr>
            <p:cNvPr id="9" name="Freeform 8"/>
            <p:cNvSpPr/>
            <p:nvPr/>
          </p:nvSpPr>
          <p:spPr>
            <a:xfrm>
              <a:off x="3214211" y="3410585"/>
              <a:ext cx="2715577" cy="2715577"/>
            </a:xfrm>
            <a:custGeom>
              <a:avLst/>
              <a:gdLst>
                <a:gd name="connsiteX0" fmla="*/ 0 w 2715577"/>
                <a:gd name="connsiteY0" fmla="*/ 1357789 h 2715577"/>
                <a:gd name="connsiteX1" fmla="*/ 1357789 w 2715577"/>
                <a:gd name="connsiteY1" fmla="*/ 0 h 2715577"/>
                <a:gd name="connsiteX2" fmla="*/ 2715578 w 2715577"/>
                <a:gd name="connsiteY2" fmla="*/ 1357789 h 2715577"/>
                <a:gd name="connsiteX3" fmla="*/ 1357789 w 2715577"/>
                <a:gd name="connsiteY3" fmla="*/ 2715578 h 2715577"/>
                <a:gd name="connsiteX4" fmla="*/ 0 w 2715577"/>
                <a:gd name="connsiteY4" fmla="*/ 1357789 h 27155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715577" h="2715577">
                  <a:moveTo>
                    <a:pt x="0" y="1357789"/>
                  </a:moveTo>
                  <a:cubicBezTo>
                    <a:pt x="0" y="607903"/>
                    <a:pt x="607903" y="0"/>
                    <a:pt x="1357789" y="0"/>
                  </a:cubicBezTo>
                  <a:cubicBezTo>
                    <a:pt x="2107675" y="0"/>
                    <a:pt x="2715578" y="607903"/>
                    <a:pt x="2715578" y="1357789"/>
                  </a:cubicBezTo>
                  <a:cubicBezTo>
                    <a:pt x="2715578" y="2107675"/>
                    <a:pt x="2107675" y="2715578"/>
                    <a:pt x="1357789" y="2715578"/>
                  </a:cubicBezTo>
                  <a:cubicBezTo>
                    <a:pt x="607903" y="2715578"/>
                    <a:pt x="0" y="2107675"/>
                    <a:pt x="0" y="1357789"/>
                  </a:cubicBez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scene3d>
              <a:camera prst="orthographicFront"/>
              <a:lightRig rig="flat" dir="t"/>
            </a:scene3d>
            <a:sp3d prstMaterial="dkEdge">
              <a:bevelT w="8200" h="381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2">
              <a:schemeClr val="accent1">
                <a:hueOff val="0"/>
                <a:satOff val="0"/>
                <a:lumOff val="0"/>
                <a:alphaOff val="0"/>
              </a:schemeClr>
            </a:fillRef>
            <a:effectRef idx="1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dk1"/>
            </a:fontRef>
          </p:style>
          <p:txBody>
            <a:bodyPr spcFirstLastPara="0" vert="horz" wrap="square" lIns="810403" tIns="289012" rIns="810403" bIns="1986248" numCol="1" spcCol="1270" anchor="ctr" anchorCtr="0">
              <a:noAutofit/>
            </a:bodyPr>
            <a:lstStyle/>
            <a:p>
              <a:pPr lvl="0" algn="ctr"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200" dirty="0" smtClean="0">
                  <a:solidFill>
                    <a:schemeClr val="bg1"/>
                  </a:solidFill>
                </a:rPr>
                <a:t>Tutor/Consultant</a:t>
              </a:r>
            </a:p>
            <a:p>
              <a:pPr lvl="0" algn="ctr"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200" dirty="0" smtClean="0">
                  <a:solidFill>
                    <a:schemeClr val="bg1"/>
                  </a:solidFill>
                </a:rPr>
                <a:t>(Freelance)</a:t>
              </a:r>
              <a:endParaRPr lang="en-US" sz="1200" kern="1200" dirty="0" smtClean="0">
                <a:solidFill>
                  <a:schemeClr val="bg1"/>
                </a:solidFill>
              </a:endParaRPr>
            </a:p>
            <a:p>
              <a:pPr lvl="0" algn="ctr"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200" dirty="0" smtClean="0">
                  <a:solidFill>
                    <a:schemeClr val="bg1"/>
                  </a:solidFill>
                </a:rPr>
                <a:t>Up to </a:t>
              </a:r>
              <a:r>
                <a:rPr lang="en-US" sz="1200" kern="1200" dirty="0" smtClean="0">
                  <a:solidFill>
                    <a:schemeClr val="bg1"/>
                  </a:solidFill>
                </a:rPr>
                <a:t>75K</a:t>
              </a:r>
              <a:endParaRPr lang="en-US" sz="1200" kern="1200" dirty="0">
                <a:solidFill>
                  <a:schemeClr val="bg1"/>
                </a:solidFill>
              </a:endParaRPr>
            </a:p>
          </p:txBody>
        </p:sp>
        <p:sp>
          <p:nvSpPr>
            <p:cNvPr id="10" name="Freeform 9"/>
            <p:cNvSpPr/>
            <p:nvPr/>
          </p:nvSpPr>
          <p:spPr>
            <a:xfrm>
              <a:off x="3666807" y="4315777"/>
              <a:ext cx="1810385" cy="1810385"/>
            </a:xfrm>
            <a:custGeom>
              <a:avLst/>
              <a:gdLst>
                <a:gd name="connsiteX0" fmla="*/ 0 w 1810385"/>
                <a:gd name="connsiteY0" fmla="*/ 905193 h 1810385"/>
                <a:gd name="connsiteX1" fmla="*/ 905193 w 1810385"/>
                <a:gd name="connsiteY1" fmla="*/ 0 h 1810385"/>
                <a:gd name="connsiteX2" fmla="*/ 1810386 w 1810385"/>
                <a:gd name="connsiteY2" fmla="*/ 905193 h 1810385"/>
                <a:gd name="connsiteX3" fmla="*/ 905193 w 1810385"/>
                <a:gd name="connsiteY3" fmla="*/ 1810386 h 1810385"/>
                <a:gd name="connsiteX4" fmla="*/ 0 w 1810385"/>
                <a:gd name="connsiteY4" fmla="*/ 905193 h 18103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10385" h="1810385">
                  <a:moveTo>
                    <a:pt x="0" y="905193"/>
                  </a:moveTo>
                  <a:cubicBezTo>
                    <a:pt x="0" y="405269"/>
                    <a:pt x="405269" y="0"/>
                    <a:pt x="905193" y="0"/>
                  </a:cubicBezTo>
                  <a:cubicBezTo>
                    <a:pt x="1405117" y="0"/>
                    <a:pt x="1810386" y="405269"/>
                    <a:pt x="1810386" y="905193"/>
                  </a:cubicBezTo>
                  <a:cubicBezTo>
                    <a:pt x="1810386" y="1405117"/>
                    <a:pt x="1405117" y="1810386"/>
                    <a:pt x="905193" y="1810386"/>
                  </a:cubicBezTo>
                  <a:cubicBezTo>
                    <a:pt x="405269" y="1810386"/>
                    <a:pt x="0" y="1405117"/>
                    <a:pt x="0" y="905193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scene3d>
              <a:camera prst="orthographicFront"/>
              <a:lightRig rig="flat" dir="t"/>
            </a:scene3d>
            <a:sp3d prstMaterial="dkEdge">
              <a:bevelT w="8200" h="381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2">
              <a:schemeClr val="accent1">
                <a:hueOff val="0"/>
                <a:satOff val="0"/>
                <a:lumOff val="0"/>
                <a:alphaOff val="0"/>
              </a:schemeClr>
            </a:fillRef>
            <a:effectRef idx="1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dk1"/>
            </a:fontRef>
          </p:style>
          <p:txBody>
            <a:bodyPr spcFirstLastPara="0" vert="horz" wrap="square" lIns="350469" tIns="537941" rIns="350469" bIns="537940" numCol="1" spcCol="1270" anchor="ctr" anchorCtr="0">
              <a:noAutofit/>
            </a:bodyPr>
            <a:lstStyle/>
            <a:p>
              <a:pPr lvl="0" algn="ctr"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200" kern="1200" dirty="0" smtClean="0">
                  <a:solidFill>
                    <a:schemeClr val="bg1"/>
                  </a:solidFill>
                </a:rPr>
                <a:t>Entry </a:t>
              </a:r>
              <a:r>
                <a:rPr lang="en-US" sz="1200" kern="1200" dirty="0" smtClean="0">
                  <a:solidFill>
                    <a:schemeClr val="bg1"/>
                  </a:solidFill>
                </a:rPr>
                <a:t>Level</a:t>
              </a:r>
            </a:p>
            <a:p>
              <a:pPr lvl="0" algn="ctr"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200" dirty="0" smtClean="0">
                  <a:solidFill>
                    <a:schemeClr val="bg1"/>
                  </a:solidFill>
                </a:rPr>
                <a:t>(Administrative)</a:t>
              </a:r>
              <a:endParaRPr lang="en-US" sz="1200" kern="1200" dirty="0" smtClean="0">
                <a:solidFill>
                  <a:schemeClr val="bg1"/>
                </a:solidFill>
              </a:endParaRPr>
            </a:p>
            <a:p>
              <a:pPr lvl="0" algn="ctr"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200" kern="1200" dirty="0" smtClean="0">
                  <a:solidFill>
                    <a:schemeClr val="bg1"/>
                  </a:solidFill>
                </a:rPr>
                <a:t>($20K)</a:t>
              </a:r>
              <a:endParaRPr lang="en-US" sz="1200" kern="1200" dirty="0">
                <a:solidFill>
                  <a:schemeClr val="bg1"/>
                </a:solidFill>
              </a:endParaRPr>
            </a:p>
          </p:txBody>
        </p:sp>
      </p:grpSp>
      <p:pic>
        <p:nvPicPr>
          <p:cNvPr id="2" name="Picture 1" descr="1208626_1418791175013513_2072018893_n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0" y="304800"/>
            <a:ext cx="1828800" cy="1828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489594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457200" y="138861"/>
            <a:ext cx="8229600" cy="699339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More than just work</a:t>
            </a:r>
            <a:endParaRPr lang="en-US" dirty="0"/>
          </a:p>
        </p:txBody>
      </p:sp>
      <p:pic>
        <p:nvPicPr>
          <p:cNvPr id="2" name="Content Placeholder 1" descr="225889_6408054537_2848_n.jpg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1744" b="31744"/>
          <a:stretch>
            <a:fillRect/>
          </a:stretch>
        </p:blipFill>
        <p:spPr>
          <a:xfrm>
            <a:off x="152400" y="1295400"/>
            <a:ext cx="4987986" cy="2743200"/>
          </a:xfrm>
        </p:spPr>
      </p:pic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Youth Business : ALLIANCE</a:t>
            </a:r>
            <a:endParaRPr lang="en-US" dirty="0" smtClean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563B19-5B2B-4AAC-A66D-8FF7C83E8865}" type="slidenum">
              <a:rPr lang="en-US" smtClean="0"/>
              <a:pPr/>
              <a:t>27</a:t>
            </a:fld>
            <a:endParaRPr lang="en-US" dirty="0"/>
          </a:p>
        </p:txBody>
      </p:sp>
      <p:pic>
        <p:nvPicPr>
          <p:cNvPr id="4" name="Picture 3" descr="1914124_146113781364_6148710_n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3400" y="3200400"/>
            <a:ext cx="4584700" cy="3438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411391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Do it all over again?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If I could talk to my high school self, what would I say</a:t>
            </a:r>
            <a:r>
              <a:rPr lang="en-US" dirty="0" smtClean="0"/>
              <a:t>?</a:t>
            </a:r>
          </a:p>
          <a:p>
            <a:pPr marL="0" indent="0">
              <a:buNone/>
            </a:pPr>
            <a:endParaRPr lang="en-US" sz="1400" dirty="0" smtClean="0"/>
          </a:p>
          <a:p>
            <a:r>
              <a:rPr lang="en-US" dirty="0" smtClean="0"/>
              <a:t>Learn for the sake of learning</a:t>
            </a:r>
          </a:p>
          <a:p>
            <a:r>
              <a:rPr lang="en-US" dirty="0" smtClean="0"/>
              <a:t>Don</a:t>
            </a:r>
            <a:r>
              <a:rPr lang="fr-FR" dirty="0" smtClean="0"/>
              <a:t>’</a:t>
            </a:r>
            <a:r>
              <a:rPr lang="en-US" dirty="0" smtClean="0"/>
              <a:t>t focus so much on grades in </a:t>
            </a:r>
            <a:r>
              <a:rPr lang="en-US" dirty="0" smtClean="0"/>
              <a:t>college</a:t>
            </a:r>
          </a:p>
          <a:p>
            <a:r>
              <a:rPr lang="en-US" dirty="0" smtClean="0"/>
              <a:t>Just do you.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5205069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q-and-a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90" r="8190"/>
          <a:stretch>
            <a:fillRect/>
          </a:stretch>
        </p:blipFill>
        <p:spPr>
          <a:xfrm>
            <a:off x="914400" y="1371600"/>
            <a:ext cx="7313613" cy="4056062"/>
          </a:xfrm>
        </p:spPr>
      </p:pic>
    </p:spTree>
    <p:extLst>
      <p:ext uri="{BB962C8B-B14F-4D97-AF65-F5344CB8AC3E}">
        <p14:creationId xmlns:p14="http://schemas.microsoft.com/office/powerpoint/2010/main" val="136218534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38861"/>
            <a:ext cx="8229600" cy="927939"/>
          </a:xfrm>
        </p:spPr>
        <p:txBody>
          <a:bodyPr/>
          <a:lstStyle/>
          <a:p>
            <a:r>
              <a:rPr lang="en-US" dirty="0" smtClean="0"/>
              <a:t>YOU’RE FROM WHERE?!</a:t>
            </a:r>
            <a:endParaRPr lang="en-US" dirty="0"/>
          </a:p>
        </p:txBody>
      </p:sp>
      <p:pic>
        <p:nvPicPr>
          <p:cNvPr id="11" name="Content Placeholder 10" descr="alabama_7609_600x450.jpg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035" r="17035"/>
          <a:stretch>
            <a:fillRect/>
          </a:stretch>
        </p:blipFill>
        <p:spPr/>
      </p:pic>
      <p:pic>
        <p:nvPicPr>
          <p:cNvPr id="12" name="Picture 11" descr="alabama.gi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6800" y="1752600"/>
            <a:ext cx="3810000" cy="3810000"/>
          </a:xfrm>
          <a:prstGeom prst="rect">
            <a:avLst/>
          </a:prstGeom>
        </p:spPr>
      </p:pic>
      <p:sp>
        <p:nvSpPr>
          <p:cNvPr id="9" name="Content Placeholder 2"/>
          <p:cNvSpPr txBox="1">
            <a:spLocks/>
          </p:cNvSpPr>
          <p:nvPr/>
        </p:nvSpPr>
        <p:spPr>
          <a:xfrm>
            <a:off x="4800600" y="2057400"/>
            <a:ext cx="4114800" cy="914400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400" dirty="0" smtClean="0">
                <a:solidFill>
                  <a:schemeClr val="accent4"/>
                </a:solidFill>
                <a:latin typeface="Blackoak Std"/>
                <a:cs typeface="Blackoak Std"/>
              </a:rPr>
              <a:t>           </a:t>
            </a:r>
            <a:r>
              <a:rPr lang="en-US" sz="2400" dirty="0" smtClean="0">
                <a:solidFill>
                  <a:srgbClr val="99795D"/>
                </a:solidFill>
                <a:latin typeface="Blackoak Std"/>
                <a:cs typeface="Blackoak Std"/>
              </a:rPr>
              <a:t>ALABAMA</a:t>
            </a:r>
          </a:p>
          <a:p>
            <a:pPr marL="0" indent="0">
              <a:buFont typeface="Arial" pitchFamily="34" charset="0"/>
              <a:buNone/>
            </a:pPr>
            <a:endParaRPr lang="en-US" sz="2400" dirty="0">
              <a:solidFill>
                <a:schemeClr val="accent4"/>
              </a:solidFill>
              <a:latin typeface="Avenir Roman"/>
              <a:cs typeface="Avenir Roman"/>
            </a:endParaRPr>
          </a:p>
        </p:txBody>
      </p:sp>
    </p:spTree>
    <p:extLst>
      <p:ext uri="{BB962C8B-B14F-4D97-AF65-F5344CB8AC3E}">
        <p14:creationId xmlns:p14="http://schemas.microsoft.com/office/powerpoint/2010/main" val="209175316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JODI AS A CHILD</a:t>
            </a:r>
            <a:endParaRPr lang="en-US" dirty="0"/>
          </a:p>
        </p:txBody>
      </p:sp>
      <p:pic>
        <p:nvPicPr>
          <p:cNvPr id="8" name="Content Placeholder 7" descr="223289_5693501364_9845_n.jpg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4" b="184"/>
          <a:stretch>
            <a:fillRect/>
          </a:stretch>
        </p:blipFill>
        <p:spPr/>
      </p:pic>
      <p:pic>
        <p:nvPicPr>
          <p:cNvPr id="7" name="Content Placeholder 6" descr="225579_5693561364_3835_n.jpg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027" b="14027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08439522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685800"/>
          </a:xfrm>
        </p:spPr>
        <p:txBody>
          <a:bodyPr/>
          <a:lstStyle/>
          <a:p>
            <a:r>
              <a:rPr lang="en-US" dirty="0" smtClean="0"/>
              <a:t>My </a:t>
            </a:r>
            <a:r>
              <a:rPr lang="en-US" dirty="0" smtClean="0"/>
              <a:t>Family</a:t>
            </a:r>
            <a:endParaRPr lang="en-US" dirty="0"/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4640826" y="2011928"/>
            <a:ext cx="4038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pPr marL="0" indent="0">
              <a:buFont typeface="Arial" pitchFamily="34" charset="0"/>
              <a:buNone/>
            </a:pPr>
            <a:endParaRPr lang="en-US" dirty="0" smtClean="0"/>
          </a:p>
          <a:p>
            <a:pPr marL="0" indent="0">
              <a:buFont typeface="Arial" pitchFamily="34" charset="0"/>
              <a:buNone/>
            </a:pPr>
            <a:endParaRPr lang="en-US" dirty="0" smtClean="0"/>
          </a:p>
          <a:p>
            <a:pPr marL="0" indent="0">
              <a:buFont typeface="Arial" pitchFamily="34" charset="0"/>
              <a:buNone/>
            </a:pPr>
            <a:endParaRPr lang="en-US" dirty="0" smtClean="0"/>
          </a:p>
          <a:p>
            <a:pPr marL="0" indent="0">
              <a:buFont typeface="Arial" pitchFamily="34" charset="0"/>
              <a:buNone/>
            </a:pPr>
            <a:endParaRPr lang="en-US" dirty="0" smtClean="0"/>
          </a:p>
        </p:txBody>
      </p:sp>
      <p:pic>
        <p:nvPicPr>
          <p:cNvPr id="11" name="Picture 10" descr="226894_5693516364_4686_n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" y="1447800"/>
            <a:ext cx="7721600" cy="4952999"/>
          </a:xfrm>
          <a:prstGeom prst="rect">
            <a:avLst/>
          </a:prstGeom>
        </p:spPr>
      </p:pic>
      <p:sp>
        <p:nvSpPr>
          <p:cNvPr id="3" name="Oval 2"/>
          <p:cNvSpPr/>
          <p:nvPr/>
        </p:nvSpPr>
        <p:spPr>
          <a:xfrm>
            <a:off x="3048000" y="2133600"/>
            <a:ext cx="1752600" cy="2971800"/>
          </a:xfrm>
          <a:prstGeom prst="ellipse">
            <a:avLst/>
          </a:prstGeom>
          <a:noFill/>
          <a:ln w="3175" cmpd="sng">
            <a:solidFill>
              <a:schemeClr val="bg1">
                <a:lumMod val="95000"/>
                <a:alpha val="89000"/>
              </a:schemeClr>
            </a:solidFill>
          </a:ln>
          <a:effectLst>
            <a:glow rad="254000">
              <a:schemeClr val="bg1">
                <a:alpha val="59000"/>
              </a:schemeClr>
            </a:glow>
            <a:outerShdw blurRad="101600" dist="38100" dir="5400000" rotWithShape="0">
              <a:srgbClr val="000000">
                <a:alpha val="7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411183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MY HIGH SCHOOL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1295400"/>
            <a:ext cx="7313613" cy="4495800"/>
          </a:xfrm>
        </p:spPr>
        <p:txBody>
          <a:bodyPr/>
          <a:lstStyle/>
          <a:p>
            <a:pPr marL="0" indent="0" algn="ctr">
              <a:buNone/>
            </a:pPr>
            <a:r>
              <a:rPr lang="en-US" dirty="0" smtClean="0"/>
              <a:t>I attended the Alabama School of Fine Arts</a:t>
            </a:r>
          </a:p>
          <a:p>
            <a:pPr algn="ctr"/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3649100" y="4953000"/>
            <a:ext cx="22609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Birmingham, Alabama</a:t>
            </a:r>
            <a:endParaRPr lang="en-US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pic>
        <p:nvPicPr>
          <p:cNvPr id="2" name="Picture 1" descr="11869822-large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9800" y="2133600"/>
            <a:ext cx="4826000" cy="2743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416506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457200" y="138861"/>
            <a:ext cx="2590800" cy="1308939"/>
          </a:xfrm>
        </p:spPr>
        <p:txBody>
          <a:bodyPr/>
          <a:lstStyle/>
          <a:p>
            <a:r>
              <a:rPr lang="en-US" sz="2800" dirty="0" smtClean="0"/>
              <a:t>High School</a:t>
            </a:r>
            <a:endParaRPr lang="en-US" sz="2800" dirty="0"/>
          </a:p>
        </p:txBody>
      </p:sp>
      <p:pic>
        <p:nvPicPr>
          <p:cNvPr id="2" name="Picture 1" descr="640-ds-photo-getty-article-188-218-151522406_XS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33800" y="2590800"/>
            <a:ext cx="5094308" cy="3390899"/>
          </a:xfrm>
          <a:prstGeom prst="rect">
            <a:avLst/>
          </a:prstGeom>
        </p:spPr>
      </p:pic>
      <p:pic>
        <p:nvPicPr>
          <p:cNvPr id="5" name="Picture 4" descr="teen-punk-group-mourn-sings-about-cereal-and-salvation-1425409459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33800" y="0"/>
            <a:ext cx="4572000" cy="2564893"/>
          </a:xfrm>
          <a:prstGeom prst="rect">
            <a:avLst/>
          </a:prstGeom>
        </p:spPr>
      </p:pic>
      <p:pic>
        <p:nvPicPr>
          <p:cNvPr id="7" name="Picture 6" descr="medium_laverne.jp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1524000"/>
            <a:ext cx="3048000" cy="457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641675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38861"/>
            <a:ext cx="8229600" cy="927939"/>
          </a:xfrm>
        </p:spPr>
        <p:txBody>
          <a:bodyPr/>
          <a:lstStyle/>
          <a:p>
            <a:r>
              <a:rPr lang="en-US" dirty="0" smtClean="0"/>
              <a:t>CLASSES</a:t>
            </a:r>
            <a:endParaRPr lang="en-US" dirty="0"/>
          </a:p>
        </p:txBody>
      </p:sp>
      <p:pic>
        <p:nvPicPr>
          <p:cNvPr id="4" name="Content Placeholder 3" descr="2_4822119aad0f8-75-2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027" b="13027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13265291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609600"/>
          </a:xfrm>
        </p:spPr>
        <p:txBody>
          <a:bodyPr/>
          <a:lstStyle/>
          <a:p>
            <a:r>
              <a:rPr lang="en-US" dirty="0" smtClean="0"/>
              <a:t>High School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66800"/>
            <a:ext cx="8229600" cy="5059363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Things that I really liked in High School were: DANCE, DANCE, AND DANCE. Also liked indie bands. </a:t>
            </a:r>
          </a:p>
          <a:p>
            <a:endParaRPr lang="en-US" dirty="0"/>
          </a:p>
        </p:txBody>
      </p:sp>
      <p:pic>
        <p:nvPicPr>
          <p:cNvPr id="2" name="Picture 1" descr="SanFranciscoBalletStudentsinBalanch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0" y="2057400"/>
            <a:ext cx="4318000" cy="46461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87804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4" Type="http://schemas.openxmlformats.org/officeDocument/2006/relationships/image" Target="../media/image4.jpeg"/><Relationship Id="rId5" Type="http://schemas.openxmlformats.org/officeDocument/2006/relationships/image" Target="../media/image5.jpeg"/><Relationship Id="rId1" Type="http://schemas.openxmlformats.org/officeDocument/2006/relationships/image" Target="../media/image1.jpeg"/><Relationship Id="rId2" Type="http://schemas.openxmlformats.org/officeDocument/2006/relationships/image" Target="../media/image2.jpeg"/></Relationships>
</file>

<file path=ppt/theme/theme1.xml><?xml version="1.0" encoding="utf-8"?>
<a:theme xmlns:a="http://schemas.openxmlformats.org/drawingml/2006/main" name="Inkwell">
  <a:themeElements>
    <a:clrScheme name="Inkwell">
      <a:dk1>
        <a:sysClr val="windowText" lastClr="000000"/>
      </a:dk1>
      <a:lt1>
        <a:sysClr val="window" lastClr="FFFFFF"/>
      </a:lt1>
      <a:dk2>
        <a:srgbClr val="584D2E"/>
      </a:dk2>
      <a:lt2>
        <a:srgbClr val="EFE7C3"/>
      </a:lt2>
      <a:accent1>
        <a:srgbClr val="860908"/>
      </a:accent1>
      <a:accent2>
        <a:srgbClr val="4A0505"/>
      </a:accent2>
      <a:accent3>
        <a:srgbClr val="7A500A"/>
      </a:accent3>
      <a:accent4>
        <a:srgbClr val="C47810"/>
      </a:accent4>
      <a:accent5>
        <a:srgbClr val="827752"/>
      </a:accent5>
      <a:accent6>
        <a:srgbClr val="B5BB83"/>
      </a:accent6>
      <a:hlink>
        <a:srgbClr val="C47810"/>
      </a:hlink>
      <a:folHlink>
        <a:srgbClr val="F0A43A"/>
      </a:folHlink>
    </a:clrScheme>
    <a:fontScheme name="Inkwell">
      <a:majorFont>
        <a:latin typeface="Goudy Old Style"/>
        <a:ea typeface=""/>
        <a:cs typeface=""/>
        <a:font script="Jpan" typeface="ＭＳ 明朝"/>
        <a:font script="Hans" typeface="宋体"/>
        <a:font script="Hant" typeface="新細明體"/>
      </a:majorFont>
      <a:minorFont>
        <a:latin typeface="Goudy Old Style"/>
        <a:ea typeface=""/>
        <a:cs typeface=""/>
        <a:font script="Jpan" typeface="ＭＳ 明朝"/>
        <a:font script="Hans" typeface="宋体"/>
        <a:font script="Hant" typeface="新細明體"/>
      </a:minorFont>
    </a:fontScheme>
    <a:fmtScheme name="Inkwell">
      <a: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shade val="30000"/>
              </a:schemeClr>
              <a:schemeClr val="phClr">
                <a:alpha val="10000"/>
                <a:satMod val="120000"/>
              </a:schemeClr>
            </a:duotone>
          </a:blip>
          <a:stretch/>
        </a:blipFill>
        <a:blipFill rotWithShape="1">
          <a:blip xmlns:r="http://schemas.openxmlformats.org/officeDocument/2006/relationships" r:embed="rId2">
            <a:duotone>
              <a:schemeClr val="phClr">
                <a:shade val="30000"/>
                <a:satMod val="150000"/>
              </a:schemeClr>
              <a:schemeClr val="phClr">
                <a:alpha val="10000"/>
                <a:satMod val="120000"/>
              </a:schemeClr>
            </a:duotone>
          </a:blip>
          <a:stretch/>
        </a:blip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101600" dist="38100" dir="5400000" rotWithShape="0">
              <a:srgbClr val="000000">
                <a:alpha val="7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75000"/>
              </a:srgbClr>
            </a:outerShdw>
            <a:softEdge rad="25400"/>
          </a:effectLst>
        </a:effectStyle>
      </a:effectStyleLst>
      <a:bgFillStyleLst>
        <a:blipFill rotWithShape="1">
          <a:blip xmlns:r="http://schemas.openxmlformats.org/officeDocument/2006/relationships" r:embed="rId3"/>
          <a:stretch/>
        </a:blipFill>
        <a:blipFill rotWithShape="1">
          <a:blip xmlns:r="http://schemas.openxmlformats.org/officeDocument/2006/relationships" r:embed="rId4"/>
          <a:stretch/>
        </a:blipFill>
        <a:blipFill rotWithShape="1">
          <a:blip xmlns:r="http://schemas.openxmlformats.org/officeDocument/2006/relationships" r:embed="rId5"/>
          <a:stretch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1103</TotalTime>
  <Words>769</Words>
  <Application>Microsoft Macintosh PowerPoint</Application>
  <PresentationFormat>On-screen Show (4:3)</PresentationFormat>
  <Paragraphs>149</Paragraphs>
  <Slides>29</Slides>
  <Notes>19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0" baseType="lpstr">
      <vt:lpstr>Inkwell</vt:lpstr>
      <vt:lpstr>Jodi Redmond</vt:lpstr>
      <vt:lpstr>PowerPoint Presentation</vt:lpstr>
      <vt:lpstr>YOU’RE FROM WHERE?!</vt:lpstr>
      <vt:lpstr>JODI AS A CHILD</vt:lpstr>
      <vt:lpstr>My Family</vt:lpstr>
      <vt:lpstr>MY HIGH SCHOOL</vt:lpstr>
      <vt:lpstr>High School</vt:lpstr>
      <vt:lpstr>CLASSES</vt:lpstr>
      <vt:lpstr>High School</vt:lpstr>
      <vt:lpstr>High School</vt:lpstr>
      <vt:lpstr>High School</vt:lpstr>
      <vt:lpstr>Getting in to College</vt:lpstr>
      <vt:lpstr>College</vt:lpstr>
      <vt:lpstr>College</vt:lpstr>
      <vt:lpstr>College</vt:lpstr>
      <vt:lpstr>College</vt:lpstr>
      <vt:lpstr>College</vt:lpstr>
      <vt:lpstr>Getting a job (becoming a stalker) after College</vt:lpstr>
      <vt:lpstr>NATIONAL DANCE INSTITUTE</vt:lpstr>
      <vt:lpstr>SEOUL, KOREA</vt:lpstr>
      <vt:lpstr>A Day at Aureus Prep</vt:lpstr>
      <vt:lpstr>My Career Path</vt:lpstr>
      <vt:lpstr>My Career</vt:lpstr>
      <vt:lpstr>My Career</vt:lpstr>
      <vt:lpstr>My role within organization</vt:lpstr>
      <vt:lpstr>Compensation at </vt:lpstr>
      <vt:lpstr>More than just work</vt:lpstr>
      <vt:lpstr>Do it all over again?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YBA GUEST RESOURCE TEMPLATE</dc:title>
  <dc:creator>Stephen Minix</dc:creator>
  <cp:lastModifiedBy>Jodi  Redmond</cp:lastModifiedBy>
  <cp:revision>53</cp:revision>
  <dcterms:created xsi:type="dcterms:W3CDTF">2013-01-02T21:12:08Z</dcterms:created>
  <dcterms:modified xsi:type="dcterms:W3CDTF">2015-03-15T05:45:55Z</dcterms:modified>
</cp:coreProperties>
</file>