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79" r:id="rId4"/>
    <p:sldId id="28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1" r:id="rId17"/>
    <p:sldId id="272" r:id="rId18"/>
    <p:sldId id="273" r:id="rId19"/>
    <p:sldId id="271" r:id="rId20"/>
    <p:sldId id="275" r:id="rId21"/>
    <p:sldId id="274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32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 smtClean="0"/>
            <a:t>I started in advertising</a:t>
          </a:r>
          <a:endParaRPr lang="en-US" dirty="0"/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 smtClean="0"/>
            <a:t>I am now the President of a healthcare company</a:t>
          </a:r>
          <a:endParaRPr lang="en-US" dirty="0"/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7CD7F989-A6D5-8D43-8CD8-D619EB6496B7}">
      <dgm:prSet phldrT="[Text]"/>
      <dgm:spPr/>
      <dgm:t>
        <a:bodyPr/>
        <a:lstStyle/>
        <a:p>
          <a:r>
            <a:rPr lang="en-US" dirty="0" smtClean="0"/>
            <a:t>I worked as a project manager at Mattel Toys</a:t>
          </a:r>
          <a:endParaRPr lang="en-US" dirty="0"/>
        </a:p>
      </dgm:t>
    </dgm:pt>
    <dgm:pt modelId="{827406D9-4017-3042-B4D0-D45C33A6F523}" type="parTrans" cxnId="{BD4D8341-95D1-554B-AA3B-2F2BAD8D5B23}">
      <dgm:prSet/>
      <dgm:spPr/>
      <dgm:t>
        <a:bodyPr/>
        <a:lstStyle/>
        <a:p>
          <a:endParaRPr lang="en-US"/>
        </a:p>
      </dgm:t>
    </dgm:pt>
    <dgm:pt modelId="{D0DBCC9F-B245-3A42-81EC-5ABDD79869C9}" type="sibTrans" cxnId="{BD4D8341-95D1-554B-AA3B-2F2BAD8D5B23}">
      <dgm:prSet/>
      <dgm:spPr/>
      <dgm:t>
        <a:bodyPr/>
        <a:lstStyle/>
        <a:p>
          <a:endParaRPr lang="en-US"/>
        </a:p>
      </dgm:t>
    </dgm:pt>
    <dgm:pt modelId="{911AEF60-CD7E-CB4C-B3CA-B0215128AA2A}">
      <dgm:prSet phldrT="[Text]"/>
      <dgm:spPr/>
      <dgm:t>
        <a:bodyPr/>
        <a:lstStyle/>
        <a:p>
          <a:r>
            <a:rPr lang="en-US" dirty="0" smtClean="0"/>
            <a:t>I joined an internet company called </a:t>
          </a:r>
          <a:r>
            <a:rPr lang="en-US" dirty="0" err="1" smtClean="0"/>
            <a:t>petsmart.com</a:t>
          </a:r>
          <a:endParaRPr lang="en-US" dirty="0"/>
        </a:p>
      </dgm:t>
    </dgm:pt>
    <dgm:pt modelId="{CB398258-993A-2543-A6E8-909297D591FA}" type="parTrans" cxnId="{7D2C2212-6FF5-6C46-8788-F55DD8DA69B6}">
      <dgm:prSet/>
      <dgm:spPr/>
      <dgm:t>
        <a:bodyPr/>
        <a:lstStyle/>
        <a:p>
          <a:endParaRPr lang="en-US"/>
        </a:p>
      </dgm:t>
    </dgm:pt>
    <dgm:pt modelId="{1764C262-07F3-0342-96E4-7F626BC5D6E8}" type="sibTrans" cxnId="{7D2C2212-6FF5-6C46-8788-F55DD8DA69B6}">
      <dgm:prSet/>
      <dgm:spPr/>
      <dgm:t>
        <a:bodyPr/>
        <a:lstStyle/>
        <a:p>
          <a:endParaRPr lang="en-US"/>
        </a:p>
      </dgm:t>
    </dgm:pt>
    <dgm:pt modelId="{7767A5F7-43EF-9D40-BF48-650E1DC2F96D}">
      <dgm:prSet phldrT="[Text]"/>
      <dgm:spPr/>
      <dgm:t>
        <a:bodyPr/>
        <a:lstStyle/>
        <a:p>
          <a:r>
            <a:rPr lang="en-US" dirty="0" smtClean="0"/>
            <a:t>I started running distressed turnaround companies</a:t>
          </a:r>
          <a:endParaRPr lang="en-US" dirty="0"/>
        </a:p>
      </dgm:t>
    </dgm:pt>
    <dgm:pt modelId="{DD1F5BA6-91F7-B94A-A866-90D8F2B33789}" type="parTrans" cxnId="{043D4539-7373-5F48-B863-BF5A884740C6}">
      <dgm:prSet/>
      <dgm:spPr/>
      <dgm:t>
        <a:bodyPr/>
        <a:lstStyle/>
        <a:p>
          <a:endParaRPr lang="en-US"/>
        </a:p>
      </dgm:t>
    </dgm:pt>
    <dgm:pt modelId="{1B9696DF-F80F-074E-9D5F-CEE9A2317989}" type="sibTrans" cxnId="{043D4539-7373-5F48-B863-BF5A884740C6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F614DFAD-2D3C-4B4E-A1C4-D9A6888B9245}" type="pres">
      <dgm:prSet presAssocID="{117D8BAD-65C0-428B-B763-D5C262BA017E}" presName="arrowDiagram5" presStyleCnt="0"/>
      <dgm:spPr/>
    </dgm:pt>
    <dgm:pt modelId="{83E4804F-7E47-734B-8CEE-72E0AA17DC68}" type="pres">
      <dgm:prSet presAssocID="{9DF16435-D83C-43CC-88F7-B2FF0728BDD3}" presName="bullet5a" presStyleLbl="node1" presStyleIdx="0" presStyleCnt="5"/>
      <dgm:spPr/>
    </dgm:pt>
    <dgm:pt modelId="{CD182AC5-5C5F-354C-8CEF-38093FB029B5}" type="pres">
      <dgm:prSet presAssocID="{9DF16435-D83C-43CC-88F7-B2FF0728BDD3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6206B-B056-5841-B687-A2196C5543F2}" type="pres">
      <dgm:prSet presAssocID="{7CD7F989-A6D5-8D43-8CD8-D619EB6496B7}" presName="bullet5b" presStyleLbl="node1" presStyleIdx="1" presStyleCnt="5"/>
      <dgm:spPr/>
    </dgm:pt>
    <dgm:pt modelId="{29AAF96C-A524-0446-A176-5D1335D7D57E}" type="pres">
      <dgm:prSet presAssocID="{7CD7F989-A6D5-8D43-8CD8-D619EB6496B7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ED7F9-76E9-E249-B121-3C29A88047D7}" type="pres">
      <dgm:prSet presAssocID="{911AEF60-CD7E-CB4C-B3CA-B0215128AA2A}" presName="bullet5c" presStyleLbl="node1" presStyleIdx="2" presStyleCnt="5"/>
      <dgm:spPr/>
    </dgm:pt>
    <dgm:pt modelId="{DF8F266D-130A-D048-AE36-6B163AF606AF}" type="pres">
      <dgm:prSet presAssocID="{911AEF60-CD7E-CB4C-B3CA-B0215128AA2A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F9F0F-1474-B147-B257-CD453521B2E6}" type="pres">
      <dgm:prSet presAssocID="{7767A5F7-43EF-9D40-BF48-650E1DC2F96D}" presName="bullet5d" presStyleLbl="node1" presStyleIdx="3" presStyleCnt="5"/>
      <dgm:spPr/>
    </dgm:pt>
    <dgm:pt modelId="{BB0564D5-0166-AB49-A009-1BD2C9A741E8}" type="pres">
      <dgm:prSet presAssocID="{7767A5F7-43EF-9D40-BF48-650E1DC2F96D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D7A30-20FD-A442-81FA-C8027FC8263B}" type="pres">
      <dgm:prSet presAssocID="{916EA4CA-F191-44E9-BDEC-685BAEB5F89C}" presName="bullet5e" presStyleLbl="node1" presStyleIdx="4" presStyleCnt="5"/>
      <dgm:spPr/>
    </dgm:pt>
    <dgm:pt modelId="{8DF75388-94D1-DA48-9195-434A06C72967}" type="pres">
      <dgm:prSet presAssocID="{916EA4CA-F191-44E9-BDEC-685BAEB5F89C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4D8341-95D1-554B-AA3B-2F2BAD8D5B23}" srcId="{117D8BAD-65C0-428B-B763-D5C262BA017E}" destId="{7CD7F989-A6D5-8D43-8CD8-D619EB6496B7}" srcOrd="1" destOrd="0" parTransId="{827406D9-4017-3042-B4D0-D45C33A6F523}" sibTransId="{D0DBCC9F-B245-3A42-81EC-5ABDD79869C9}"/>
    <dgm:cxn modelId="{CE09D642-51DB-3A42-9A81-73B0C81BCB78}" type="presOf" srcId="{7CD7F989-A6D5-8D43-8CD8-D619EB6496B7}" destId="{29AAF96C-A524-0446-A176-5D1335D7D57E}" srcOrd="0" destOrd="0" presId="urn:microsoft.com/office/officeart/2005/8/layout/arrow2"/>
    <dgm:cxn modelId="{343070DA-D093-4A4D-AFA3-3DB641002CCA}" type="presOf" srcId="{916EA4CA-F191-44E9-BDEC-685BAEB5F89C}" destId="{8DF75388-94D1-DA48-9195-434A06C72967}" srcOrd="0" destOrd="0" presId="urn:microsoft.com/office/officeart/2005/8/layout/arrow2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7D2C2212-6FF5-6C46-8788-F55DD8DA69B6}" srcId="{117D8BAD-65C0-428B-B763-D5C262BA017E}" destId="{911AEF60-CD7E-CB4C-B3CA-B0215128AA2A}" srcOrd="2" destOrd="0" parTransId="{CB398258-993A-2543-A6E8-909297D591FA}" sibTransId="{1764C262-07F3-0342-96E4-7F626BC5D6E8}"/>
    <dgm:cxn modelId="{043D4539-7373-5F48-B863-BF5A884740C6}" srcId="{117D8BAD-65C0-428B-B763-D5C262BA017E}" destId="{7767A5F7-43EF-9D40-BF48-650E1DC2F96D}" srcOrd="3" destOrd="0" parTransId="{DD1F5BA6-91F7-B94A-A866-90D8F2B33789}" sibTransId="{1B9696DF-F80F-074E-9D5F-CEE9A2317989}"/>
    <dgm:cxn modelId="{C9861F2E-E2B4-A740-B475-C9235F406620}" type="presOf" srcId="{7767A5F7-43EF-9D40-BF48-650E1DC2F96D}" destId="{BB0564D5-0166-AB49-A009-1BD2C9A741E8}" srcOrd="0" destOrd="0" presId="urn:microsoft.com/office/officeart/2005/8/layout/arrow2"/>
    <dgm:cxn modelId="{E4ED2F5A-DDAD-40C7-AB8D-5EB85B1F32BA}" srcId="{117D8BAD-65C0-428B-B763-D5C262BA017E}" destId="{916EA4CA-F191-44E9-BDEC-685BAEB5F89C}" srcOrd="4" destOrd="0" parTransId="{BEB69C27-4E21-4B43-8203-2A91631C23E6}" sibTransId="{24D33D95-3CC9-4ECF-947A-3EB9CB8F05FA}"/>
    <dgm:cxn modelId="{9273B074-A3D2-6647-B0F0-72D7A0A96646}" type="presOf" srcId="{9DF16435-D83C-43CC-88F7-B2FF0728BDD3}" destId="{CD182AC5-5C5F-354C-8CEF-38093FB029B5}" srcOrd="0" destOrd="0" presId="urn:microsoft.com/office/officeart/2005/8/layout/arrow2"/>
    <dgm:cxn modelId="{181C9480-693C-D84E-8A16-770EAE160873}" type="presOf" srcId="{911AEF60-CD7E-CB4C-B3CA-B0215128AA2A}" destId="{DF8F266D-130A-D048-AE36-6B163AF606AF}" srcOrd="0" destOrd="0" presId="urn:microsoft.com/office/officeart/2005/8/layout/arrow2"/>
    <dgm:cxn modelId="{4C08DC19-C4DB-42DD-AFF3-3B376FBE56A0}" srcId="{117D8BAD-65C0-428B-B763-D5C262BA017E}" destId="{9DF16435-D83C-43CC-88F7-B2FF0728BDD3}" srcOrd="0" destOrd="0" parTransId="{CA52AC76-7BB2-413C-9E11-86D38414CFD5}" sibTransId="{517BB5CF-1D96-4F22-8A23-281004CAC4AB}"/>
    <dgm:cxn modelId="{52D839BB-B8BD-4FA0-8BDA-C7D698AA6E52}" type="presParOf" srcId="{2CA1C279-8CAF-4522-A11C-0306FA8C7E1F}" destId="{A0B6057C-B937-4C17-83EE-1379B4801F9C}" srcOrd="0" destOrd="0" presId="urn:microsoft.com/office/officeart/2005/8/layout/arrow2"/>
    <dgm:cxn modelId="{19BB64D5-535F-DF4B-BF46-69FDA5AE0AEB}" type="presParOf" srcId="{2CA1C279-8CAF-4522-A11C-0306FA8C7E1F}" destId="{F614DFAD-2D3C-4B4E-A1C4-D9A6888B9245}" srcOrd="1" destOrd="0" presId="urn:microsoft.com/office/officeart/2005/8/layout/arrow2"/>
    <dgm:cxn modelId="{0B2437FF-3582-234D-BC16-415F516922C5}" type="presParOf" srcId="{F614DFAD-2D3C-4B4E-A1C4-D9A6888B9245}" destId="{83E4804F-7E47-734B-8CEE-72E0AA17DC68}" srcOrd="0" destOrd="0" presId="urn:microsoft.com/office/officeart/2005/8/layout/arrow2"/>
    <dgm:cxn modelId="{008A8DEE-F547-A249-BAFF-CA28171EAED9}" type="presParOf" srcId="{F614DFAD-2D3C-4B4E-A1C4-D9A6888B9245}" destId="{CD182AC5-5C5F-354C-8CEF-38093FB029B5}" srcOrd="1" destOrd="0" presId="urn:microsoft.com/office/officeart/2005/8/layout/arrow2"/>
    <dgm:cxn modelId="{907D91B1-050B-C543-95C0-01F833DCA45B}" type="presParOf" srcId="{F614DFAD-2D3C-4B4E-A1C4-D9A6888B9245}" destId="{CBC6206B-B056-5841-B687-A2196C5543F2}" srcOrd="2" destOrd="0" presId="urn:microsoft.com/office/officeart/2005/8/layout/arrow2"/>
    <dgm:cxn modelId="{B17C9B32-DD49-484E-AFB6-E20BA9CA673F}" type="presParOf" srcId="{F614DFAD-2D3C-4B4E-A1C4-D9A6888B9245}" destId="{29AAF96C-A524-0446-A176-5D1335D7D57E}" srcOrd="3" destOrd="0" presId="urn:microsoft.com/office/officeart/2005/8/layout/arrow2"/>
    <dgm:cxn modelId="{B7EDBE97-71F0-0042-BFC5-991F34CCE083}" type="presParOf" srcId="{F614DFAD-2D3C-4B4E-A1C4-D9A6888B9245}" destId="{221ED7F9-76E9-E249-B121-3C29A88047D7}" srcOrd="4" destOrd="0" presId="urn:microsoft.com/office/officeart/2005/8/layout/arrow2"/>
    <dgm:cxn modelId="{3E88E850-0501-3247-9451-5F7B33C8A646}" type="presParOf" srcId="{F614DFAD-2D3C-4B4E-A1C4-D9A6888B9245}" destId="{DF8F266D-130A-D048-AE36-6B163AF606AF}" srcOrd="5" destOrd="0" presId="urn:microsoft.com/office/officeart/2005/8/layout/arrow2"/>
    <dgm:cxn modelId="{C1B91926-69A1-964E-B634-27EE889D4B2F}" type="presParOf" srcId="{F614DFAD-2D3C-4B4E-A1C4-D9A6888B9245}" destId="{7D1F9F0F-1474-B147-B257-CD453521B2E6}" srcOrd="6" destOrd="0" presId="urn:microsoft.com/office/officeart/2005/8/layout/arrow2"/>
    <dgm:cxn modelId="{F5456ED3-0482-6440-9301-7607D6489AF7}" type="presParOf" srcId="{F614DFAD-2D3C-4B4E-A1C4-D9A6888B9245}" destId="{BB0564D5-0166-AB49-A009-1BD2C9A741E8}" srcOrd="7" destOrd="0" presId="urn:microsoft.com/office/officeart/2005/8/layout/arrow2"/>
    <dgm:cxn modelId="{DEF445B1-B456-9248-98BB-2D18573E5033}" type="presParOf" srcId="{F614DFAD-2D3C-4B4E-A1C4-D9A6888B9245}" destId="{6BFD7A30-20FD-A442-81FA-C8027FC8263B}" srcOrd="8" destOrd="0" presId="urn:microsoft.com/office/officeart/2005/8/layout/arrow2"/>
    <dgm:cxn modelId="{76FEDBB6-5E55-B04C-B455-2B7E62862E1C}" type="presParOf" srcId="{F614DFAD-2D3C-4B4E-A1C4-D9A6888B9245}" destId="{8DF75388-94D1-DA48-9195-434A06C72967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92BB5-202E-4C43-A0C7-EA8EBEBBD3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72410D-D72C-42D7-898F-A0C468AE9E3B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6F6C4B08-68DA-4328-BC4D-B3799EA7934D}" type="parTrans" cxnId="{562779D4-6019-4905-B1AD-EED24B70F4C4}">
      <dgm:prSet/>
      <dgm:spPr/>
      <dgm:t>
        <a:bodyPr/>
        <a:lstStyle/>
        <a:p>
          <a:endParaRPr lang="en-US"/>
        </a:p>
      </dgm:t>
    </dgm:pt>
    <dgm:pt modelId="{18905D7A-29FC-4387-BFC8-9D0DB0547B38}" type="sibTrans" cxnId="{562779D4-6019-4905-B1AD-EED24B70F4C4}">
      <dgm:prSet/>
      <dgm:spPr/>
      <dgm:t>
        <a:bodyPr/>
        <a:lstStyle/>
        <a:p>
          <a:endParaRPr lang="en-US"/>
        </a:p>
      </dgm:t>
    </dgm:pt>
    <dgm:pt modelId="{EA158EEE-DF82-452F-8259-9EA9C74E1B5F}">
      <dgm:prSet phldrT="[Text]"/>
      <dgm:spPr/>
      <dgm:t>
        <a:bodyPr/>
        <a:lstStyle/>
        <a:p>
          <a:r>
            <a:rPr lang="en-US" dirty="0" smtClean="0"/>
            <a:t>Emerald was founded in 2002</a:t>
          </a:r>
          <a:endParaRPr lang="en-US" dirty="0"/>
        </a:p>
      </dgm:t>
    </dgm:pt>
    <dgm:pt modelId="{C119AB39-B01B-4994-9FA3-CCB1751E41BC}" type="parTrans" cxnId="{34FB3A0F-A27A-4D59-BD69-EA5A9EAA1198}">
      <dgm:prSet/>
      <dgm:spPr/>
      <dgm:t>
        <a:bodyPr/>
        <a:lstStyle/>
        <a:p>
          <a:endParaRPr lang="en-US"/>
        </a:p>
      </dgm:t>
    </dgm:pt>
    <dgm:pt modelId="{7AACA0E2-8A47-47A6-BBF8-D19D27326923}" type="sibTrans" cxnId="{34FB3A0F-A27A-4D59-BD69-EA5A9EAA1198}">
      <dgm:prSet/>
      <dgm:spPr/>
      <dgm:t>
        <a:bodyPr/>
        <a:lstStyle/>
        <a:p>
          <a:endParaRPr lang="en-US"/>
        </a:p>
      </dgm:t>
    </dgm:pt>
    <dgm:pt modelId="{38F9CBC8-3D92-431C-8160-40C6AEECE7E8}">
      <dgm:prSet phldrT="[Text]"/>
      <dgm:spPr/>
      <dgm:t>
        <a:bodyPr/>
        <a:lstStyle/>
        <a:p>
          <a:r>
            <a:rPr lang="en-US" dirty="0" smtClean="0"/>
            <a:t>Size</a:t>
          </a:r>
          <a:endParaRPr lang="en-US" dirty="0"/>
        </a:p>
      </dgm:t>
    </dgm:pt>
    <dgm:pt modelId="{E45ABB2A-7B32-470C-96ED-D6EA021DAFC6}" type="parTrans" cxnId="{307940D6-AE71-487C-9267-33AD5A64A32B}">
      <dgm:prSet/>
      <dgm:spPr/>
      <dgm:t>
        <a:bodyPr/>
        <a:lstStyle/>
        <a:p>
          <a:endParaRPr lang="en-US"/>
        </a:p>
      </dgm:t>
    </dgm:pt>
    <dgm:pt modelId="{198EBE32-0C6A-43C7-BD4A-1CC7DF9789AB}" type="sibTrans" cxnId="{307940D6-AE71-487C-9267-33AD5A64A32B}">
      <dgm:prSet/>
      <dgm:spPr/>
      <dgm:t>
        <a:bodyPr/>
        <a:lstStyle/>
        <a:p>
          <a:endParaRPr lang="en-US"/>
        </a:p>
      </dgm:t>
    </dgm:pt>
    <dgm:pt modelId="{F81E93E4-D69A-489B-8428-E516A27E1840}">
      <dgm:prSet phldrT="[Text]"/>
      <dgm:spPr/>
      <dgm:t>
        <a:bodyPr/>
        <a:lstStyle/>
        <a:p>
          <a:r>
            <a:rPr lang="en-US" dirty="0" smtClean="0"/>
            <a:t>We have over 400 nurses and employees</a:t>
          </a:r>
          <a:endParaRPr lang="en-US" dirty="0"/>
        </a:p>
      </dgm:t>
    </dgm:pt>
    <dgm:pt modelId="{7CE558BF-E3F5-4592-9430-24572B927E93}" type="parTrans" cxnId="{F1BF17F4-50ED-4621-8F69-44A412EB74EC}">
      <dgm:prSet/>
      <dgm:spPr/>
      <dgm:t>
        <a:bodyPr/>
        <a:lstStyle/>
        <a:p>
          <a:endParaRPr lang="en-US"/>
        </a:p>
      </dgm:t>
    </dgm:pt>
    <dgm:pt modelId="{87F4E6FD-95E1-4BC1-AED6-A2279CD649AA}" type="sibTrans" cxnId="{F1BF17F4-50ED-4621-8F69-44A412EB74EC}">
      <dgm:prSet/>
      <dgm:spPr/>
      <dgm:t>
        <a:bodyPr/>
        <a:lstStyle/>
        <a:p>
          <a:endParaRPr lang="en-US"/>
        </a:p>
      </dgm:t>
    </dgm:pt>
    <dgm:pt modelId="{E8206E11-8E3A-4C5A-80D2-8EE3F2B25B49}">
      <dgm:prSet phldrT="[Text]"/>
      <dgm:spPr/>
      <dgm:t>
        <a:bodyPr/>
        <a:lstStyle/>
        <a:p>
          <a:r>
            <a:rPr lang="en-US" dirty="0" smtClean="0"/>
            <a:t>Location</a:t>
          </a:r>
          <a:endParaRPr lang="en-US" dirty="0"/>
        </a:p>
      </dgm:t>
    </dgm:pt>
    <dgm:pt modelId="{4F80268D-41F0-4A9D-9730-FAFDD9BF9FFA}" type="parTrans" cxnId="{CCFB9A03-CA5D-4E43-BCDB-182A2097BF63}">
      <dgm:prSet/>
      <dgm:spPr/>
      <dgm:t>
        <a:bodyPr/>
        <a:lstStyle/>
        <a:p>
          <a:endParaRPr lang="en-US"/>
        </a:p>
      </dgm:t>
    </dgm:pt>
    <dgm:pt modelId="{C303C23A-E801-4041-A451-DE58587DF924}" type="sibTrans" cxnId="{CCFB9A03-CA5D-4E43-BCDB-182A2097BF63}">
      <dgm:prSet/>
      <dgm:spPr/>
      <dgm:t>
        <a:bodyPr/>
        <a:lstStyle/>
        <a:p>
          <a:endParaRPr lang="en-US"/>
        </a:p>
      </dgm:t>
    </dgm:pt>
    <dgm:pt modelId="{4AC71B69-18A1-4E21-95E4-294A53361936}">
      <dgm:prSet phldrT="[Text]"/>
      <dgm:spPr/>
      <dgm:t>
        <a:bodyPr/>
        <a:lstStyle/>
        <a:p>
          <a:r>
            <a:rPr lang="en-US" dirty="0" smtClean="0"/>
            <a:t>Our headquarters is in Marina Del Rey, but we place nurses all across the country</a:t>
          </a:r>
          <a:endParaRPr lang="en-US" dirty="0"/>
        </a:p>
      </dgm:t>
    </dgm:pt>
    <dgm:pt modelId="{F3BE9EBB-5E95-4912-AF1F-8B1A1A5856C0}" type="parTrans" cxnId="{127F3911-A053-4E21-B1D7-965F7C73E78D}">
      <dgm:prSet/>
      <dgm:spPr/>
      <dgm:t>
        <a:bodyPr/>
        <a:lstStyle/>
        <a:p>
          <a:endParaRPr lang="en-US"/>
        </a:p>
      </dgm:t>
    </dgm:pt>
    <dgm:pt modelId="{B72094D3-8D58-4939-B968-2D480DBCFFAF}" type="sibTrans" cxnId="{127F3911-A053-4E21-B1D7-965F7C73E78D}">
      <dgm:prSet/>
      <dgm:spPr/>
      <dgm:t>
        <a:bodyPr/>
        <a:lstStyle/>
        <a:p>
          <a:endParaRPr lang="en-US"/>
        </a:p>
      </dgm:t>
    </dgm:pt>
    <dgm:pt modelId="{C24AC97F-5A51-4E96-A356-8FDC0B4F5601}">
      <dgm:prSet phldrT="[Text]"/>
      <dgm:spPr/>
      <dgm:t>
        <a:bodyPr/>
        <a:lstStyle/>
        <a:p>
          <a:r>
            <a:rPr lang="en-US" dirty="0" smtClean="0"/>
            <a:t>Products</a:t>
          </a:r>
          <a:endParaRPr lang="en-US" dirty="0"/>
        </a:p>
      </dgm:t>
    </dgm:pt>
    <dgm:pt modelId="{2C1C80ED-76D7-4CBB-B059-9AC916DDA732}" type="parTrans" cxnId="{868A04A8-B515-47BD-8E6F-AF476F02A968}">
      <dgm:prSet/>
      <dgm:spPr/>
      <dgm:t>
        <a:bodyPr/>
        <a:lstStyle/>
        <a:p>
          <a:endParaRPr lang="en-US"/>
        </a:p>
      </dgm:t>
    </dgm:pt>
    <dgm:pt modelId="{13F60593-7CDB-4FE5-90EF-9FDD194DEC75}" type="sibTrans" cxnId="{868A04A8-B515-47BD-8E6F-AF476F02A968}">
      <dgm:prSet/>
      <dgm:spPr/>
      <dgm:t>
        <a:bodyPr/>
        <a:lstStyle/>
        <a:p>
          <a:endParaRPr lang="en-US"/>
        </a:p>
      </dgm:t>
    </dgm:pt>
    <dgm:pt modelId="{806E6D4F-9930-45FB-A7F1-CB66DFBEF2EE}">
      <dgm:prSet phldrT="[Text]"/>
      <dgm:spPr/>
      <dgm:t>
        <a:bodyPr/>
        <a:lstStyle/>
        <a:p>
          <a:r>
            <a:rPr lang="en-US" dirty="0" smtClean="0"/>
            <a:t>Services</a:t>
          </a:r>
          <a:endParaRPr lang="en-US" dirty="0"/>
        </a:p>
      </dgm:t>
    </dgm:pt>
    <dgm:pt modelId="{6EC7F99E-C040-4A30-B62E-3FA0B41BEC88}" type="parTrans" cxnId="{3F0DC7DA-2C0B-4D1E-BF2A-08011D3FCE36}">
      <dgm:prSet/>
      <dgm:spPr/>
      <dgm:t>
        <a:bodyPr/>
        <a:lstStyle/>
        <a:p>
          <a:endParaRPr lang="en-US"/>
        </a:p>
      </dgm:t>
    </dgm:pt>
    <dgm:pt modelId="{A6EC1592-86E2-46FF-863F-177132CD9991}" type="sibTrans" cxnId="{3F0DC7DA-2C0B-4D1E-BF2A-08011D3FCE36}">
      <dgm:prSet/>
      <dgm:spPr/>
      <dgm:t>
        <a:bodyPr/>
        <a:lstStyle/>
        <a:p>
          <a:endParaRPr lang="en-US"/>
        </a:p>
      </dgm:t>
    </dgm:pt>
    <dgm:pt modelId="{9CAA02C6-7578-49D3-8CFB-467376EC9E24}">
      <dgm:prSet phldrT="[Text]"/>
      <dgm:spPr/>
      <dgm:t>
        <a:bodyPr/>
        <a:lstStyle/>
        <a:p>
          <a:endParaRPr lang="en-US" dirty="0"/>
        </a:p>
      </dgm:t>
    </dgm:pt>
    <dgm:pt modelId="{A2F11E30-FCDE-4487-B1BC-4F5A6EB96B1A}" type="parTrans" cxnId="{DEE48361-FA7B-4951-AF99-626CB4611FCC}">
      <dgm:prSet/>
      <dgm:spPr/>
      <dgm:t>
        <a:bodyPr/>
        <a:lstStyle/>
        <a:p>
          <a:endParaRPr lang="en-US"/>
        </a:p>
      </dgm:t>
    </dgm:pt>
    <dgm:pt modelId="{BE8902C5-4634-4669-A53C-1A8D4C2A8077}" type="sibTrans" cxnId="{DEE48361-FA7B-4951-AF99-626CB4611FCC}">
      <dgm:prSet/>
      <dgm:spPr/>
      <dgm:t>
        <a:bodyPr/>
        <a:lstStyle/>
        <a:p>
          <a:endParaRPr lang="en-US"/>
        </a:p>
      </dgm:t>
    </dgm:pt>
    <dgm:pt modelId="{1D5319A2-4127-4741-BDF1-6AC5728B353E}">
      <dgm:prSet phldrT="[Text]"/>
      <dgm:spPr/>
      <dgm:t>
        <a:bodyPr/>
        <a:lstStyle/>
        <a:p>
          <a:endParaRPr lang="en-US" dirty="0"/>
        </a:p>
      </dgm:t>
    </dgm:pt>
    <dgm:pt modelId="{5DBDAD2A-9A4B-47C2-95A6-AC96C0F23C91}" type="parTrans" cxnId="{F6AC0D4E-CF04-45B3-A612-36E6678EC005}">
      <dgm:prSet/>
      <dgm:spPr/>
      <dgm:t>
        <a:bodyPr/>
        <a:lstStyle/>
        <a:p>
          <a:endParaRPr lang="en-US"/>
        </a:p>
      </dgm:t>
    </dgm:pt>
    <dgm:pt modelId="{863A3449-B01F-403E-8D12-EBB17A7EC676}" type="sibTrans" cxnId="{F6AC0D4E-CF04-45B3-A612-36E6678EC005}">
      <dgm:prSet/>
      <dgm:spPr/>
      <dgm:t>
        <a:bodyPr/>
        <a:lstStyle/>
        <a:p>
          <a:endParaRPr lang="en-US"/>
        </a:p>
      </dgm:t>
    </dgm:pt>
    <dgm:pt modelId="{132692E1-F3BF-5F4E-89FE-92221F59156F}">
      <dgm:prSet/>
      <dgm:spPr/>
      <dgm:t>
        <a:bodyPr/>
        <a:lstStyle/>
        <a:p>
          <a:r>
            <a:rPr lang="en-US" dirty="0" smtClean="0"/>
            <a:t>We support hospitals by placing Travel Nurses in critical nursing roles.</a:t>
          </a:r>
          <a:endParaRPr lang="en-US" dirty="0"/>
        </a:p>
      </dgm:t>
    </dgm:pt>
    <dgm:pt modelId="{8AA62475-6D97-B249-B55E-32FD4B685B6E}" type="parTrans" cxnId="{09A2DEB6-4A4B-8E43-A98E-5B2E9FC6C2A4}">
      <dgm:prSet/>
      <dgm:spPr/>
      <dgm:t>
        <a:bodyPr/>
        <a:lstStyle/>
        <a:p>
          <a:endParaRPr lang="en-US"/>
        </a:p>
      </dgm:t>
    </dgm:pt>
    <dgm:pt modelId="{052F3F92-BAD2-C24C-B4BF-E18D22CD509F}" type="sibTrans" cxnId="{09A2DEB6-4A4B-8E43-A98E-5B2E9FC6C2A4}">
      <dgm:prSet/>
      <dgm:spPr/>
      <dgm:t>
        <a:bodyPr/>
        <a:lstStyle/>
        <a:p>
          <a:endParaRPr lang="en-US"/>
        </a:p>
      </dgm:t>
    </dgm:pt>
    <dgm:pt modelId="{5642DD8F-48F8-4FAA-9584-9742425D2088}" type="pres">
      <dgm:prSet presAssocID="{4CA92BB5-202E-4C43-A0C7-EA8EBEBBD3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5DFBCC-F6FE-45E8-A8D8-4074B5D19ECE}" type="pres">
      <dgm:prSet presAssocID="{A972410D-D72C-42D7-898F-A0C468AE9E3B}" presName="composite" presStyleCnt="0"/>
      <dgm:spPr/>
    </dgm:pt>
    <dgm:pt modelId="{7F1C463A-ECAA-453B-A73C-388F5AFB4F96}" type="pres">
      <dgm:prSet presAssocID="{A972410D-D72C-42D7-898F-A0C468AE9E3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0EA41-AF18-431B-B159-8FD3441BA876}" type="pres">
      <dgm:prSet presAssocID="{A972410D-D72C-42D7-898F-A0C468AE9E3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3E851-AF0E-48D2-A3C3-DA93A15D57CF}" type="pres">
      <dgm:prSet presAssocID="{18905D7A-29FC-4387-BFC8-9D0DB0547B38}" presName="sp" presStyleCnt="0"/>
      <dgm:spPr/>
    </dgm:pt>
    <dgm:pt modelId="{F7CD4FA8-1649-41A0-9841-AB9BF1C75DDD}" type="pres">
      <dgm:prSet presAssocID="{38F9CBC8-3D92-431C-8160-40C6AEECE7E8}" presName="composite" presStyleCnt="0"/>
      <dgm:spPr/>
    </dgm:pt>
    <dgm:pt modelId="{ABE2B68B-272C-4A0C-9E50-25D1C7CA2FAD}" type="pres">
      <dgm:prSet presAssocID="{38F9CBC8-3D92-431C-8160-40C6AEECE7E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514BE-46D7-4D38-A415-D7FF022783BA}" type="pres">
      <dgm:prSet presAssocID="{38F9CBC8-3D92-431C-8160-40C6AEECE7E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2FE78-6B23-44D4-BB98-E358778BDC85}" type="pres">
      <dgm:prSet presAssocID="{198EBE32-0C6A-43C7-BD4A-1CC7DF9789AB}" presName="sp" presStyleCnt="0"/>
      <dgm:spPr/>
    </dgm:pt>
    <dgm:pt modelId="{DBAB7456-C711-4248-BCE1-6F1232513F49}" type="pres">
      <dgm:prSet presAssocID="{E8206E11-8E3A-4C5A-80D2-8EE3F2B25B49}" presName="composite" presStyleCnt="0"/>
      <dgm:spPr/>
    </dgm:pt>
    <dgm:pt modelId="{11A6DF24-183C-4118-AD2D-2316AB1CB656}" type="pres">
      <dgm:prSet presAssocID="{E8206E11-8E3A-4C5A-80D2-8EE3F2B25B4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840C1-F354-44D9-A398-5161A3DBB89F}" type="pres">
      <dgm:prSet presAssocID="{E8206E11-8E3A-4C5A-80D2-8EE3F2B25B4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FB1EE-EEC4-4C5F-B215-96759E4301C0}" type="pres">
      <dgm:prSet presAssocID="{C303C23A-E801-4041-A451-DE58587DF924}" presName="sp" presStyleCnt="0"/>
      <dgm:spPr/>
    </dgm:pt>
    <dgm:pt modelId="{A2374A72-D224-4C2A-9337-B885CEA601D5}" type="pres">
      <dgm:prSet presAssocID="{C24AC97F-5A51-4E96-A356-8FDC0B4F5601}" presName="composite" presStyleCnt="0"/>
      <dgm:spPr/>
    </dgm:pt>
    <dgm:pt modelId="{226B8113-CD76-4B1D-94B0-BF4B1B173FF7}" type="pres">
      <dgm:prSet presAssocID="{C24AC97F-5A51-4E96-A356-8FDC0B4F560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F2BFB-E64A-4CD0-A98A-7DE9447DD690}" type="pres">
      <dgm:prSet presAssocID="{C24AC97F-5A51-4E96-A356-8FDC0B4F560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B36C7-05F6-4B0E-910A-AEC0019B4D9B}" type="pres">
      <dgm:prSet presAssocID="{13F60593-7CDB-4FE5-90EF-9FDD194DEC75}" presName="sp" presStyleCnt="0"/>
      <dgm:spPr/>
    </dgm:pt>
    <dgm:pt modelId="{6435DB90-AA5E-4CDC-BC67-FB72FA1F5E13}" type="pres">
      <dgm:prSet presAssocID="{806E6D4F-9930-45FB-A7F1-CB66DFBEF2EE}" presName="composite" presStyleCnt="0"/>
      <dgm:spPr/>
    </dgm:pt>
    <dgm:pt modelId="{B909DF7A-9810-49F1-8644-6B5E54C44566}" type="pres">
      <dgm:prSet presAssocID="{806E6D4F-9930-45FB-A7F1-CB66DFBEF2E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4153D-BF13-46DC-AF90-F6C03C8C874D}" type="pres">
      <dgm:prSet presAssocID="{806E6D4F-9930-45FB-A7F1-CB66DFBEF2E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B27E74-5C4F-4BAF-A813-CF983648142D}" type="presOf" srcId="{4AC71B69-18A1-4E21-95E4-294A53361936}" destId="{2E4840C1-F354-44D9-A398-5161A3DBB89F}" srcOrd="0" destOrd="0" presId="urn:microsoft.com/office/officeart/2005/8/layout/chevron2"/>
    <dgm:cxn modelId="{C483EA88-DACC-4483-B205-BD5BA8C71419}" type="presOf" srcId="{EA158EEE-DF82-452F-8259-9EA9C74E1B5F}" destId="{66A0EA41-AF18-431B-B159-8FD3441BA876}" srcOrd="0" destOrd="0" presId="urn:microsoft.com/office/officeart/2005/8/layout/chevron2"/>
    <dgm:cxn modelId="{DEE48361-FA7B-4951-AF99-626CB4611FCC}" srcId="{C24AC97F-5A51-4E96-A356-8FDC0B4F5601}" destId="{9CAA02C6-7578-49D3-8CFB-467376EC9E24}" srcOrd="0" destOrd="0" parTransId="{A2F11E30-FCDE-4487-B1BC-4F5A6EB96B1A}" sibTransId="{BE8902C5-4634-4669-A53C-1A8D4C2A8077}"/>
    <dgm:cxn modelId="{43100EA1-ABDF-4F04-9E42-768694CFE72B}" type="presOf" srcId="{1D5319A2-4127-4741-BDF1-6AC5728B353E}" destId="{6A2F2BFB-E64A-4CD0-A98A-7DE9447DD690}" srcOrd="0" destOrd="1" presId="urn:microsoft.com/office/officeart/2005/8/layout/chevron2"/>
    <dgm:cxn modelId="{94088D96-A4BC-47C3-8435-57B32011FBC3}" type="presOf" srcId="{806E6D4F-9930-45FB-A7F1-CB66DFBEF2EE}" destId="{B909DF7A-9810-49F1-8644-6B5E54C44566}" srcOrd="0" destOrd="0" presId="urn:microsoft.com/office/officeart/2005/8/layout/chevron2"/>
    <dgm:cxn modelId="{127F3911-A053-4E21-B1D7-965F7C73E78D}" srcId="{E8206E11-8E3A-4C5A-80D2-8EE3F2B25B49}" destId="{4AC71B69-18A1-4E21-95E4-294A53361936}" srcOrd="0" destOrd="0" parTransId="{F3BE9EBB-5E95-4912-AF1F-8B1A1A5856C0}" sibTransId="{B72094D3-8D58-4939-B968-2D480DBCFFAF}"/>
    <dgm:cxn modelId="{CCFB9A03-CA5D-4E43-BCDB-182A2097BF63}" srcId="{4CA92BB5-202E-4C43-A0C7-EA8EBEBBD3BF}" destId="{E8206E11-8E3A-4C5A-80D2-8EE3F2B25B49}" srcOrd="2" destOrd="0" parTransId="{4F80268D-41F0-4A9D-9730-FAFDD9BF9FFA}" sibTransId="{C303C23A-E801-4041-A451-DE58587DF924}"/>
    <dgm:cxn modelId="{D47A7F0D-CB3D-4CF4-B9DA-BC7CB2FBDE7F}" type="presOf" srcId="{4CA92BB5-202E-4C43-A0C7-EA8EBEBBD3BF}" destId="{5642DD8F-48F8-4FAA-9584-9742425D2088}" srcOrd="0" destOrd="0" presId="urn:microsoft.com/office/officeart/2005/8/layout/chevron2"/>
    <dgm:cxn modelId="{3F0DC7DA-2C0B-4D1E-BF2A-08011D3FCE36}" srcId="{4CA92BB5-202E-4C43-A0C7-EA8EBEBBD3BF}" destId="{806E6D4F-9930-45FB-A7F1-CB66DFBEF2EE}" srcOrd="4" destOrd="0" parTransId="{6EC7F99E-C040-4A30-B62E-3FA0B41BEC88}" sibTransId="{A6EC1592-86E2-46FF-863F-177132CD9991}"/>
    <dgm:cxn modelId="{09A2DEB6-4A4B-8E43-A98E-5B2E9FC6C2A4}" srcId="{806E6D4F-9930-45FB-A7F1-CB66DFBEF2EE}" destId="{132692E1-F3BF-5F4E-89FE-92221F59156F}" srcOrd="0" destOrd="0" parTransId="{8AA62475-6D97-B249-B55E-32FD4B685B6E}" sibTransId="{052F3F92-BAD2-C24C-B4BF-E18D22CD509F}"/>
    <dgm:cxn modelId="{6DE9B998-71C8-4DE4-A1F1-22B02841D39E}" type="presOf" srcId="{C24AC97F-5A51-4E96-A356-8FDC0B4F5601}" destId="{226B8113-CD76-4B1D-94B0-BF4B1B173FF7}" srcOrd="0" destOrd="0" presId="urn:microsoft.com/office/officeart/2005/8/layout/chevron2"/>
    <dgm:cxn modelId="{307940D6-AE71-487C-9267-33AD5A64A32B}" srcId="{4CA92BB5-202E-4C43-A0C7-EA8EBEBBD3BF}" destId="{38F9CBC8-3D92-431C-8160-40C6AEECE7E8}" srcOrd="1" destOrd="0" parTransId="{E45ABB2A-7B32-470C-96ED-D6EA021DAFC6}" sibTransId="{198EBE32-0C6A-43C7-BD4A-1CC7DF9789AB}"/>
    <dgm:cxn modelId="{34FB3A0F-A27A-4D59-BD69-EA5A9EAA1198}" srcId="{A972410D-D72C-42D7-898F-A0C468AE9E3B}" destId="{EA158EEE-DF82-452F-8259-9EA9C74E1B5F}" srcOrd="0" destOrd="0" parTransId="{C119AB39-B01B-4994-9FA3-CCB1751E41BC}" sibTransId="{7AACA0E2-8A47-47A6-BBF8-D19D27326923}"/>
    <dgm:cxn modelId="{F6AC0D4E-CF04-45B3-A612-36E6678EC005}" srcId="{C24AC97F-5A51-4E96-A356-8FDC0B4F5601}" destId="{1D5319A2-4127-4741-BDF1-6AC5728B353E}" srcOrd="1" destOrd="0" parTransId="{5DBDAD2A-9A4B-47C2-95A6-AC96C0F23C91}" sibTransId="{863A3449-B01F-403E-8D12-EBB17A7EC676}"/>
    <dgm:cxn modelId="{8F9718DD-19C9-4F6A-9C11-B488CD21EED2}" type="presOf" srcId="{F81E93E4-D69A-489B-8428-E516A27E1840}" destId="{30B514BE-46D7-4D38-A415-D7FF022783BA}" srcOrd="0" destOrd="0" presId="urn:microsoft.com/office/officeart/2005/8/layout/chevron2"/>
    <dgm:cxn modelId="{F1BF17F4-50ED-4621-8F69-44A412EB74EC}" srcId="{38F9CBC8-3D92-431C-8160-40C6AEECE7E8}" destId="{F81E93E4-D69A-489B-8428-E516A27E1840}" srcOrd="0" destOrd="0" parTransId="{7CE558BF-E3F5-4592-9430-24572B927E93}" sibTransId="{87F4E6FD-95E1-4BC1-AED6-A2279CD649AA}"/>
    <dgm:cxn modelId="{C62ADAC9-D877-4FE2-B21D-239FF6B31425}" type="presOf" srcId="{E8206E11-8E3A-4C5A-80D2-8EE3F2B25B49}" destId="{11A6DF24-183C-4118-AD2D-2316AB1CB656}" srcOrd="0" destOrd="0" presId="urn:microsoft.com/office/officeart/2005/8/layout/chevron2"/>
    <dgm:cxn modelId="{868A04A8-B515-47BD-8E6F-AF476F02A968}" srcId="{4CA92BB5-202E-4C43-A0C7-EA8EBEBBD3BF}" destId="{C24AC97F-5A51-4E96-A356-8FDC0B4F5601}" srcOrd="3" destOrd="0" parTransId="{2C1C80ED-76D7-4CBB-B059-9AC916DDA732}" sibTransId="{13F60593-7CDB-4FE5-90EF-9FDD194DEC75}"/>
    <dgm:cxn modelId="{028040DB-ED60-394F-B060-F6B3F29CC434}" type="presOf" srcId="{132692E1-F3BF-5F4E-89FE-92221F59156F}" destId="{1BD4153D-BF13-46DC-AF90-F6C03C8C874D}" srcOrd="0" destOrd="0" presId="urn:microsoft.com/office/officeart/2005/8/layout/chevron2"/>
    <dgm:cxn modelId="{3B25EFE7-ADB7-4824-B112-51B5C5D9899B}" type="presOf" srcId="{9CAA02C6-7578-49D3-8CFB-467376EC9E24}" destId="{6A2F2BFB-E64A-4CD0-A98A-7DE9447DD690}" srcOrd="0" destOrd="0" presId="urn:microsoft.com/office/officeart/2005/8/layout/chevron2"/>
    <dgm:cxn modelId="{C2BF7B7A-29C7-4920-A51D-D217E9AD49BB}" type="presOf" srcId="{38F9CBC8-3D92-431C-8160-40C6AEECE7E8}" destId="{ABE2B68B-272C-4A0C-9E50-25D1C7CA2FAD}" srcOrd="0" destOrd="0" presId="urn:microsoft.com/office/officeart/2005/8/layout/chevron2"/>
    <dgm:cxn modelId="{7213E7D7-971B-4F5F-9ED1-D24921611C65}" type="presOf" srcId="{A972410D-D72C-42D7-898F-A0C468AE9E3B}" destId="{7F1C463A-ECAA-453B-A73C-388F5AFB4F96}" srcOrd="0" destOrd="0" presId="urn:microsoft.com/office/officeart/2005/8/layout/chevron2"/>
    <dgm:cxn modelId="{562779D4-6019-4905-B1AD-EED24B70F4C4}" srcId="{4CA92BB5-202E-4C43-A0C7-EA8EBEBBD3BF}" destId="{A972410D-D72C-42D7-898F-A0C468AE9E3B}" srcOrd="0" destOrd="0" parTransId="{6F6C4B08-68DA-4328-BC4D-B3799EA7934D}" sibTransId="{18905D7A-29FC-4387-BFC8-9D0DB0547B38}"/>
    <dgm:cxn modelId="{528E4A11-4F52-4E70-92EC-6648CA5C4A79}" type="presParOf" srcId="{5642DD8F-48F8-4FAA-9584-9742425D2088}" destId="{145DFBCC-F6FE-45E8-A8D8-4074B5D19ECE}" srcOrd="0" destOrd="0" presId="urn:microsoft.com/office/officeart/2005/8/layout/chevron2"/>
    <dgm:cxn modelId="{CDCA146A-90AF-4B1E-BA71-46350B4E57E2}" type="presParOf" srcId="{145DFBCC-F6FE-45E8-A8D8-4074B5D19ECE}" destId="{7F1C463A-ECAA-453B-A73C-388F5AFB4F96}" srcOrd="0" destOrd="0" presId="urn:microsoft.com/office/officeart/2005/8/layout/chevron2"/>
    <dgm:cxn modelId="{937EA832-ACA6-4C79-8C0F-7A704E7F06DB}" type="presParOf" srcId="{145DFBCC-F6FE-45E8-A8D8-4074B5D19ECE}" destId="{66A0EA41-AF18-431B-B159-8FD3441BA876}" srcOrd="1" destOrd="0" presId="urn:microsoft.com/office/officeart/2005/8/layout/chevron2"/>
    <dgm:cxn modelId="{BAC67576-4833-44F4-B596-357B0FFF1DD1}" type="presParOf" srcId="{5642DD8F-48F8-4FAA-9584-9742425D2088}" destId="{5223E851-AF0E-48D2-A3C3-DA93A15D57CF}" srcOrd="1" destOrd="0" presId="urn:microsoft.com/office/officeart/2005/8/layout/chevron2"/>
    <dgm:cxn modelId="{48198347-B1AE-4E56-A98D-2FD6DD34CF9A}" type="presParOf" srcId="{5642DD8F-48F8-4FAA-9584-9742425D2088}" destId="{F7CD4FA8-1649-41A0-9841-AB9BF1C75DDD}" srcOrd="2" destOrd="0" presId="urn:microsoft.com/office/officeart/2005/8/layout/chevron2"/>
    <dgm:cxn modelId="{2867B7E3-5A31-4E48-8761-A0CF644EB00A}" type="presParOf" srcId="{F7CD4FA8-1649-41A0-9841-AB9BF1C75DDD}" destId="{ABE2B68B-272C-4A0C-9E50-25D1C7CA2FAD}" srcOrd="0" destOrd="0" presId="urn:microsoft.com/office/officeart/2005/8/layout/chevron2"/>
    <dgm:cxn modelId="{A93A5495-5FEA-4B44-8EDA-7A3ECED31C34}" type="presParOf" srcId="{F7CD4FA8-1649-41A0-9841-AB9BF1C75DDD}" destId="{30B514BE-46D7-4D38-A415-D7FF022783BA}" srcOrd="1" destOrd="0" presId="urn:microsoft.com/office/officeart/2005/8/layout/chevron2"/>
    <dgm:cxn modelId="{C77836C6-DC50-4A0B-AD42-A4275373AABB}" type="presParOf" srcId="{5642DD8F-48F8-4FAA-9584-9742425D2088}" destId="{F0C2FE78-6B23-44D4-BB98-E358778BDC85}" srcOrd="3" destOrd="0" presId="urn:microsoft.com/office/officeart/2005/8/layout/chevron2"/>
    <dgm:cxn modelId="{92B75EA3-776B-4F2C-AF0C-066B2183720B}" type="presParOf" srcId="{5642DD8F-48F8-4FAA-9584-9742425D2088}" destId="{DBAB7456-C711-4248-BCE1-6F1232513F49}" srcOrd="4" destOrd="0" presId="urn:microsoft.com/office/officeart/2005/8/layout/chevron2"/>
    <dgm:cxn modelId="{ACD672C8-B225-42D9-81F1-8B2E0F6A7F0F}" type="presParOf" srcId="{DBAB7456-C711-4248-BCE1-6F1232513F49}" destId="{11A6DF24-183C-4118-AD2D-2316AB1CB656}" srcOrd="0" destOrd="0" presId="urn:microsoft.com/office/officeart/2005/8/layout/chevron2"/>
    <dgm:cxn modelId="{9ACB8050-DB45-451C-84D9-723A68655440}" type="presParOf" srcId="{DBAB7456-C711-4248-BCE1-6F1232513F49}" destId="{2E4840C1-F354-44D9-A398-5161A3DBB89F}" srcOrd="1" destOrd="0" presId="urn:microsoft.com/office/officeart/2005/8/layout/chevron2"/>
    <dgm:cxn modelId="{1465E170-5183-4449-9100-47B1EBA8A4CA}" type="presParOf" srcId="{5642DD8F-48F8-4FAA-9584-9742425D2088}" destId="{313FB1EE-EEC4-4C5F-B215-96759E4301C0}" srcOrd="5" destOrd="0" presId="urn:microsoft.com/office/officeart/2005/8/layout/chevron2"/>
    <dgm:cxn modelId="{A3CFAD25-7AE5-45E3-9353-55E1C4E65EBD}" type="presParOf" srcId="{5642DD8F-48F8-4FAA-9584-9742425D2088}" destId="{A2374A72-D224-4C2A-9337-B885CEA601D5}" srcOrd="6" destOrd="0" presId="urn:microsoft.com/office/officeart/2005/8/layout/chevron2"/>
    <dgm:cxn modelId="{D59C832B-4E8D-4631-8BFC-ED142976D3AB}" type="presParOf" srcId="{A2374A72-D224-4C2A-9337-B885CEA601D5}" destId="{226B8113-CD76-4B1D-94B0-BF4B1B173FF7}" srcOrd="0" destOrd="0" presId="urn:microsoft.com/office/officeart/2005/8/layout/chevron2"/>
    <dgm:cxn modelId="{E1A2593C-22E3-4907-9AFC-A03B2E57ADEA}" type="presParOf" srcId="{A2374A72-D224-4C2A-9337-B885CEA601D5}" destId="{6A2F2BFB-E64A-4CD0-A98A-7DE9447DD690}" srcOrd="1" destOrd="0" presId="urn:microsoft.com/office/officeart/2005/8/layout/chevron2"/>
    <dgm:cxn modelId="{BE10E1C8-EDB0-40B9-82CF-59D2563926F8}" type="presParOf" srcId="{5642DD8F-48F8-4FAA-9584-9742425D2088}" destId="{D6CB36C7-05F6-4B0E-910A-AEC0019B4D9B}" srcOrd="7" destOrd="0" presId="urn:microsoft.com/office/officeart/2005/8/layout/chevron2"/>
    <dgm:cxn modelId="{63791AB5-6726-4350-937D-CC6981A19FAC}" type="presParOf" srcId="{5642DD8F-48F8-4FAA-9584-9742425D2088}" destId="{6435DB90-AA5E-4CDC-BC67-FB72FA1F5E13}" srcOrd="8" destOrd="0" presId="urn:microsoft.com/office/officeart/2005/8/layout/chevron2"/>
    <dgm:cxn modelId="{5C14E91B-01ED-4373-B0A5-B912F5BEA876}" type="presParOf" srcId="{6435DB90-AA5E-4CDC-BC67-FB72FA1F5E13}" destId="{B909DF7A-9810-49F1-8644-6B5E54C44566}" srcOrd="0" destOrd="0" presId="urn:microsoft.com/office/officeart/2005/8/layout/chevron2"/>
    <dgm:cxn modelId="{CB47B1A1-7C43-432B-8AAA-922D141A43E9}" type="presParOf" srcId="{6435DB90-AA5E-4CDC-BC67-FB72FA1F5E13}" destId="{1BD4153D-BF13-46DC-AF90-F6C03C8C87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F0554F-4D93-4150-9728-7B54D8741CC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DE7907-D270-4CFF-8452-E3DCDE24C9DD}">
      <dgm:prSet phldrT="[Text]"/>
      <dgm:spPr/>
      <dgm:t>
        <a:bodyPr/>
        <a:lstStyle/>
        <a:p>
          <a:r>
            <a:rPr lang="en-US" dirty="0" smtClean="0"/>
            <a:t>President &amp; COO</a:t>
          </a:r>
          <a:endParaRPr lang="en-US" dirty="0"/>
        </a:p>
      </dgm:t>
    </dgm:pt>
    <dgm:pt modelId="{52400AC6-D95A-4B56-8277-AA3FA2F72AEE}" type="parTrans" cxnId="{7B02EE30-BB1D-41C2-AEF1-46CCF7D89CFF}">
      <dgm:prSet/>
      <dgm:spPr/>
      <dgm:t>
        <a:bodyPr/>
        <a:lstStyle/>
        <a:p>
          <a:endParaRPr lang="en-US"/>
        </a:p>
      </dgm:t>
    </dgm:pt>
    <dgm:pt modelId="{4006EDEE-E8C7-488E-80B9-B883CA16642E}" type="sibTrans" cxnId="{7B02EE30-BB1D-41C2-AEF1-46CCF7D89CFF}">
      <dgm:prSet/>
      <dgm:spPr/>
      <dgm:t>
        <a:bodyPr/>
        <a:lstStyle/>
        <a:p>
          <a:endParaRPr lang="en-US"/>
        </a:p>
      </dgm:t>
    </dgm:pt>
    <dgm:pt modelId="{D9C02DA3-C6B7-4D93-8991-1C07FDEDC3DB}">
      <dgm:prSet phldrT="[Text]"/>
      <dgm:spPr/>
      <dgm:t>
        <a:bodyPr/>
        <a:lstStyle/>
        <a:p>
          <a:r>
            <a:rPr lang="en-US" dirty="0" smtClean="0"/>
            <a:t>Finance</a:t>
          </a:r>
          <a:endParaRPr lang="en-US" dirty="0"/>
        </a:p>
      </dgm:t>
    </dgm:pt>
    <dgm:pt modelId="{30999BD7-932C-44D0-933E-D99AA72DB035}" type="parTrans" cxnId="{B01885BD-E909-4ACA-B181-205083A65A78}">
      <dgm:prSet/>
      <dgm:spPr/>
      <dgm:t>
        <a:bodyPr/>
        <a:lstStyle/>
        <a:p>
          <a:endParaRPr lang="en-US"/>
        </a:p>
      </dgm:t>
    </dgm:pt>
    <dgm:pt modelId="{3807B4BC-EC2F-41A3-87CD-1BDE4834DFF6}" type="sibTrans" cxnId="{B01885BD-E909-4ACA-B181-205083A65A78}">
      <dgm:prSet/>
      <dgm:spPr/>
      <dgm:t>
        <a:bodyPr/>
        <a:lstStyle/>
        <a:p>
          <a:endParaRPr lang="en-US"/>
        </a:p>
      </dgm:t>
    </dgm:pt>
    <dgm:pt modelId="{F55AD092-43F5-48C4-A886-A1E39F0F525F}">
      <dgm:prSet phldrT="[Text]"/>
      <dgm:spPr/>
      <dgm:t>
        <a:bodyPr/>
        <a:lstStyle/>
        <a:p>
          <a:r>
            <a:rPr lang="en-US" dirty="0" smtClean="0"/>
            <a:t>Operations</a:t>
          </a:r>
          <a:endParaRPr lang="en-US" dirty="0"/>
        </a:p>
      </dgm:t>
    </dgm:pt>
    <dgm:pt modelId="{0BD6F5F2-8286-4A37-8814-71BAF4491202}" type="parTrans" cxnId="{5E8979C3-358D-41F0-B8F3-F9FCDADC4CCD}">
      <dgm:prSet/>
      <dgm:spPr/>
      <dgm:t>
        <a:bodyPr/>
        <a:lstStyle/>
        <a:p>
          <a:endParaRPr lang="en-US"/>
        </a:p>
      </dgm:t>
    </dgm:pt>
    <dgm:pt modelId="{970E2D95-C38B-4D57-85DA-35BC4A821835}" type="sibTrans" cxnId="{5E8979C3-358D-41F0-B8F3-F9FCDADC4CCD}">
      <dgm:prSet/>
      <dgm:spPr/>
      <dgm:t>
        <a:bodyPr/>
        <a:lstStyle/>
        <a:p>
          <a:endParaRPr lang="en-US"/>
        </a:p>
      </dgm:t>
    </dgm:pt>
    <dgm:pt modelId="{F889E4E3-6AAB-408B-A8FE-395C6F807CD5}">
      <dgm:prSet phldrT="[Text]"/>
      <dgm:spPr/>
      <dgm:t>
        <a:bodyPr/>
        <a:lstStyle/>
        <a:p>
          <a:r>
            <a:rPr lang="en-US" dirty="0" smtClean="0"/>
            <a:t>Human Resources</a:t>
          </a:r>
          <a:endParaRPr lang="en-US" dirty="0"/>
        </a:p>
      </dgm:t>
    </dgm:pt>
    <dgm:pt modelId="{70D15667-34AB-46A7-80E9-42C75AC202F1}" type="parTrans" cxnId="{FFC8ADD9-6CBD-434D-ABDA-3941A6E552E5}">
      <dgm:prSet/>
      <dgm:spPr/>
      <dgm:t>
        <a:bodyPr/>
        <a:lstStyle/>
        <a:p>
          <a:endParaRPr lang="en-US"/>
        </a:p>
      </dgm:t>
    </dgm:pt>
    <dgm:pt modelId="{86679B3E-4FA6-4C36-B06C-A68AE80CE413}" type="sibTrans" cxnId="{FFC8ADD9-6CBD-434D-ABDA-3941A6E552E5}">
      <dgm:prSet/>
      <dgm:spPr/>
      <dgm:t>
        <a:bodyPr/>
        <a:lstStyle/>
        <a:p>
          <a:endParaRPr lang="en-US"/>
        </a:p>
      </dgm:t>
    </dgm:pt>
    <dgm:pt modelId="{87D97AA4-2130-4893-BAD5-DE646D7E6E78}">
      <dgm:prSet phldrT="[Text]"/>
      <dgm:spPr/>
      <dgm:t>
        <a:bodyPr/>
        <a:lstStyle/>
        <a:p>
          <a:r>
            <a:rPr lang="en-US" dirty="0" smtClean="0"/>
            <a:t>IT/Technology</a:t>
          </a:r>
          <a:endParaRPr lang="en-US" dirty="0"/>
        </a:p>
      </dgm:t>
    </dgm:pt>
    <dgm:pt modelId="{BAB1ABD9-C171-4C1C-B633-1522C0A44518}" type="parTrans" cxnId="{70E349E8-879F-4BB4-99AF-E537EDCE11AB}">
      <dgm:prSet/>
      <dgm:spPr/>
      <dgm:t>
        <a:bodyPr/>
        <a:lstStyle/>
        <a:p>
          <a:endParaRPr lang="en-US"/>
        </a:p>
      </dgm:t>
    </dgm:pt>
    <dgm:pt modelId="{40A459DE-AFA3-41FB-9848-30523D5E65BC}" type="sibTrans" cxnId="{70E349E8-879F-4BB4-99AF-E537EDCE11AB}">
      <dgm:prSet/>
      <dgm:spPr/>
      <dgm:t>
        <a:bodyPr/>
        <a:lstStyle/>
        <a:p>
          <a:endParaRPr lang="en-US"/>
        </a:p>
      </dgm:t>
    </dgm:pt>
    <dgm:pt modelId="{B7F4735F-6EA7-49B4-899C-F311A9E0B2A2}" type="pres">
      <dgm:prSet presAssocID="{F8F0554F-4D93-4150-9728-7B54D8741C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666E2B-110E-493A-8A8B-4A625467E8AF}" type="pres">
      <dgm:prSet presAssocID="{8DDE7907-D270-4CFF-8452-E3DCDE24C9DD}" presName="centerShape" presStyleLbl="node0" presStyleIdx="0" presStyleCnt="1"/>
      <dgm:spPr/>
      <dgm:t>
        <a:bodyPr/>
        <a:lstStyle/>
        <a:p>
          <a:endParaRPr lang="en-US"/>
        </a:p>
      </dgm:t>
    </dgm:pt>
    <dgm:pt modelId="{D9D4D7BA-BA6D-4356-875A-E65D17B87A66}" type="pres">
      <dgm:prSet presAssocID="{D9C02DA3-C6B7-4D93-8991-1C07FDEDC3D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8F9A7-5BD4-4112-9823-9EAB81409FCD}" type="pres">
      <dgm:prSet presAssocID="{D9C02DA3-C6B7-4D93-8991-1C07FDEDC3DB}" presName="dummy" presStyleCnt="0"/>
      <dgm:spPr/>
    </dgm:pt>
    <dgm:pt modelId="{2807E7F0-0E3B-4693-A36E-5C131675CA3C}" type="pres">
      <dgm:prSet presAssocID="{3807B4BC-EC2F-41A3-87CD-1BDE4834DFF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08CD76D-B43E-4EBF-81AA-AEB4E66BE8A8}" type="pres">
      <dgm:prSet presAssocID="{F55AD092-43F5-48C4-A886-A1E39F0F52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3FF60-CABE-4FB0-8866-1FED563FB32F}" type="pres">
      <dgm:prSet presAssocID="{F55AD092-43F5-48C4-A886-A1E39F0F525F}" presName="dummy" presStyleCnt="0"/>
      <dgm:spPr/>
    </dgm:pt>
    <dgm:pt modelId="{63AE53A5-7A34-487C-A6F7-14CA1B9E7C27}" type="pres">
      <dgm:prSet presAssocID="{970E2D95-C38B-4D57-85DA-35BC4A82183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FD7FA97-F812-44A1-9631-DDE8B26B7B7A}" type="pres">
      <dgm:prSet presAssocID="{F889E4E3-6AAB-408B-A8FE-395C6F807C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95209-FA18-4F74-A01C-5AE0EDD44BAD}" type="pres">
      <dgm:prSet presAssocID="{F889E4E3-6AAB-408B-A8FE-395C6F807CD5}" presName="dummy" presStyleCnt="0"/>
      <dgm:spPr/>
    </dgm:pt>
    <dgm:pt modelId="{45E7C770-75BF-4A12-A8B4-513165B99310}" type="pres">
      <dgm:prSet presAssocID="{86679B3E-4FA6-4C36-B06C-A68AE80CE41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BAFBFE4-9AC3-4939-AF41-F8EBDA8E0FC1}" type="pres">
      <dgm:prSet presAssocID="{87D97AA4-2130-4893-BAD5-DE646D7E6E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FD362-2158-4080-ADCC-D6823351D4A1}" type="pres">
      <dgm:prSet presAssocID="{87D97AA4-2130-4893-BAD5-DE646D7E6E78}" presName="dummy" presStyleCnt="0"/>
      <dgm:spPr/>
    </dgm:pt>
    <dgm:pt modelId="{FA8BC0B2-925D-42AF-B37F-22210FCBFDED}" type="pres">
      <dgm:prSet presAssocID="{40A459DE-AFA3-41FB-9848-30523D5E65B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5E7DA91-C8B6-4D20-AC2D-06EA76410A32}" type="presOf" srcId="{F889E4E3-6AAB-408B-A8FE-395C6F807CD5}" destId="{FFD7FA97-F812-44A1-9631-DDE8B26B7B7A}" srcOrd="0" destOrd="0" presId="urn:microsoft.com/office/officeart/2005/8/layout/radial6"/>
    <dgm:cxn modelId="{005EB6FC-69A9-43DA-86FC-A5E1CAE96B80}" type="presOf" srcId="{87D97AA4-2130-4893-BAD5-DE646D7E6E78}" destId="{8BAFBFE4-9AC3-4939-AF41-F8EBDA8E0FC1}" srcOrd="0" destOrd="0" presId="urn:microsoft.com/office/officeart/2005/8/layout/radial6"/>
    <dgm:cxn modelId="{5E8979C3-358D-41F0-B8F3-F9FCDADC4CCD}" srcId="{8DDE7907-D270-4CFF-8452-E3DCDE24C9DD}" destId="{F55AD092-43F5-48C4-A886-A1E39F0F525F}" srcOrd="1" destOrd="0" parTransId="{0BD6F5F2-8286-4A37-8814-71BAF4491202}" sibTransId="{970E2D95-C38B-4D57-85DA-35BC4A821835}"/>
    <dgm:cxn modelId="{FFC8ADD9-6CBD-434D-ABDA-3941A6E552E5}" srcId="{8DDE7907-D270-4CFF-8452-E3DCDE24C9DD}" destId="{F889E4E3-6AAB-408B-A8FE-395C6F807CD5}" srcOrd="2" destOrd="0" parTransId="{70D15667-34AB-46A7-80E9-42C75AC202F1}" sibTransId="{86679B3E-4FA6-4C36-B06C-A68AE80CE413}"/>
    <dgm:cxn modelId="{02E7B9F7-45EB-4EBB-8FDB-59666CC13F3C}" type="presOf" srcId="{F8F0554F-4D93-4150-9728-7B54D8741CC9}" destId="{B7F4735F-6EA7-49B4-899C-F311A9E0B2A2}" srcOrd="0" destOrd="0" presId="urn:microsoft.com/office/officeart/2005/8/layout/radial6"/>
    <dgm:cxn modelId="{EF0A916E-0B4B-4B56-BF0B-FCFADF8986D1}" type="presOf" srcId="{F55AD092-43F5-48C4-A886-A1E39F0F525F}" destId="{008CD76D-B43E-4EBF-81AA-AEB4E66BE8A8}" srcOrd="0" destOrd="0" presId="urn:microsoft.com/office/officeart/2005/8/layout/radial6"/>
    <dgm:cxn modelId="{70E349E8-879F-4BB4-99AF-E537EDCE11AB}" srcId="{8DDE7907-D270-4CFF-8452-E3DCDE24C9DD}" destId="{87D97AA4-2130-4893-BAD5-DE646D7E6E78}" srcOrd="3" destOrd="0" parTransId="{BAB1ABD9-C171-4C1C-B633-1522C0A44518}" sibTransId="{40A459DE-AFA3-41FB-9848-30523D5E65BC}"/>
    <dgm:cxn modelId="{4FB1337E-BE46-42A1-9500-C211940B97D2}" type="presOf" srcId="{3807B4BC-EC2F-41A3-87CD-1BDE4834DFF6}" destId="{2807E7F0-0E3B-4693-A36E-5C131675CA3C}" srcOrd="0" destOrd="0" presId="urn:microsoft.com/office/officeart/2005/8/layout/radial6"/>
    <dgm:cxn modelId="{7B02EE30-BB1D-41C2-AEF1-46CCF7D89CFF}" srcId="{F8F0554F-4D93-4150-9728-7B54D8741CC9}" destId="{8DDE7907-D270-4CFF-8452-E3DCDE24C9DD}" srcOrd="0" destOrd="0" parTransId="{52400AC6-D95A-4B56-8277-AA3FA2F72AEE}" sibTransId="{4006EDEE-E8C7-488E-80B9-B883CA16642E}"/>
    <dgm:cxn modelId="{702C975B-61BE-4B0F-B24B-72D1089498C6}" type="presOf" srcId="{D9C02DA3-C6B7-4D93-8991-1C07FDEDC3DB}" destId="{D9D4D7BA-BA6D-4356-875A-E65D17B87A66}" srcOrd="0" destOrd="0" presId="urn:microsoft.com/office/officeart/2005/8/layout/radial6"/>
    <dgm:cxn modelId="{5776FBEE-31BA-417C-A3A2-BC6420F41EC5}" type="presOf" srcId="{8DDE7907-D270-4CFF-8452-E3DCDE24C9DD}" destId="{81666E2B-110E-493A-8A8B-4A625467E8AF}" srcOrd="0" destOrd="0" presId="urn:microsoft.com/office/officeart/2005/8/layout/radial6"/>
    <dgm:cxn modelId="{ED10B140-DD88-4111-8DB6-333585FF601C}" type="presOf" srcId="{970E2D95-C38B-4D57-85DA-35BC4A821835}" destId="{63AE53A5-7A34-487C-A6F7-14CA1B9E7C27}" srcOrd="0" destOrd="0" presId="urn:microsoft.com/office/officeart/2005/8/layout/radial6"/>
    <dgm:cxn modelId="{B01885BD-E909-4ACA-B181-205083A65A78}" srcId="{8DDE7907-D270-4CFF-8452-E3DCDE24C9DD}" destId="{D9C02DA3-C6B7-4D93-8991-1C07FDEDC3DB}" srcOrd="0" destOrd="0" parTransId="{30999BD7-932C-44D0-933E-D99AA72DB035}" sibTransId="{3807B4BC-EC2F-41A3-87CD-1BDE4834DFF6}"/>
    <dgm:cxn modelId="{73529D7C-1A80-4A76-A63E-E718A9F2EBD0}" type="presOf" srcId="{86679B3E-4FA6-4C36-B06C-A68AE80CE413}" destId="{45E7C770-75BF-4A12-A8B4-513165B99310}" srcOrd="0" destOrd="0" presId="urn:microsoft.com/office/officeart/2005/8/layout/radial6"/>
    <dgm:cxn modelId="{DBABB12D-0E2E-40F0-A11E-700F4271288E}" type="presOf" srcId="{40A459DE-AFA3-41FB-9848-30523D5E65BC}" destId="{FA8BC0B2-925D-42AF-B37F-22210FCBFDED}" srcOrd="0" destOrd="0" presId="urn:microsoft.com/office/officeart/2005/8/layout/radial6"/>
    <dgm:cxn modelId="{28732EBE-EE89-4B75-B767-F1E934ED9A1D}" type="presParOf" srcId="{B7F4735F-6EA7-49B4-899C-F311A9E0B2A2}" destId="{81666E2B-110E-493A-8A8B-4A625467E8AF}" srcOrd="0" destOrd="0" presId="urn:microsoft.com/office/officeart/2005/8/layout/radial6"/>
    <dgm:cxn modelId="{8F29BCAB-2A51-4955-87A7-7495549DB0D8}" type="presParOf" srcId="{B7F4735F-6EA7-49B4-899C-F311A9E0B2A2}" destId="{D9D4D7BA-BA6D-4356-875A-E65D17B87A66}" srcOrd="1" destOrd="0" presId="urn:microsoft.com/office/officeart/2005/8/layout/radial6"/>
    <dgm:cxn modelId="{A38209ED-77CA-4154-8B69-FE5BFCB3F067}" type="presParOf" srcId="{B7F4735F-6EA7-49B4-899C-F311A9E0B2A2}" destId="{CD68F9A7-5BD4-4112-9823-9EAB81409FCD}" srcOrd="2" destOrd="0" presId="urn:microsoft.com/office/officeart/2005/8/layout/radial6"/>
    <dgm:cxn modelId="{539DF5AC-6B8B-4C82-A4D7-327775C3F0E3}" type="presParOf" srcId="{B7F4735F-6EA7-49B4-899C-F311A9E0B2A2}" destId="{2807E7F0-0E3B-4693-A36E-5C131675CA3C}" srcOrd="3" destOrd="0" presId="urn:microsoft.com/office/officeart/2005/8/layout/radial6"/>
    <dgm:cxn modelId="{54C40A23-4459-4DA7-A493-D73F1F4AE344}" type="presParOf" srcId="{B7F4735F-6EA7-49B4-899C-F311A9E0B2A2}" destId="{008CD76D-B43E-4EBF-81AA-AEB4E66BE8A8}" srcOrd="4" destOrd="0" presId="urn:microsoft.com/office/officeart/2005/8/layout/radial6"/>
    <dgm:cxn modelId="{043A8458-F43E-4CC0-AD72-4B6F7D1756E6}" type="presParOf" srcId="{B7F4735F-6EA7-49B4-899C-F311A9E0B2A2}" destId="{E4C3FF60-CABE-4FB0-8866-1FED563FB32F}" srcOrd="5" destOrd="0" presId="urn:microsoft.com/office/officeart/2005/8/layout/radial6"/>
    <dgm:cxn modelId="{B94F7222-5BA7-44B5-A677-E728DE527D00}" type="presParOf" srcId="{B7F4735F-6EA7-49B4-899C-F311A9E0B2A2}" destId="{63AE53A5-7A34-487C-A6F7-14CA1B9E7C27}" srcOrd="6" destOrd="0" presId="urn:microsoft.com/office/officeart/2005/8/layout/radial6"/>
    <dgm:cxn modelId="{B780EB36-0564-4A21-B6F6-13A1BDD0B41E}" type="presParOf" srcId="{B7F4735F-6EA7-49B4-899C-F311A9E0B2A2}" destId="{FFD7FA97-F812-44A1-9631-DDE8B26B7B7A}" srcOrd="7" destOrd="0" presId="urn:microsoft.com/office/officeart/2005/8/layout/radial6"/>
    <dgm:cxn modelId="{4C828349-38D6-4C80-A8D9-50C3BCB16B05}" type="presParOf" srcId="{B7F4735F-6EA7-49B4-899C-F311A9E0B2A2}" destId="{6DC95209-FA18-4F74-A01C-5AE0EDD44BAD}" srcOrd="8" destOrd="0" presId="urn:microsoft.com/office/officeart/2005/8/layout/radial6"/>
    <dgm:cxn modelId="{0DC88773-E28B-4AEC-8B40-92D70B799C29}" type="presParOf" srcId="{B7F4735F-6EA7-49B4-899C-F311A9E0B2A2}" destId="{45E7C770-75BF-4A12-A8B4-513165B99310}" srcOrd="9" destOrd="0" presId="urn:microsoft.com/office/officeart/2005/8/layout/radial6"/>
    <dgm:cxn modelId="{719097B1-0D6B-42FB-A004-5C086C3BEC87}" type="presParOf" srcId="{B7F4735F-6EA7-49B4-899C-F311A9E0B2A2}" destId="{8BAFBFE4-9AC3-4939-AF41-F8EBDA8E0FC1}" srcOrd="10" destOrd="0" presId="urn:microsoft.com/office/officeart/2005/8/layout/radial6"/>
    <dgm:cxn modelId="{6593A2DC-8D3F-4BFC-8287-95C2271ED38F}" type="presParOf" srcId="{B7F4735F-6EA7-49B4-899C-F311A9E0B2A2}" destId="{FD8FD362-2158-4080-ADCC-D6823351D4A1}" srcOrd="11" destOrd="0" presId="urn:microsoft.com/office/officeart/2005/8/layout/radial6"/>
    <dgm:cxn modelId="{DA7315BE-DE6D-4E48-83D6-6ADDF75F03C6}" type="presParOf" srcId="{B7F4735F-6EA7-49B4-899C-F311A9E0B2A2}" destId="{FA8BC0B2-925D-42AF-B37F-22210FCBFDE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0552CB-C3DE-4748-8079-2831CAFED3A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BE936C-E0B1-4D94-8F24-2B83803AEF9F}">
      <dgm:prSet phldrT="[Text]"/>
      <dgm:spPr/>
      <dgm:t>
        <a:bodyPr/>
        <a:lstStyle/>
        <a:p>
          <a:r>
            <a:rPr lang="en-US" dirty="0" smtClean="0"/>
            <a:t>Company Management    $100k-$200k</a:t>
          </a:r>
          <a:endParaRPr lang="en-US" dirty="0"/>
        </a:p>
      </dgm:t>
    </dgm:pt>
    <dgm:pt modelId="{103D153B-2538-44DD-874D-815EB7CE5F04}" type="parTrans" cxnId="{B4A24110-5D53-41B8-80A7-1616A7220855}">
      <dgm:prSet/>
      <dgm:spPr/>
      <dgm:t>
        <a:bodyPr/>
        <a:lstStyle/>
        <a:p>
          <a:endParaRPr lang="en-US"/>
        </a:p>
      </dgm:t>
    </dgm:pt>
    <dgm:pt modelId="{6799235D-F304-4F65-A690-60498E901C9A}" type="sibTrans" cxnId="{B4A24110-5D53-41B8-80A7-1616A7220855}">
      <dgm:prSet/>
      <dgm:spPr/>
      <dgm:t>
        <a:bodyPr/>
        <a:lstStyle/>
        <a:p>
          <a:endParaRPr lang="en-US"/>
        </a:p>
      </dgm:t>
    </dgm:pt>
    <dgm:pt modelId="{83D9F687-9DA9-42F4-8D14-24174BDEFAE2}">
      <dgm:prSet phldrT="[Text]"/>
      <dgm:spPr/>
      <dgm:t>
        <a:bodyPr/>
        <a:lstStyle/>
        <a:p>
          <a:r>
            <a:rPr lang="en-US" dirty="0" smtClean="0"/>
            <a:t>Department Manager $75k-$100k</a:t>
          </a:r>
          <a:endParaRPr lang="en-US" dirty="0"/>
        </a:p>
      </dgm:t>
    </dgm:pt>
    <dgm:pt modelId="{D6462131-C24D-4FFB-BF86-3729331DE4D8}" type="parTrans" cxnId="{14CE48F8-3033-4320-8E2C-A1455C4B4289}">
      <dgm:prSet/>
      <dgm:spPr/>
      <dgm:t>
        <a:bodyPr/>
        <a:lstStyle/>
        <a:p>
          <a:endParaRPr lang="en-US"/>
        </a:p>
      </dgm:t>
    </dgm:pt>
    <dgm:pt modelId="{4DF0029C-566B-495E-82DA-F6D0FEF2F06A}" type="sibTrans" cxnId="{14CE48F8-3033-4320-8E2C-A1455C4B4289}">
      <dgm:prSet/>
      <dgm:spPr/>
      <dgm:t>
        <a:bodyPr/>
        <a:lstStyle/>
        <a:p>
          <a:endParaRPr lang="en-US"/>
        </a:p>
      </dgm:t>
    </dgm:pt>
    <dgm:pt modelId="{3DDD2868-32EA-4C5D-BDB6-19E46529BCEA}">
      <dgm:prSet phldrT="[Text]"/>
      <dgm:spPr/>
      <dgm:t>
        <a:bodyPr/>
        <a:lstStyle/>
        <a:p>
          <a:r>
            <a:rPr lang="en-US" dirty="0" smtClean="0"/>
            <a:t>Department Technical role      $50k-$80k</a:t>
          </a:r>
          <a:endParaRPr lang="en-US" dirty="0"/>
        </a:p>
      </dgm:t>
    </dgm:pt>
    <dgm:pt modelId="{9C3BE899-412C-4F21-9FE3-B8CD5CB55B74}" type="parTrans" cxnId="{C6365CFF-1423-4F8A-92D3-7C6F113477D1}">
      <dgm:prSet/>
      <dgm:spPr/>
      <dgm:t>
        <a:bodyPr/>
        <a:lstStyle/>
        <a:p>
          <a:endParaRPr lang="en-US"/>
        </a:p>
      </dgm:t>
    </dgm:pt>
    <dgm:pt modelId="{98E860F6-137E-4F38-ABAB-3407817523C3}" type="sibTrans" cxnId="{C6365CFF-1423-4F8A-92D3-7C6F113477D1}">
      <dgm:prSet/>
      <dgm:spPr/>
      <dgm:t>
        <a:bodyPr/>
        <a:lstStyle/>
        <a:p>
          <a:endParaRPr lang="en-US"/>
        </a:p>
      </dgm:t>
    </dgm:pt>
    <dgm:pt modelId="{6AC99C86-CBD3-4E84-97DC-EB6E0BC28CC6}">
      <dgm:prSet phldrT="[Text]"/>
      <dgm:spPr/>
      <dgm:t>
        <a:bodyPr/>
        <a:lstStyle/>
        <a:p>
          <a:r>
            <a:rPr lang="en-US" dirty="0" smtClean="0"/>
            <a:t>Administrative     $40k-$60k</a:t>
          </a:r>
          <a:endParaRPr lang="en-US" dirty="0"/>
        </a:p>
      </dgm:t>
    </dgm:pt>
    <dgm:pt modelId="{D4F4BE75-6BE0-4470-B040-F6DC94613080}" type="parTrans" cxnId="{9E796EEA-95C0-4052-932A-3D09D44F71D1}">
      <dgm:prSet/>
      <dgm:spPr/>
      <dgm:t>
        <a:bodyPr/>
        <a:lstStyle/>
        <a:p>
          <a:endParaRPr lang="en-US"/>
        </a:p>
      </dgm:t>
    </dgm:pt>
    <dgm:pt modelId="{D50E2B80-2BFA-4ABF-AF16-BA37BC9EFC0A}" type="sibTrans" cxnId="{9E796EEA-95C0-4052-932A-3D09D44F71D1}">
      <dgm:prSet/>
      <dgm:spPr/>
      <dgm:t>
        <a:bodyPr/>
        <a:lstStyle/>
        <a:p>
          <a:endParaRPr lang="en-US"/>
        </a:p>
      </dgm:t>
    </dgm:pt>
    <dgm:pt modelId="{B68FDB90-5246-40EA-B6E8-D89223EF4A5D}" type="pres">
      <dgm:prSet presAssocID="{920552CB-C3DE-4748-8079-2831CAFED3A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202F08-D422-409B-9CCC-215963A07691}" type="pres">
      <dgm:prSet presAssocID="{920552CB-C3DE-4748-8079-2831CAFED3A2}" presName="comp1" presStyleCnt="0"/>
      <dgm:spPr/>
    </dgm:pt>
    <dgm:pt modelId="{280D03B2-5124-4FFE-B2EA-9D0C5DF14AE3}" type="pres">
      <dgm:prSet presAssocID="{920552CB-C3DE-4748-8079-2831CAFED3A2}" presName="circle1" presStyleLbl="node1" presStyleIdx="0" presStyleCnt="4"/>
      <dgm:spPr/>
      <dgm:t>
        <a:bodyPr/>
        <a:lstStyle/>
        <a:p>
          <a:endParaRPr lang="en-US"/>
        </a:p>
      </dgm:t>
    </dgm:pt>
    <dgm:pt modelId="{95DE5207-025A-425E-B3D3-E91D76216FF8}" type="pres">
      <dgm:prSet presAssocID="{920552CB-C3DE-4748-8079-2831CAFED3A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EDDC0-0E95-4F7C-8BD4-F0A9DFDC5429}" type="pres">
      <dgm:prSet presAssocID="{920552CB-C3DE-4748-8079-2831CAFED3A2}" presName="comp2" presStyleCnt="0"/>
      <dgm:spPr/>
    </dgm:pt>
    <dgm:pt modelId="{82F6B587-BE75-4509-BA53-DBC19D7C7903}" type="pres">
      <dgm:prSet presAssocID="{920552CB-C3DE-4748-8079-2831CAFED3A2}" presName="circle2" presStyleLbl="node1" presStyleIdx="1" presStyleCnt="4"/>
      <dgm:spPr/>
      <dgm:t>
        <a:bodyPr/>
        <a:lstStyle/>
        <a:p>
          <a:endParaRPr lang="en-US"/>
        </a:p>
      </dgm:t>
    </dgm:pt>
    <dgm:pt modelId="{96334835-36AC-42F9-BFE0-8702FD97F429}" type="pres">
      <dgm:prSet presAssocID="{920552CB-C3DE-4748-8079-2831CAFED3A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232A9-0E2C-4EBD-BC2B-04B7B0EBC6C4}" type="pres">
      <dgm:prSet presAssocID="{920552CB-C3DE-4748-8079-2831CAFED3A2}" presName="comp3" presStyleCnt="0"/>
      <dgm:spPr/>
    </dgm:pt>
    <dgm:pt modelId="{7B201D4F-3ABB-4AA0-9DD1-4E34C1C24790}" type="pres">
      <dgm:prSet presAssocID="{920552CB-C3DE-4748-8079-2831CAFED3A2}" presName="circle3" presStyleLbl="node1" presStyleIdx="2" presStyleCnt="4"/>
      <dgm:spPr/>
      <dgm:t>
        <a:bodyPr/>
        <a:lstStyle/>
        <a:p>
          <a:endParaRPr lang="en-US"/>
        </a:p>
      </dgm:t>
    </dgm:pt>
    <dgm:pt modelId="{65173B94-3E04-4778-9AA5-85512EAA6E5C}" type="pres">
      <dgm:prSet presAssocID="{920552CB-C3DE-4748-8079-2831CAFED3A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0B7E8-DF5E-4977-9086-B4D4B8AEAFAE}" type="pres">
      <dgm:prSet presAssocID="{920552CB-C3DE-4748-8079-2831CAFED3A2}" presName="comp4" presStyleCnt="0"/>
      <dgm:spPr/>
    </dgm:pt>
    <dgm:pt modelId="{5B04C7D4-0C66-40B7-99AF-6C0E5E463AEB}" type="pres">
      <dgm:prSet presAssocID="{920552CB-C3DE-4748-8079-2831CAFED3A2}" presName="circle4" presStyleLbl="node1" presStyleIdx="3" presStyleCnt="4"/>
      <dgm:spPr/>
      <dgm:t>
        <a:bodyPr/>
        <a:lstStyle/>
        <a:p>
          <a:endParaRPr lang="en-US"/>
        </a:p>
      </dgm:t>
    </dgm:pt>
    <dgm:pt modelId="{138BC12D-E79A-46F1-9873-0ECF244904FC}" type="pres">
      <dgm:prSet presAssocID="{920552CB-C3DE-4748-8079-2831CAFED3A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58E6A-782A-4551-BEAF-0B02E17360AB}" type="presOf" srcId="{6AC99C86-CBD3-4E84-97DC-EB6E0BC28CC6}" destId="{5B04C7D4-0C66-40B7-99AF-6C0E5E463AEB}" srcOrd="0" destOrd="0" presId="urn:microsoft.com/office/officeart/2005/8/layout/venn2"/>
    <dgm:cxn modelId="{19602AF9-66B3-4124-B684-677B49280F7D}" type="presOf" srcId="{83D9F687-9DA9-42F4-8D14-24174BDEFAE2}" destId="{96334835-36AC-42F9-BFE0-8702FD97F429}" srcOrd="1" destOrd="0" presId="urn:microsoft.com/office/officeart/2005/8/layout/venn2"/>
    <dgm:cxn modelId="{9E796EEA-95C0-4052-932A-3D09D44F71D1}" srcId="{920552CB-C3DE-4748-8079-2831CAFED3A2}" destId="{6AC99C86-CBD3-4E84-97DC-EB6E0BC28CC6}" srcOrd="3" destOrd="0" parTransId="{D4F4BE75-6BE0-4470-B040-F6DC94613080}" sibTransId="{D50E2B80-2BFA-4ABF-AF16-BA37BC9EFC0A}"/>
    <dgm:cxn modelId="{60039824-EFA0-43CA-B3C3-17865D67F8EA}" type="presOf" srcId="{3DDD2868-32EA-4C5D-BDB6-19E46529BCEA}" destId="{7B201D4F-3ABB-4AA0-9DD1-4E34C1C24790}" srcOrd="0" destOrd="0" presId="urn:microsoft.com/office/officeart/2005/8/layout/venn2"/>
    <dgm:cxn modelId="{D14C4A3F-4729-442E-B508-1195EC25D650}" type="presOf" srcId="{04BE936C-E0B1-4D94-8F24-2B83803AEF9F}" destId="{95DE5207-025A-425E-B3D3-E91D76216FF8}" srcOrd="1" destOrd="0" presId="urn:microsoft.com/office/officeart/2005/8/layout/venn2"/>
    <dgm:cxn modelId="{DFF80984-E0E8-4A39-A2C4-683B97D495E1}" type="presOf" srcId="{6AC99C86-CBD3-4E84-97DC-EB6E0BC28CC6}" destId="{138BC12D-E79A-46F1-9873-0ECF244904FC}" srcOrd="1" destOrd="0" presId="urn:microsoft.com/office/officeart/2005/8/layout/venn2"/>
    <dgm:cxn modelId="{16D9D894-FA0A-4C33-8CE6-72E3496BD4FE}" type="presOf" srcId="{920552CB-C3DE-4748-8079-2831CAFED3A2}" destId="{B68FDB90-5246-40EA-B6E8-D89223EF4A5D}" srcOrd="0" destOrd="0" presId="urn:microsoft.com/office/officeart/2005/8/layout/venn2"/>
    <dgm:cxn modelId="{06FDBCFC-6CAF-4BB8-88CE-133B6033DD9C}" type="presOf" srcId="{04BE936C-E0B1-4D94-8F24-2B83803AEF9F}" destId="{280D03B2-5124-4FFE-B2EA-9D0C5DF14AE3}" srcOrd="0" destOrd="0" presId="urn:microsoft.com/office/officeart/2005/8/layout/venn2"/>
    <dgm:cxn modelId="{2A11669C-5BCF-4943-8E2F-F54AEADD5FF6}" type="presOf" srcId="{3DDD2868-32EA-4C5D-BDB6-19E46529BCEA}" destId="{65173B94-3E04-4778-9AA5-85512EAA6E5C}" srcOrd="1" destOrd="0" presId="urn:microsoft.com/office/officeart/2005/8/layout/venn2"/>
    <dgm:cxn modelId="{F2924DF5-3E0D-4798-9433-09ED9702A3A2}" type="presOf" srcId="{83D9F687-9DA9-42F4-8D14-24174BDEFAE2}" destId="{82F6B587-BE75-4509-BA53-DBC19D7C7903}" srcOrd="0" destOrd="0" presId="urn:microsoft.com/office/officeart/2005/8/layout/venn2"/>
    <dgm:cxn modelId="{C6365CFF-1423-4F8A-92D3-7C6F113477D1}" srcId="{920552CB-C3DE-4748-8079-2831CAFED3A2}" destId="{3DDD2868-32EA-4C5D-BDB6-19E46529BCEA}" srcOrd="2" destOrd="0" parTransId="{9C3BE899-412C-4F21-9FE3-B8CD5CB55B74}" sibTransId="{98E860F6-137E-4F38-ABAB-3407817523C3}"/>
    <dgm:cxn modelId="{14CE48F8-3033-4320-8E2C-A1455C4B4289}" srcId="{920552CB-C3DE-4748-8079-2831CAFED3A2}" destId="{83D9F687-9DA9-42F4-8D14-24174BDEFAE2}" srcOrd="1" destOrd="0" parTransId="{D6462131-C24D-4FFB-BF86-3729331DE4D8}" sibTransId="{4DF0029C-566B-495E-82DA-F6D0FEF2F06A}"/>
    <dgm:cxn modelId="{B4A24110-5D53-41B8-80A7-1616A7220855}" srcId="{920552CB-C3DE-4748-8079-2831CAFED3A2}" destId="{04BE936C-E0B1-4D94-8F24-2B83803AEF9F}" srcOrd="0" destOrd="0" parTransId="{103D153B-2538-44DD-874D-815EB7CE5F04}" sibTransId="{6799235D-F304-4F65-A690-60498E901C9A}"/>
    <dgm:cxn modelId="{DD2463B7-E78B-4DE3-9486-BF791773601F}" type="presParOf" srcId="{B68FDB90-5246-40EA-B6E8-D89223EF4A5D}" destId="{F6202F08-D422-409B-9CCC-215963A07691}" srcOrd="0" destOrd="0" presId="urn:microsoft.com/office/officeart/2005/8/layout/venn2"/>
    <dgm:cxn modelId="{A35711B8-26DB-412E-BBB7-FA1A1E8A8E91}" type="presParOf" srcId="{F6202F08-D422-409B-9CCC-215963A07691}" destId="{280D03B2-5124-4FFE-B2EA-9D0C5DF14AE3}" srcOrd="0" destOrd="0" presId="urn:microsoft.com/office/officeart/2005/8/layout/venn2"/>
    <dgm:cxn modelId="{8398B7F0-4D33-4163-B6A8-862342AD6A91}" type="presParOf" srcId="{F6202F08-D422-409B-9CCC-215963A07691}" destId="{95DE5207-025A-425E-B3D3-E91D76216FF8}" srcOrd="1" destOrd="0" presId="urn:microsoft.com/office/officeart/2005/8/layout/venn2"/>
    <dgm:cxn modelId="{89FB051A-11DD-4C49-B0F2-0ED2B75DD94D}" type="presParOf" srcId="{B68FDB90-5246-40EA-B6E8-D89223EF4A5D}" destId="{D09EDDC0-0E95-4F7C-8BD4-F0A9DFDC5429}" srcOrd="1" destOrd="0" presId="urn:microsoft.com/office/officeart/2005/8/layout/venn2"/>
    <dgm:cxn modelId="{57E75339-7164-46DC-950E-CAEA6FEC9B61}" type="presParOf" srcId="{D09EDDC0-0E95-4F7C-8BD4-F0A9DFDC5429}" destId="{82F6B587-BE75-4509-BA53-DBC19D7C7903}" srcOrd="0" destOrd="0" presId="urn:microsoft.com/office/officeart/2005/8/layout/venn2"/>
    <dgm:cxn modelId="{363049A4-0880-4834-B0E6-24DD7E8CFF77}" type="presParOf" srcId="{D09EDDC0-0E95-4F7C-8BD4-F0A9DFDC5429}" destId="{96334835-36AC-42F9-BFE0-8702FD97F429}" srcOrd="1" destOrd="0" presId="urn:microsoft.com/office/officeart/2005/8/layout/venn2"/>
    <dgm:cxn modelId="{67D85546-066C-46EF-8D2A-B416A92E699F}" type="presParOf" srcId="{B68FDB90-5246-40EA-B6E8-D89223EF4A5D}" destId="{696232A9-0E2C-4EBD-BC2B-04B7B0EBC6C4}" srcOrd="2" destOrd="0" presId="urn:microsoft.com/office/officeart/2005/8/layout/venn2"/>
    <dgm:cxn modelId="{EFCF62F4-B1BF-420F-AF54-2118D192AF87}" type="presParOf" srcId="{696232A9-0E2C-4EBD-BC2B-04B7B0EBC6C4}" destId="{7B201D4F-3ABB-4AA0-9DD1-4E34C1C24790}" srcOrd="0" destOrd="0" presId="urn:microsoft.com/office/officeart/2005/8/layout/venn2"/>
    <dgm:cxn modelId="{ECA93479-E4A5-4D56-8542-1DE24BBE4912}" type="presParOf" srcId="{696232A9-0E2C-4EBD-BC2B-04B7B0EBC6C4}" destId="{65173B94-3E04-4778-9AA5-85512EAA6E5C}" srcOrd="1" destOrd="0" presId="urn:microsoft.com/office/officeart/2005/8/layout/venn2"/>
    <dgm:cxn modelId="{787FDD3B-6DE6-422C-8503-CC37597A5C96}" type="presParOf" srcId="{B68FDB90-5246-40EA-B6E8-D89223EF4A5D}" destId="{D5E0B7E8-DF5E-4977-9086-B4D4B8AEAFAE}" srcOrd="3" destOrd="0" presId="urn:microsoft.com/office/officeart/2005/8/layout/venn2"/>
    <dgm:cxn modelId="{3DDF9D56-BF02-43C9-9ABD-B9919355937D}" type="presParOf" srcId="{D5E0B7E8-DF5E-4977-9086-B4D4B8AEAFAE}" destId="{5B04C7D4-0C66-40B7-99AF-6C0E5E463AEB}" srcOrd="0" destOrd="0" presId="urn:microsoft.com/office/officeart/2005/8/layout/venn2"/>
    <dgm:cxn modelId="{8C6E131C-0E59-46CC-B84E-165EA1603B59}" type="presParOf" srcId="{D5E0B7E8-DF5E-4977-9086-B4D4B8AEAFAE}" destId="{138BC12D-E79A-46F1-9873-0ECF244904F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E4804F-7E47-734B-8CEE-72E0AA17DC68}">
      <dsp:nvSpPr>
        <dsp:cNvPr id="0" name=""/>
        <dsp:cNvSpPr/>
      </dsp:nvSpPr>
      <dsp:spPr>
        <a:xfrm>
          <a:off x="1207321" y="3365506"/>
          <a:ext cx="166555" cy="16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82AC5-5C5F-354C-8CEF-38093FB029B5}">
      <dsp:nvSpPr>
        <dsp:cNvPr id="0" name=""/>
        <dsp:cNvSpPr/>
      </dsp:nvSpPr>
      <dsp:spPr>
        <a:xfrm>
          <a:off x="1290599" y="3448783"/>
          <a:ext cx="948641" cy="107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 started in advertising</a:t>
          </a:r>
          <a:endParaRPr lang="en-US" sz="1500" kern="1200" dirty="0"/>
        </a:p>
      </dsp:txBody>
      <dsp:txXfrm>
        <a:off x="1290599" y="3448783"/>
        <a:ext cx="948641" cy="1077179"/>
      </dsp:txXfrm>
    </dsp:sp>
    <dsp:sp modelId="{CBC6206B-B056-5841-B687-A2196C5543F2}">
      <dsp:nvSpPr>
        <dsp:cNvPr id="0" name=""/>
        <dsp:cNvSpPr/>
      </dsp:nvSpPr>
      <dsp:spPr>
        <a:xfrm>
          <a:off x="2108893" y="2499236"/>
          <a:ext cx="260695" cy="260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AF96C-A524-0446-A176-5D1335D7D57E}">
      <dsp:nvSpPr>
        <dsp:cNvPr id="0" name=""/>
        <dsp:cNvSpPr/>
      </dsp:nvSpPr>
      <dsp:spPr>
        <a:xfrm>
          <a:off x="2239240" y="2629584"/>
          <a:ext cx="1202095" cy="1896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37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 worked as a project manager at Mattel Toys</a:t>
          </a:r>
          <a:endParaRPr lang="en-US" sz="1500" kern="1200" dirty="0"/>
        </a:p>
      </dsp:txBody>
      <dsp:txXfrm>
        <a:off x="2239240" y="2629584"/>
        <a:ext cx="1202095" cy="1896378"/>
      </dsp:txXfrm>
    </dsp:sp>
    <dsp:sp modelId="{221ED7F9-76E9-E249-B121-3C29A88047D7}">
      <dsp:nvSpPr>
        <dsp:cNvPr id="0" name=""/>
        <dsp:cNvSpPr/>
      </dsp:nvSpPr>
      <dsp:spPr>
        <a:xfrm>
          <a:off x="3267539" y="1808574"/>
          <a:ext cx="347593" cy="347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F266D-130A-D048-AE36-6B163AF606AF}">
      <dsp:nvSpPr>
        <dsp:cNvPr id="0" name=""/>
        <dsp:cNvSpPr/>
      </dsp:nvSpPr>
      <dsp:spPr>
        <a:xfrm>
          <a:off x="3441336" y="1982371"/>
          <a:ext cx="1397617" cy="2543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83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 joined an internet company called </a:t>
          </a:r>
          <a:r>
            <a:rPr lang="en-US" sz="1500" kern="1200" dirty="0" err="1" smtClean="0"/>
            <a:t>petsmart.com</a:t>
          </a:r>
          <a:endParaRPr lang="en-US" sz="1500" kern="1200" dirty="0"/>
        </a:p>
      </dsp:txBody>
      <dsp:txXfrm>
        <a:off x="3441336" y="1982371"/>
        <a:ext cx="1397617" cy="2543591"/>
      </dsp:txXfrm>
    </dsp:sp>
    <dsp:sp modelId="{7D1F9F0F-1474-B147-B257-CD453521B2E6}">
      <dsp:nvSpPr>
        <dsp:cNvPr id="0" name=""/>
        <dsp:cNvSpPr/>
      </dsp:nvSpPr>
      <dsp:spPr>
        <a:xfrm>
          <a:off x="4614466" y="1269080"/>
          <a:ext cx="448975" cy="4489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564D5-0166-AB49-A009-1BD2C9A741E8}">
      <dsp:nvSpPr>
        <dsp:cNvPr id="0" name=""/>
        <dsp:cNvSpPr/>
      </dsp:nvSpPr>
      <dsp:spPr>
        <a:xfrm>
          <a:off x="4838954" y="1493567"/>
          <a:ext cx="1448308" cy="3032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903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 started running distressed turnaround companies</a:t>
          </a:r>
          <a:endParaRPr lang="en-US" sz="1500" kern="1200" dirty="0"/>
        </a:p>
      </dsp:txBody>
      <dsp:txXfrm>
        <a:off x="4838954" y="1493567"/>
        <a:ext cx="1448308" cy="3032395"/>
      </dsp:txXfrm>
    </dsp:sp>
    <dsp:sp modelId="{6BFD7A30-20FD-A442-81FA-C8027FC8263B}">
      <dsp:nvSpPr>
        <dsp:cNvPr id="0" name=""/>
        <dsp:cNvSpPr/>
      </dsp:nvSpPr>
      <dsp:spPr>
        <a:xfrm>
          <a:off x="6001221" y="908813"/>
          <a:ext cx="572081" cy="5720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75388-94D1-DA48-9195-434A06C72967}">
      <dsp:nvSpPr>
        <dsp:cNvPr id="0" name=""/>
        <dsp:cNvSpPr/>
      </dsp:nvSpPr>
      <dsp:spPr>
        <a:xfrm>
          <a:off x="6287262" y="1194854"/>
          <a:ext cx="1448308" cy="3331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134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 am now the President of a healthcare company</a:t>
          </a:r>
          <a:endParaRPr lang="en-US" sz="1500" kern="1200" dirty="0"/>
        </a:p>
      </dsp:txBody>
      <dsp:txXfrm>
        <a:off x="6287262" y="1194854"/>
        <a:ext cx="1448308" cy="3331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C463A-ECAA-453B-A73C-388F5AFB4F96}">
      <dsp:nvSpPr>
        <dsp:cNvPr id="0" name=""/>
        <dsp:cNvSpPr/>
      </dsp:nvSpPr>
      <dsp:spPr>
        <a:xfrm rot="5400000">
          <a:off x="-180689" y="182504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History</a:t>
          </a:r>
          <a:endParaRPr lang="en-US" sz="1800" kern="1200" dirty="0"/>
        </a:p>
      </dsp:txBody>
      <dsp:txXfrm rot="-5400000">
        <a:off x="1" y="423424"/>
        <a:ext cx="843217" cy="361379"/>
      </dsp:txXfrm>
    </dsp:sp>
    <dsp:sp modelId="{66A0EA41-AF18-431B-B159-8FD3441BA876}">
      <dsp:nvSpPr>
        <dsp:cNvPr id="0" name=""/>
        <dsp:cNvSpPr/>
      </dsp:nvSpPr>
      <dsp:spPr>
        <a:xfrm rot="5400000">
          <a:off x="4335414" y="-3490382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Emerald was founded in 2002</a:t>
          </a:r>
          <a:endParaRPr lang="en-US" sz="2200" kern="1200" dirty="0"/>
        </a:p>
      </dsp:txBody>
      <dsp:txXfrm rot="-5400000">
        <a:off x="843217" y="40037"/>
        <a:ext cx="7729160" cy="706543"/>
      </dsp:txXfrm>
    </dsp:sp>
    <dsp:sp modelId="{ABE2B68B-272C-4A0C-9E50-25D1C7CA2FAD}">
      <dsp:nvSpPr>
        <dsp:cNvPr id="0" name=""/>
        <dsp:cNvSpPr/>
      </dsp:nvSpPr>
      <dsp:spPr>
        <a:xfrm rot="5400000">
          <a:off x="-180689" y="1271098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Size</a:t>
          </a:r>
          <a:endParaRPr lang="en-US" sz="1800" kern="1200" dirty="0"/>
        </a:p>
      </dsp:txBody>
      <dsp:txXfrm rot="-5400000">
        <a:off x="1" y="1512018"/>
        <a:ext cx="843217" cy="361379"/>
      </dsp:txXfrm>
    </dsp:sp>
    <dsp:sp modelId="{30B514BE-46D7-4D38-A415-D7FF022783BA}">
      <dsp:nvSpPr>
        <dsp:cNvPr id="0" name=""/>
        <dsp:cNvSpPr/>
      </dsp:nvSpPr>
      <dsp:spPr>
        <a:xfrm rot="5400000">
          <a:off x="4335414" y="-2401788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We have over 400 nurses and employees</a:t>
          </a:r>
          <a:endParaRPr lang="en-US" sz="2200" kern="1200" dirty="0"/>
        </a:p>
      </dsp:txBody>
      <dsp:txXfrm rot="-5400000">
        <a:off x="843217" y="1128631"/>
        <a:ext cx="7729160" cy="706543"/>
      </dsp:txXfrm>
    </dsp:sp>
    <dsp:sp modelId="{11A6DF24-183C-4118-AD2D-2316AB1CB656}">
      <dsp:nvSpPr>
        <dsp:cNvPr id="0" name=""/>
        <dsp:cNvSpPr/>
      </dsp:nvSpPr>
      <dsp:spPr>
        <a:xfrm rot="5400000">
          <a:off x="-180689" y="2359691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Location</a:t>
          </a:r>
          <a:endParaRPr lang="en-US" sz="1800" kern="1200" dirty="0"/>
        </a:p>
      </dsp:txBody>
      <dsp:txXfrm rot="-5400000">
        <a:off x="1" y="2600611"/>
        <a:ext cx="843217" cy="361379"/>
      </dsp:txXfrm>
    </dsp:sp>
    <dsp:sp modelId="{2E4840C1-F354-44D9-A398-5161A3DBB89F}">
      <dsp:nvSpPr>
        <dsp:cNvPr id="0" name=""/>
        <dsp:cNvSpPr/>
      </dsp:nvSpPr>
      <dsp:spPr>
        <a:xfrm rot="5400000">
          <a:off x="4335414" y="-1313195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Our headquarters is in Marina Del Rey, but we place nurses all across the country</a:t>
          </a:r>
          <a:endParaRPr lang="en-US" sz="2200" kern="1200" dirty="0"/>
        </a:p>
      </dsp:txBody>
      <dsp:txXfrm rot="-5400000">
        <a:off x="843217" y="2217224"/>
        <a:ext cx="7729160" cy="706543"/>
      </dsp:txXfrm>
    </dsp:sp>
    <dsp:sp modelId="{226B8113-CD76-4B1D-94B0-BF4B1B173FF7}">
      <dsp:nvSpPr>
        <dsp:cNvPr id="0" name=""/>
        <dsp:cNvSpPr/>
      </dsp:nvSpPr>
      <dsp:spPr>
        <a:xfrm rot="5400000">
          <a:off x="-180689" y="3448284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Products</a:t>
          </a:r>
          <a:endParaRPr lang="en-US" sz="1800" kern="1200" dirty="0"/>
        </a:p>
      </dsp:txBody>
      <dsp:txXfrm rot="-5400000">
        <a:off x="1" y="3689204"/>
        <a:ext cx="843217" cy="361379"/>
      </dsp:txXfrm>
    </dsp:sp>
    <dsp:sp modelId="{6A2F2BFB-E64A-4CD0-A98A-7DE9447DD690}">
      <dsp:nvSpPr>
        <dsp:cNvPr id="0" name=""/>
        <dsp:cNvSpPr/>
      </dsp:nvSpPr>
      <dsp:spPr>
        <a:xfrm rot="5400000">
          <a:off x="4335414" y="-224602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</dsp:txBody>
      <dsp:txXfrm rot="-5400000">
        <a:off x="843217" y="3305817"/>
        <a:ext cx="7729160" cy="706543"/>
      </dsp:txXfrm>
    </dsp:sp>
    <dsp:sp modelId="{B909DF7A-9810-49F1-8644-6B5E54C44566}">
      <dsp:nvSpPr>
        <dsp:cNvPr id="0" name=""/>
        <dsp:cNvSpPr/>
      </dsp:nvSpPr>
      <dsp:spPr>
        <a:xfrm rot="5400000">
          <a:off x="-180689" y="4536877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Services</a:t>
          </a:r>
          <a:endParaRPr lang="en-US" sz="1800" kern="1200" dirty="0"/>
        </a:p>
      </dsp:txBody>
      <dsp:txXfrm rot="-5400000">
        <a:off x="1" y="4777797"/>
        <a:ext cx="843217" cy="361379"/>
      </dsp:txXfrm>
    </dsp:sp>
    <dsp:sp modelId="{1BD4153D-BF13-46DC-AF90-F6C03C8C874D}">
      <dsp:nvSpPr>
        <dsp:cNvPr id="0" name=""/>
        <dsp:cNvSpPr/>
      </dsp:nvSpPr>
      <dsp:spPr>
        <a:xfrm rot="5400000">
          <a:off x="4335414" y="863990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We support hospitals by placing Travel Nurses in critical nursing roles.</a:t>
          </a:r>
          <a:endParaRPr lang="en-US" sz="2200" kern="1200" dirty="0"/>
        </a:p>
      </dsp:txBody>
      <dsp:txXfrm rot="-5400000">
        <a:off x="843217" y="4394409"/>
        <a:ext cx="7729160" cy="706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BC0B2-925D-42AF-B37F-22210FCBFDED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7C770-75BF-4A12-A8B4-513165B99310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E53A5-7A34-487C-A6F7-14CA1B9E7C27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7E7F0-0E3B-4693-A36E-5C131675CA3C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66E2B-110E-493A-8A8B-4A625467E8AF}">
      <dsp:nvSpPr>
        <dsp:cNvPr id="0" name=""/>
        <dsp:cNvSpPr/>
      </dsp:nvSpPr>
      <dsp:spPr>
        <a:xfrm>
          <a:off x="3313137" y="1461318"/>
          <a:ext cx="1603325" cy="1603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President &amp; COO</a:t>
          </a:r>
          <a:endParaRPr lang="en-US" sz="2200" kern="1200" dirty="0"/>
        </a:p>
      </dsp:txBody>
      <dsp:txXfrm>
        <a:off x="3547939" y="1696120"/>
        <a:ext cx="1133721" cy="1133721"/>
      </dsp:txXfrm>
    </dsp:sp>
    <dsp:sp modelId="{D9D4D7BA-BA6D-4356-875A-E65D17B87A66}">
      <dsp:nvSpPr>
        <dsp:cNvPr id="0" name=""/>
        <dsp:cNvSpPr/>
      </dsp:nvSpPr>
      <dsp:spPr>
        <a:xfrm>
          <a:off x="3553636" y="1079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Finance</a:t>
          </a:r>
          <a:endParaRPr lang="en-US" sz="1200" kern="1200" dirty="0"/>
        </a:p>
      </dsp:txBody>
      <dsp:txXfrm>
        <a:off x="3717997" y="165440"/>
        <a:ext cx="793605" cy="793605"/>
      </dsp:txXfrm>
    </dsp:sp>
    <dsp:sp modelId="{008CD76D-B43E-4EBF-81AA-AEB4E66BE8A8}">
      <dsp:nvSpPr>
        <dsp:cNvPr id="0" name=""/>
        <dsp:cNvSpPr/>
      </dsp:nvSpPr>
      <dsp:spPr>
        <a:xfrm>
          <a:off x="5254373" y="1701817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Operations</a:t>
          </a:r>
          <a:endParaRPr lang="en-US" sz="1200" kern="1200" dirty="0"/>
        </a:p>
      </dsp:txBody>
      <dsp:txXfrm>
        <a:off x="5418734" y="1866178"/>
        <a:ext cx="793605" cy="793605"/>
      </dsp:txXfrm>
    </dsp:sp>
    <dsp:sp modelId="{FFD7FA97-F812-44A1-9631-DDE8B26B7B7A}">
      <dsp:nvSpPr>
        <dsp:cNvPr id="0" name=""/>
        <dsp:cNvSpPr/>
      </dsp:nvSpPr>
      <dsp:spPr>
        <a:xfrm>
          <a:off x="3553636" y="3402555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Human Resources</a:t>
          </a:r>
          <a:endParaRPr lang="en-US" sz="1200" kern="1200" dirty="0"/>
        </a:p>
      </dsp:txBody>
      <dsp:txXfrm>
        <a:off x="3717997" y="3566916"/>
        <a:ext cx="793605" cy="793605"/>
      </dsp:txXfrm>
    </dsp:sp>
    <dsp:sp modelId="{8BAFBFE4-9AC3-4939-AF41-F8EBDA8E0FC1}">
      <dsp:nvSpPr>
        <dsp:cNvPr id="0" name=""/>
        <dsp:cNvSpPr/>
      </dsp:nvSpPr>
      <dsp:spPr>
        <a:xfrm>
          <a:off x="1852898" y="1701817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IT/Technology</a:t>
          </a:r>
          <a:endParaRPr lang="en-US" sz="1200" kern="1200" dirty="0"/>
        </a:p>
      </dsp:txBody>
      <dsp:txXfrm>
        <a:off x="2017259" y="1866178"/>
        <a:ext cx="793605" cy="7936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D03B2-5124-4FFE-B2EA-9D0C5DF14AE3}">
      <dsp:nvSpPr>
        <dsp:cNvPr id="0" name=""/>
        <dsp:cNvSpPr/>
      </dsp:nvSpPr>
      <dsp:spPr>
        <a:xfrm>
          <a:off x="1851818" y="0"/>
          <a:ext cx="4525963" cy="4525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Company Management    $100k-$200k</a:t>
          </a:r>
          <a:endParaRPr lang="en-US" sz="1000" kern="1200" dirty="0"/>
        </a:p>
      </dsp:txBody>
      <dsp:txXfrm>
        <a:off x="3482070" y="226298"/>
        <a:ext cx="1265459" cy="678894"/>
      </dsp:txXfrm>
    </dsp:sp>
    <dsp:sp modelId="{82F6B587-BE75-4509-BA53-DBC19D7C7903}">
      <dsp:nvSpPr>
        <dsp:cNvPr id="0" name=""/>
        <dsp:cNvSpPr/>
      </dsp:nvSpPr>
      <dsp:spPr>
        <a:xfrm>
          <a:off x="2304414" y="905192"/>
          <a:ext cx="3620770" cy="3620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Department Manager $75k-$100k</a:t>
          </a:r>
          <a:endParaRPr lang="en-US" sz="1000" kern="1200" dirty="0"/>
        </a:p>
      </dsp:txBody>
      <dsp:txXfrm>
        <a:off x="3482070" y="1122438"/>
        <a:ext cx="1265459" cy="651738"/>
      </dsp:txXfrm>
    </dsp:sp>
    <dsp:sp modelId="{7B201D4F-3ABB-4AA0-9DD1-4E34C1C24790}">
      <dsp:nvSpPr>
        <dsp:cNvPr id="0" name=""/>
        <dsp:cNvSpPr/>
      </dsp:nvSpPr>
      <dsp:spPr>
        <a:xfrm>
          <a:off x="2757011" y="1810385"/>
          <a:ext cx="2715577" cy="2715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Department Technical role      $50k-$80k</a:t>
          </a:r>
          <a:endParaRPr lang="en-US" sz="1000" kern="1200" dirty="0"/>
        </a:p>
      </dsp:txBody>
      <dsp:txXfrm>
        <a:off x="3482070" y="2014053"/>
        <a:ext cx="1265459" cy="611005"/>
      </dsp:txXfrm>
    </dsp:sp>
    <dsp:sp modelId="{5B04C7D4-0C66-40B7-99AF-6C0E5E463AEB}">
      <dsp:nvSpPr>
        <dsp:cNvPr id="0" name=""/>
        <dsp:cNvSpPr/>
      </dsp:nvSpPr>
      <dsp:spPr>
        <a:xfrm>
          <a:off x="3209607" y="2715577"/>
          <a:ext cx="1810385" cy="18103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Administrative     $40k-$60k</a:t>
          </a:r>
          <a:endParaRPr lang="en-US" sz="1000" kern="1200" dirty="0"/>
        </a:p>
      </dsp:txBody>
      <dsp:txXfrm>
        <a:off x="3474732" y="3168174"/>
        <a:ext cx="1280135" cy="905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12/2/14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current company (history, size, location, products and services,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12/2/14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12/2/14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12/2/14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12/2/14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12/2/14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12/2/14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12/2/14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12/2/14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12/2/14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12/2/14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12/2/14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12/2/14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665" y="1295400"/>
            <a:ext cx="9144000" cy="2895601"/>
          </a:xfrm>
        </p:spPr>
        <p:txBody>
          <a:bodyPr/>
          <a:lstStyle/>
          <a:p>
            <a:r>
              <a:rPr lang="en-US" sz="7200" dirty="0" smtClean="0">
                <a:latin typeface="Bauhaus 93" pitchFamily="82" charset="0"/>
              </a:rPr>
              <a:t>Mark Siegel</a:t>
            </a:r>
            <a:endParaRPr lang="en-US" sz="7200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</a:t>
            </a:r>
            <a:br>
              <a:rPr lang="en-US" dirty="0" smtClean="0">
                <a:latin typeface="Bauhaus 93" pitchFamily="82" charset="0"/>
              </a:rPr>
            </a:b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/>
              <a:t>I attended college</a:t>
            </a:r>
            <a:r>
              <a:rPr lang="en-US" dirty="0"/>
              <a:t> </a:t>
            </a:r>
            <a:r>
              <a:rPr lang="en-US" dirty="0" smtClean="0"/>
              <a:t>at UCLA.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70" y="2522196"/>
            <a:ext cx="3551130" cy="2537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5040868"/>
            <a:ext cx="180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UCLA Graduation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94" y="2514600"/>
            <a:ext cx="3560495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1200" y="5029200"/>
            <a:ext cx="1896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 first “new” car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Activities/Athletics in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Jobs I worked while in College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 wasn’t good enough to play any school sports, so I did several intramural sports (my dorm, friends, etc.)</a:t>
            </a:r>
          </a:p>
          <a:p>
            <a:r>
              <a:rPr lang="en-US" dirty="0" smtClean="0"/>
              <a:t>I kept playing music with my bands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 had financial aid, but had to work for spending money, so I continued to work through school.  Waiting tables and bartending helped pay my tuition.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</a:t>
            </a:r>
            <a:br>
              <a:rPr lang="en-US" dirty="0" smtClean="0">
                <a:latin typeface="Bauhaus 93" pitchFamily="82" charset="0"/>
              </a:rPr>
            </a:b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5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Favorite classes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Least favorite classes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Political Science</a:t>
            </a:r>
          </a:p>
          <a:p>
            <a:pPr lvl="1"/>
            <a:r>
              <a:rPr lang="en-US" dirty="0" smtClean="0"/>
              <a:t>I loved learning about other nations, especially Russia (the Soviet Union)</a:t>
            </a:r>
          </a:p>
          <a:p>
            <a:r>
              <a:rPr lang="en-US" dirty="0" smtClean="0"/>
              <a:t>Sociology</a:t>
            </a:r>
          </a:p>
          <a:p>
            <a:pPr lvl="1"/>
            <a:r>
              <a:rPr lang="en-US" dirty="0" smtClean="0"/>
              <a:t>Learning about people’s behaviors was amazing</a:t>
            </a:r>
          </a:p>
          <a:p>
            <a:r>
              <a:rPr lang="en-US" dirty="0" smtClean="0"/>
              <a:t>Economics</a:t>
            </a:r>
          </a:p>
          <a:p>
            <a:pPr lvl="1"/>
            <a:r>
              <a:rPr lang="en-US" dirty="0" smtClean="0"/>
              <a:t>UCLA didn’t have lots of business classes, so this was my focus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Microbiology</a:t>
            </a:r>
          </a:p>
          <a:p>
            <a:pPr lvl="1"/>
            <a:r>
              <a:rPr lang="en-US" dirty="0" smtClean="0"/>
              <a:t>Failed the class twice</a:t>
            </a:r>
          </a:p>
          <a:p>
            <a:r>
              <a:rPr lang="en-US" dirty="0" smtClean="0"/>
              <a:t>Geology</a:t>
            </a:r>
          </a:p>
          <a:p>
            <a:pPr lvl="1"/>
            <a:r>
              <a:rPr lang="en-US" dirty="0" smtClean="0"/>
              <a:t>Rock, rocks and more rocks</a:t>
            </a:r>
          </a:p>
          <a:p>
            <a:r>
              <a:rPr lang="en-US" dirty="0" smtClean="0"/>
              <a:t>English literature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Fondest memories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Obstacles or adversity that you had to overcome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Living in the dorms</a:t>
            </a:r>
          </a:p>
          <a:p>
            <a:pPr lvl="1"/>
            <a:r>
              <a:rPr lang="en-US" dirty="0" smtClean="0"/>
              <a:t>Tons of fun and made great friends</a:t>
            </a:r>
            <a:endParaRPr lang="en-US" dirty="0"/>
          </a:p>
          <a:p>
            <a:r>
              <a:rPr lang="en-US" dirty="0" smtClean="0"/>
              <a:t>UCLA Sporting events</a:t>
            </a:r>
          </a:p>
          <a:p>
            <a:pPr lvl="1"/>
            <a:r>
              <a:rPr lang="en-US" dirty="0" smtClean="0"/>
              <a:t>Go Bruins!!</a:t>
            </a:r>
          </a:p>
          <a:p>
            <a:r>
              <a:rPr lang="en-US" dirty="0" smtClean="0"/>
              <a:t>Being on my own</a:t>
            </a:r>
          </a:p>
          <a:p>
            <a:pPr lvl="1"/>
            <a:r>
              <a:rPr lang="en-US" dirty="0" smtClean="0"/>
              <a:t>I loved the independence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Money</a:t>
            </a:r>
          </a:p>
          <a:p>
            <a:pPr lvl="1"/>
            <a:r>
              <a:rPr lang="en-US" dirty="0" smtClean="0"/>
              <a:t>My grades suffered since I had to work.  </a:t>
            </a:r>
          </a:p>
          <a:p>
            <a:r>
              <a:rPr lang="en-US" dirty="0" smtClean="0"/>
              <a:t>My best friend and I had a big falling out</a:t>
            </a:r>
          </a:p>
          <a:p>
            <a:pPr lvl="1"/>
            <a:r>
              <a:rPr lang="en-US" dirty="0" smtClean="0"/>
              <a:t>His drug use tore apart our 15 year friendship</a:t>
            </a:r>
          </a:p>
          <a:p>
            <a:r>
              <a:rPr lang="en-US" dirty="0" smtClean="0"/>
              <a:t>Shyness with girls</a:t>
            </a:r>
          </a:p>
          <a:p>
            <a:pPr lvl="1"/>
            <a:r>
              <a:rPr lang="en-US" dirty="0" smtClean="0"/>
              <a:t>Fear of rejection was a big deal for me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</a:t>
            </a:r>
            <a:br>
              <a:rPr lang="en-US" dirty="0" smtClean="0">
                <a:latin typeface="Bauhaus 93" pitchFamily="82" charset="0"/>
              </a:rPr>
            </a:b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759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Path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606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29200" y="6096000"/>
            <a:ext cx="2847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work hard and play hard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4789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38" r="220"/>
          <a:stretch/>
        </p:blipFill>
        <p:spPr>
          <a:xfrm>
            <a:off x="457200" y="1447800"/>
            <a:ext cx="2980267" cy="4525963"/>
          </a:xfrm>
        </p:spPr>
      </p:pic>
      <p:sp>
        <p:nvSpPr>
          <p:cNvPr id="12" name="TextBox 11"/>
          <p:cNvSpPr txBox="1"/>
          <p:nvPr/>
        </p:nvSpPr>
        <p:spPr>
          <a:xfrm>
            <a:off x="643467" y="6485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MG_077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133600"/>
            <a:ext cx="497749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first Job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My first job was delivering newspapers on a beach cruiser through the hills of </a:t>
            </a:r>
            <a:r>
              <a:rPr lang="en-US" dirty="0" err="1" smtClean="0"/>
              <a:t>westwood</a:t>
            </a:r>
            <a:r>
              <a:rPr lang="en-US" dirty="0" smtClean="0"/>
              <a:t>.  I made $30 per month and worked 6 days per week.  Sunday mornings were the worst since the paper was huge!!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9" name="Content Placeholder 8" descr="Scan-131203-0001 - Version 2.jpg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9" t="18313" r="9394"/>
          <a:stretch/>
        </p:blipFill>
        <p:spPr>
          <a:xfrm>
            <a:off x="5105400" y="1905000"/>
            <a:ext cx="3906948" cy="4038600"/>
          </a:xfrm>
        </p:spPr>
      </p:pic>
      <p:sp>
        <p:nvSpPr>
          <p:cNvPr id="10" name="TextBox 9"/>
          <p:cNvSpPr txBox="1"/>
          <p:nvPr/>
        </p:nvSpPr>
        <p:spPr>
          <a:xfrm>
            <a:off x="5181600" y="624840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That’s me on the left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67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" y="1600200"/>
            <a:ext cx="4041775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My worst Job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710184" y="2212848"/>
            <a:ext cx="4041648" cy="3913187"/>
          </a:xfrm>
        </p:spPr>
        <p:txBody>
          <a:bodyPr/>
          <a:lstStyle/>
          <a:p>
            <a:r>
              <a:rPr lang="en-US" dirty="0" smtClean="0"/>
              <a:t>Doing phone sales for a non-profit.  You cannot even imagine the horrible things people call you when you call them at home asking for money!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057400"/>
            <a:ext cx="3906948" cy="2411796"/>
          </a:xfrm>
        </p:spPr>
      </p:pic>
    </p:spTree>
    <p:extLst>
      <p:ext uri="{BB962C8B-B14F-4D97-AF65-F5344CB8AC3E}">
        <p14:creationId xmlns:p14="http://schemas.microsoft.com/office/powerpoint/2010/main" val="3533110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tephen.minix\AppData\Local\Microsoft\Windows\Temporary Internet Files\Content.IE5\H06GTAOS\MC9000710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4124608" cy="405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Some challenges I had to overcome in my career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I’ve worked for several companies that were in serious financial trouble and I needed to fix them quickly.  I had to do very tough things like firing people, shutting offices and declaring bankruptcy.  That was very tough on me.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6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9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861614"/>
              </p:ext>
            </p:extLst>
          </p:nvPr>
        </p:nvGraphicFramePr>
        <p:xfrm>
          <a:off x="304800" y="1066800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484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INTRODUCTION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name is Mark Siegel and I am </a:t>
            </a:r>
            <a:r>
              <a:rPr lang="en-US" dirty="0" smtClean="0"/>
              <a:t>46 years </a:t>
            </a:r>
            <a:r>
              <a:rPr lang="en-US" dirty="0" smtClean="0"/>
              <a:t>old.</a:t>
            </a:r>
          </a:p>
          <a:p>
            <a:r>
              <a:rPr lang="en-US" dirty="0" smtClean="0"/>
              <a:t>I work for Emerald Health Services </a:t>
            </a:r>
          </a:p>
          <a:p>
            <a:r>
              <a:rPr lang="en-US" dirty="0" smtClean="0"/>
              <a:t>Emerald Health is a staffing company that provides nurses to hospitals.</a:t>
            </a:r>
            <a:endParaRPr lang="en-US" dirty="0"/>
          </a:p>
          <a:p>
            <a:r>
              <a:rPr lang="en-US" dirty="0" smtClean="0"/>
              <a:t>My role at Emerald Health is the President and Chief Operating Officer</a:t>
            </a:r>
          </a:p>
          <a:p>
            <a:r>
              <a:rPr lang="en-US" dirty="0" smtClean="0"/>
              <a:t>In my role, I manage the daily operations of the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1192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8620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Compensation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ACADEMIC EXERCISE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now spend several minutes discussing the day’s academic module and how it is relevant in the ‘real world’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1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QUESTION AND ANSWER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26" y="1600200"/>
            <a:ext cx="63363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3200400" y="2057400"/>
            <a:ext cx="2819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This is a picture of me at age 11.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72200" y="2057400"/>
            <a:ext cx="266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This is a picture of me at age 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2057400"/>
            <a:ext cx="2819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This is a picture of me at age 7.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 was born in Michigan and moved to Los Angeles when I was 9 years old.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4" name="Content Placeholder 3" descr="1970s%20kids[1]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6" t="13566" r="12686" b="11703"/>
          <a:stretch/>
        </p:blipFill>
        <p:spPr>
          <a:xfrm>
            <a:off x="914400" y="2057400"/>
            <a:ext cx="1667934" cy="4027750"/>
          </a:xfrm>
        </p:spPr>
      </p:pic>
      <p:pic>
        <p:nvPicPr>
          <p:cNvPr id="11" name="Content Placeholder 10" descr="suit 1981 full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2" t="12742" r="35639" b="5949"/>
          <a:stretch/>
        </p:blipFill>
        <p:spPr>
          <a:xfrm>
            <a:off x="6612465" y="2057400"/>
            <a:ext cx="1693335" cy="3996267"/>
          </a:xfr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4" r="28857"/>
          <a:stretch/>
        </p:blipFill>
        <p:spPr>
          <a:xfrm>
            <a:off x="3352800" y="2057400"/>
            <a:ext cx="2621609" cy="382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This is a picture of me with my mother Diane, Father Stan and sister Janet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is a picture of me, my wife Tamara  and my two kids, Justin and Amanda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2522113"/>
            <a:ext cx="3825875" cy="26821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 little about my family…Then &amp; Now…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5" name="Content Placeholder 4" descr="IMG_1685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2" r="20282"/>
          <a:stretch>
            <a:fillRect/>
          </a:stretch>
        </p:blipFill>
        <p:spPr>
          <a:xfrm>
            <a:off x="5257800" y="2514600"/>
            <a:ext cx="2678707" cy="3001963"/>
          </a:xfrm>
        </p:spPr>
      </p:pic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399753"/>
          </a:xfrm>
        </p:spPr>
        <p:txBody>
          <a:bodyPr/>
          <a:lstStyle/>
          <a:p>
            <a:r>
              <a:rPr lang="en-US" dirty="0" smtClean="0"/>
              <a:t>I attended University High School in West LA and graduated in 1986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286000"/>
            <a:ext cx="5715000" cy="433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 a HS student I was involved in a variety of activities.  I played a lot of tennis and also played drums in school bands and bands with my friends</a:t>
            </a:r>
          </a:p>
          <a:p>
            <a:endParaRPr lang="en-US" dirty="0" smtClean="0"/>
          </a:p>
          <a:p>
            <a:r>
              <a:rPr lang="en-US" dirty="0" smtClean="0"/>
              <a:t>As a HS student I was a bit overwhelmed.  I had good friends, enjoyed music and did well in school, but wasn’t sure of how I wanted to spend my time or with whom I wanted to spend it.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124200"/>
            <a:ext cx="8229600" cy="3399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352800"/>
            <a:ext cx="2150375" cy="3060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8400" y="6324600"/>
            <a:ext cx="1397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Birthday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505200"/>
            <a:ext cx="1857161" cy="27857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800" y="6324600"/>
            <a:ext cx="2547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Summer trip 17 years 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 I enjoyed in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Things I did not enjoy in 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Music</a:t>
            </a:r>
          </a:p>
          <a:p>
            <a:pPr lvl="1"/>
            <a:r>
              <a:rPr lang="en-US" dirty="0" smtClean="0"/>
              <a:t>I love the drums!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Science</a:t>
            </a:r>
          </a:p>
          <a:p>
            <a:pPr lvl="1"/>
            <a:r>
              <a:rPr lang="en-US" dirty="0" smtClean="0"/>
              <a:t>“Hands on” experiments were my favorite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I love learning about other time periods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Getting to school</a:t>
            </a:r>
            <a:endParaRPr lang="en-US" dirty="0"/>
          </a:p>
          <a:p>
            <a:pPr lvl="1"/>
            <a:r>
              <a:rPr lang="en-US" dirty="0" smtClean="0"/>
              <a:t>Long walk to a city bus that was always crowded.</a:t>
            </a:r>
          </a:p>
          <a:p>
            <a:pPr lvl="1"/>
            <a:endParaRPr lang="en-US" dirty="0"/>
          </a:p>
          <a:p>
            <a:r>
              <a:rPr lang="en-US" dirty="0" smtClean="0"/>
              <a:t>“The grove kids”</a:t>
            </a:r>
            <a:endParaRPr lang="en-US" dirty="0"/>
          </a:p>
          <a:p>
            <a:pPr lvl="1"/>
            <a:r>
              <a:rPr lang="en-US" dirty="0" smtClean="0"/>
              <a:t>The “in” kids were not friendly, even though some were my friends since grade school</a:t>
            </a:r>
          </a:p>
          <a:p>
            <a:pPr lvl="1"/>
            <a:endParaRPr lang="en-US" dirty="0"/>
          </a:p>
          <a:p>
            <a:r>
              <a:rPr lang="en-US" dirty="0" smtClean="0"/>
              <a:t>Language classes</a:t>
            </a:r>
            <a:endParaRPr lang="en-US" dirty="0"/>
          </a:p>
          <a:p>
            <a:pPr lvl="1"/>
            <a:r>
              <a:rPr lang="en-US" dirty="0" smtClean="0"/>
              <a:t>I don</a:t>
            </a:r>
            <a:r>
              <a:rPr lang="fr-FR" dirty="0" smtClean="0"/>
              <a:t>’</a:t>
            </a:r>
            <a:r>
              <a:rPr lang="en-US" dirty="0" smtClean="0"/>
              <a:t>t learn languages easily</a:t>
            </a:r>
          </a:p>
          <a:p>
            <a:pPr lvl="1"/>
            <a:endParaRPr lang="en-US" dirty="0"/>
          </a:p>
          <a:p>
            <a:r>
              <a:rPr lang="en-US" dirty="0" smtClean="0"/>
              <a:t>Sitting still and paying attention</a:t>
            </a:r>
            <a:endParaRPr lang="en-US" dirty="0"/>
          </a:p>
          <a:p>
            <a:pPr lvl="1"/>
            <a:r>
              <a:rPr lang="en-US" dirty="0" smtClean="0"/>
              <a:t>It was very hard for me</a:t>
            </a:r>
            <a:endParaRPr lang="en-US" dirty="0"/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7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Activities/Athletics in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Jobs I worked while in 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 hate getting up early, but got to school at 8.</a:t>
            </a:r>
          </a:p>
          <a:p>
            <a:r>
              <a:rPr lang="en-US" dirty="0" smtClean="0"/>
              <a:t>Band practice or drum lessons were after school 2X per week.</a:t>
            </a:r>
          </a:p>
          <a:p>
            <a:r>
              <a:rPr lang="en-US" dirty="0" smtClean="0"/>
              <a:t>Tennis after school 2 per week.</a:t>
            </a:r>
          </a:p>
          <a:p>
            <a:r>
              <a:rPr lang="en-US" dirty="0" smtClean="0"/>
              <a:t>Homework would keep me up late at night.  I rarely slept more than 7 hours a night.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family didn’t have much money so I had to work for spending money.</a:t>
            </a:r>
          </a:p>
          <a:p>
            <a:r>
              <a:rPr lang="en-US" dirty="0" smtClean="0"/>
              <a:t>Newspaper delivery boy, movie theater doorman, ice cream scooper, valet parking attendant, restaurant busboy, balloon delivery driver, phone telemarketer. I did it all!!!</a:t>
            </a: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6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Fondest memories from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Obstacles/Adversity you had to overcome in 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Playing with my band at clubs in Hollywood on weekends.  Promoting the shows for the weeks leading up to the event.</a:t>
            </a:r>
          </a:p>
          <a:p>
            <a:r>
              <a:rPr lang="en-US" dirty="0" smtClean="0"/>
              <a:t>Hanging out with my friends from my jobs.</a:t>
            </a:r>
          </a:p>
          <a:p>
            <a:r>
              <a:rPr lang="en-US" dirty="0" smtClean="0"/>
              <a:t>My first girlfriend.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My dad moved away to New York and left the family.</a:t>
            </a:r>
          </a:p>
          <a:p>
            <a:r>
              <a:rPr lang="en-US" dirty="0" smtClean="0"/>
              <a:t>My mom ran out of money and had to move houses.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9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1812</TotalTime>
  <Words>1146</Words>
  <Application>Microsoft Macintosh PowerPoint</Application>
  <PresentationFormat>On-screen Show (4:3)</PresentationFormat>
  <Paragraphs>245</Paragraphs>
  <Slides>23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Executive</vt:lpstr>
      <vt:lpstr>Mark Siegel</vt:lpstr>
      <vt:lpstr>INTRODUCTION</vt:lpstr>
      <vt:lpstr>The Early Years…</vt:lpstr>
      <vt:lpstr>More Early Years…</vt:lpstr>
      <vt:lpstr>HIGH SCHOOL</vt:lpstr>
      <vt:lpstr>HIGH SCHOOL</vt:lpstr>
      <vt:lpstr>HIGH SCHOOL</vt:lpstr>
      <vt:lpstr>HIGH SCHOOL</vt:lpstr>
      <vt:lpstr>HIGH SCHOOL</vt:lpstr>
      <vt:lpstr>College  </vt:lpstr>
      <vt:lpstr>College  </vt:lpstr>
      <vt:lpstr>College </vt:lpstr>
      <vt:lpstr>College </vt:lpstr>
      <vt:lpstr>Career Path</vt:lpstr>
      <vt:lpstr>Career</vt:lpstr>
      <vt:lpstr>Career</vt:lpstr>
      <vt:lpstr>Career</vt:lpstr>
      <vt:lpstr>Career</vt:lpstr>
      <vt:lpstr>CURRENT ROLE</vt:lpstr>
      <vt:lpstr>Current Role</vt:lpstr>
      <vt:lpstr>Career Compensation</vt:lpstr>
      <vt:lpstr>ACADEMIC EXERCISE</vt:lpstr>
      <vt:lpstr>QUESTION AND 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Mark Siegel</cp:lastModifiedBy>
  <cp:revision>39</cp:revision>
  <dcterms:created xsi:type="dcterms:W3CDTF">2013-01-02T21:12:08Z</dcterms:created>
  <dcterms:modified xsi:type="dcterms:W3CDTF">2014-12-03T07:25:05Z</dcterms:modified>
</cp:coreProperties>
</file>