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79" r:id="rId4"/>
    <p:sldId id="280" r:id="rId5"/>
    <p:sldId id="260" r:id="rId6"/>
    <p:sldId id="261" r:id="rId7"/>
    <p:sldId id="282" r:id="rId8"/>
    <p:sldId id="281" r:id="rId9"/>
    <p:sldId id="287" r:id="rId10"/>
    <p:sldId id="265" r:id="rId11"/>
    <p:sldId id="284" r:id="rId12"/>
    <p:sldId id="267" r:id="rId13"/>
    <p:sldId id="285" r:id="rId14"/>
    <p:sldId id="289" r:id="rId15"/>
    <p:sldId id="290" r:id="rId16"/>
    <p:sldId id="291" r:id="rId17"/>
    <p:sldId id="293" r:id="rId18"/>
    <p:sldId id="294" r:id="rId19"/>
    <p:sldId id="295" r:id="rId20"/>
    <p:sldId id="270" r:id="rId21"/>
    <p:sldId id="296" r:id="rId22"/>
    <p:sldId id="275" r:id="rId23"/>
    <p:sldId id="292" r:id="rId24"/>
    <p:sldId id="288" r:id="rId25"/>
    <p:sldId id="27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AC4"/>
    <a:srgbClr val="AAEC39"/>
    <a:srgbClr val="1F27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6" d="100"/>
          <a:sy n="136" d="100"/>
        </p:scale>
        <p:origin x="-1504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0AA8B-C0B0-49DC-A79B-CAEEBBCE26C0}" type="datetimeFigureOut">
              <a:rPr lang="en-US" smtClean="0"/>
              <a:pPr/>
              <a:t>4/5/15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29F3F-0E87-40EC-BFBE-C0725E033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958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this graph</a:t>
            </a:r>
            <a:r>
              <a:rPr lang="en-US" baseline="0" dirty="0" smtClean="0"/>
              <a:t> to give more description of your role specifically (responsibilities, typical work week, direct reports,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98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4/5/15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4/5/15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4/5/15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4/5/15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rgbClr val="00BAC4"/>
                </a:solidFill>
                <a:effectLst/>
                <a:latin typeface="Avenir Black"/>
                <a:ea typeface="+mj-ea"/>
                <a:cs typeface="Avenir 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4/5/15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4/5/15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4/5/15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4/5/15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4/5/15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/>
                <a:latin typeface="Avenir Black"/>
                <a:cs typeface="Avenir 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4/5/15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4/5/15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8861"/>
            <a:ext cx="8229600" cy="13224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0E295D2-AE44-4374-A884-1A794EA1BC3F}" type="datetimeFigureOut">
              <a:rPr lang="en-US" smtClean="0"/>
              <a:pPr/>
              <a:t>4/5/15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4800" kern="1200" cap="all">
          <a:solidFill>
            <a:srgbClr val="00BAC4"/>
          </a:solidFill>
          <a:effectLst/>
          <a:latin typeface="Avenir Heavy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png"/><Relationship Id="rId5" Type="http://schemas.openxmlformats.org/officeDocument/2006/relationships/image" Target="../media/image31.jpg"/><Relationship Id="rId6" Type="http://schemas.openxmlformats.org/officeDocument/2006/relationships/image" Target="../media/image32.jpg"/><Relationship Id="rId7" Type="http://schemas.openxmlformats.org/officeDocument/2006/relationships/image" Target="../media/image33.jpg"/><Relationship Id="rId8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6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0534754" cy="70104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6200" y="838200"/>
            <a:ext cx="9144000" cy="4572000"/>
          </a:xfrm>
          <a:ln>
            <a:noFill/>
          </a:ln>
        </p:spPr>
        <p:txBody>
          <a:bodyPr/>
          <a:lstStyle/>
          <a:p>
            <a:r>
              <a:rPr lang="en-US" sz="6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lack"/>
                <a:cs typeface="Avenir Black"/>
              </a:rPr>
              <a:t>Youth business alliance</a:t>
            </a:r>
            <a:br>
              <a:rPr lang="en-US" sz="6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lack"/>
                <a:cs typeface="Avenir Black"/>
              </a:rPr>
            </a:br>
            <a:r>
              <a:rPr lang="en-US" sz="6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lack"/>
                <a:cs typeface="Avenir Black"/>
              </a:rPr>
              <a:t/>
            </a:r>
            <a:br>
              <a:rPr lang="en-US" sz="6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lack"/>
                <a:cs typeface="Avenir Black"/>
              </a:rPr>
            </a:br>
            <a:r>
              <a:rPr lang="en-US" sz="6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lack"/>
                <a:cs typeface="Avenir Black"/>
              </a:rPr>
              <a:t>guest presentation</a:t>
            </a:r>
            <a:br>
              <a:rPr lang="en-US" sz="6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lack"/>
                <a:cs typeface="Avenir Black"/>
              </a:rPr>
            </a:br>
            <a:r>
              <a:rPr lang="en-US" sz="6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lack"/>
                <a:cs typeface="Avenir Black"/>
              </a:rPr>
              <a:t>Dennis Wolfe</a:t>
            </a:r>
            <a:endParaRPr lang="en-US" sz="60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88426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51740"/>
          </a:xfrm>
        </p:spPr>
        <p:txBody>
          <a:bodyPr/>
          <a:lstStyle/>
          <a:p>
            <a:r>
              <a:rPr lang="en-US" dirty="0" smtClean="0"/>
              <a:t>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9144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I attended the University of Notre Dame in South Bend, IN and majored in Business and Computers</a:t>
            </a:r>
          </a:p>
          <a:p>
            <a:pPr algn="ctr"/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60" y="2286000"/>
            <a:ext cx="3291840" cy="2057400"/>
          </a:xfrm>
          <a:prstGeom prst="rect">
            <a:avLst/>
          </a:prstGeom>
          <a:effectLst>
            <a:outerShdw blurRad="95250" dist="508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4489704"/>
            <a:ext cx="3276600" cy="1834896"/>
          </a:xfrm>
          <a:prstGeom prst="rect">
            <a:avLst/>
          </a:prstGeom>
          <a:effectLst>
            <a:outerShdw blurRad="95250" dist="508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2999" y="2667000"/>
            <a:ext cx="3223157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61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322479"/>
          </a:xfrm>
        </p:spPr>
        <p:txBody>
          <a:bodyPr/>
          <a:lstStyle/>
          <a:p>
            <a:r>
              <a:rPr lang="en-US" dirty="0" smtClean="0"/>
              <a:t>College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Things I enjoyed in College: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And maybe not so much…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85800" y="2212848"/>
            <a:ext cx="4117848" cy="3913632"/>
          </a:xfrm>
        </p:spPr>
        <p:txBody>
          <a:bodyPr/>
          <a:lstStyle/>
          <a:p>
            <a:r>
              <a:rPr lang="en-US" dirty="0" smtClean="0"/>
              <a:t>Marching band</a:t>
            </a:r>
          </a:p>
          <a:p>
            <a:r>
              <a:rPr lang="en-US" dirty="0" smtClean="0"/>
              <a:t>College athletics (as a fan)</a:t>
            </a:r>
          </a:p>
          <a:p>
            <a:r>
              <a:rPr lang="en-US" dirty="0" smtClean="0"/>
              <a:t>Rigorous study</a:t>
            </a:r>
          </a:p>
          <a:p>
            <a:r>
              <a:rPr lang="en-US" dirty="0" smtClean="0"/>
              <a:t>School spirit / camaraderie</a:t>
            </a:r>
          </a:p>
          <a:p>
            <a:r>
              <a:rPr lang="en-US" dirty="0" smtClean="0"/>
              <a:t>The feeling this was going to lead to something great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254752" y="2212849"/>
            <a:ext cx="4041648" cy="1978152"/>
          </a:xfrm>
        </p:spPr>
        <p:txBody>
          <a:bodyPr/>
          <a:lstStyle/>
          <a:p>
            <a:r>
              <a:rPr lang="en-US" dirty="0" smtClean="0"/>
              <a:t>Rigorous study</a:t>
            </a:r>
          </a:p>
          <a:p>
            <a:r>
              <a:rPr lang="en-US" dirty="0" smtClean="0"/>
              <a:t>Too much freedom</a:t>
            </a:r>
          </a:p>
          <a:p>
            <a:r>
              <a:rPr lang="en-US" dirty="0" smtClean="0"/>
              <a:t>Limited chances to get a good grade</a:t>
            </a:r>
          </a:p>
          <a:p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519" t="1550" r="7067"/>
          <a:stretch/>
        </p:blipFill>
        <p:spPr>
          <a:xfrm>
            <a:off x="4953000" y="4267200"/>
            <a:ext cx="3819143" cy="1812965"/>
          </a:xfrm>
          <a:prstGeom prst="rect">
            <a:avLst/>
          </a:prstGeom>
          <a:effectLst>
            <a:outerShdw blurRad="95250" dist="508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5260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College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dirty="0" smtClean="0"/>
              <a:t>Favorite classes: 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l"/>
            <a:r>
              <a:rPr lang="en-US" b="1" dirty="0" smtClean="0"/>
              <a:t>Least favorite classes:</a:t>
            </a:r>
            <a:endParaRPr lang="en-US" b="1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35152" y="2212848"/>
            <a:ext cx="4041648" cy="3913632"/>
          </a:xfrm>
        </p:spPr>
        <p:txBody>
          <a:bodyPr/>
          <a:lstStyle/>
          <a:p>
            <a:r>
              <a:rPr lang="en-US" dirty="0" smtClean="0"/>
              <a:t>Philosophy</a:t>
            </a:r>
          </a:p>
          <a:p>
            <a:r>
              <a:rPr lang="en-US" dirty="0" smtClean="0"/>
              <a:t>Psychology</a:t>
            </a:r>
          </a:p>
          <a:p>
            <a:r>
              <a:rPr lang="en-US" dirty="0" smtClean="0"/>
              <a:t>Corporate Strategy</a:t>
            </a:r>
          </a:p>
          <a:p>
            <a:r>
              <a:rPr lang="en-US" dirty="0" smtClean="0"/>
              <a:t>Finance and Investing</a:t>
            </a:r>
          </a:p>
          <a:p>
            <a:r>
              <a:rPr lang="en-US" dirty="0" smtClean="0"/>
              <a:t>Composition and Literature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2212848"/>
            <a:ext cx="4041648" cy="3913187"/>
          </a:xfrm>
        </p:spPr>
        <p:txBody>
          <a:bodyPr/>
          <a:lstStyle/>
          <a:p>
            <a:r>
              <a:rPr lang="en-US" dirty="0" smtClean="0"/>
              <a:t>Religious studies</a:t>
            </a:r>
          </a:p>
          <a:p>
            <a:r>
              <a:rPr lang="en-US" dirty="0" smtClean="0"/>
              <a:t>Physics</a:t>
            </a:r>
          </a:p>
          <a:p>
            <a:r>
              <a:rPr lang="en-US" dirty="0" smtClean="0"/>
              <a:t>Statistics</a:t>
            </a:r>
          </a:p>
          <a:p>
            <a:r>
              <a:rPr lang="en-US" dirty="0" smtClean="0"/>
              <a:t>Geology</a:t>
            </a:r>
          </a:p>
          <a:p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468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36219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How I paid for college: Full Army ROTC Scholarship</a:t>
            </a:r>
          </a:p>
          <a:p>
            <a:pPr lvl="2"/>
            <a:r>
              <a:rPr lang="en-US" dirty="0" smtClean="0"/>
              <a:t>Army classes twice a week (in uniform)</a:t>
            </a:r>
          </a:p>
          <a:p>
            <a:pPr lvl="2"/>
            <a:r>
              <a:rPr lang="en-US" dirty="0" smtClean="0"/>
              <a:t>Physical training three times a week</a:t>
            </a:r>
          </a:p>
          <a:p>
            <a:pPr lvl="2"/>
            <a:r>
              <a:rPr lang="en-US" dirty="0" smtClean="0"/>
              <a:t>Afternoon labs (in uniform)</a:t>
            </a:r>
          </a:p>
          <a:p>
            <a:pPr lvl="2"/>
            <a:r>
              <a:rPr lang="en-US" dirty="0" smtClean="0"/>
              <a:t>“Boot camp” summer between </a:t>
            </a:r>
            <a:r>
              <a:rPr lang="en-US" dirty="0" err="1" smtClean="0"/>
              <a:t>Jr</a:t>
            </a:r>
            <a:r>
              <a:rPr lang="en-US" dirty="0" smtClean="0"/>
              <a:t> and </a:t>
            </a:r>
            <a:r>
              <a:rPr lang="en-US" dirty="0" err="1" smtClean="0"/>
              <a:t>Sr</a:t>
            </a:r>
            <a:r>
              <a:rPr lang="en-US" dirty="0" smtClean="0"/>
              <a:t> year, 3 weeks</a:t>
            </a:r>
          </a:p>
          <a:p>
            <a:pPr lvl="2"/>
            <a:r>
              <a:rPr lang="en-US" dirty="0" smtClean="0"/>
              <a:t>4 year Active or 8 year Reserve option after graduation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079201"/>
            <a:ext cx="2590800" cy="1940599"/>
          </a:xfrm>
          <a:prstGeom prst="rect">
            <a:avLst/>
          </a:prstGeom>
          <a:effectLst>
            <a:outerShdw blurRad="95250" dist="508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4114800"/>
            <a:ext cx="4445000" cy="1828800"/>
          </a:xfrm>
          <a:prstGeom prst="rect">
            <a:avLst/>
          </a:prstGeom>
          <a:effectLst>
            <a:outerShdw blurRad="95250" dist="508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2268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0" y="4038600"/>
            <a:ext cx="2857500" cy="28575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430121"/>
            <a:ext cx="9144000" cy="1322479"/>
          </a:xfrm>
        </p:spPr>
        <p:txBody>
          <a:bodyPr/>
          <a:lstStyle/>
          <a:p>
            <a:r>
              <a:rPr lang="en-US" dirty="0" smtClean="0"/>
              <a:t>Getting a job after 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83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top few things I did to ensure I got a good job after college were:</a:t>
            </a:r>
          </a:p>
          <a:p>
            <a:pPr lvl="1"/>
            <a:r>
              <a:rPr lang="en-US" dirty="0" smtClean="0"/>
              <a:t>Summer jobs that meant something during college</a:t>
            </a:r>
          </a:p>
          <a:p>
            <a:pPr lvl="1"/>
            <a:r>
              <a:rPr lang="en-US" dirty="0" smtClean="0"/>
              <a:t>Maintaining at least a 3.4 GPA</a:t>
            </a:r>
          </a:p>
          <a:p>
            <a:pPr lvl="1"/>
            <a:r>
              <a:rPr lang="en-US" dirty="0" smtClean="0"/>
              <a:t>Using the career center for interview prep and actual interviews themselves</a:t>
            </a:r>
          </a:p>
          <a:p>
            <a:pPr lvl="1"/>
            <a:r>
              <a:rPr lang="en-US" dirty="0" smtClean="0"/>
              <a:t>Utilizing alumni network after graduation – VERY IMPORTANT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4572000"/>
            <a:ext cx="2438400" cy="171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38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My Career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76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After graduation, I utilized my degree and major for the first six years, working as a Tech Support Analyst for IBM and then as an Account Executive for National Computer Resources.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4953000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But I realized that I wasn’t really enjoying what I was doing, and music was always my passion, so off to Los Angeles I went…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200400"/>
            <a:ext cx="2721429" cy="15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429000"/>
            <a:ext cx="27432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21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My Career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" y="0"/>
            <a:ext cx="9274291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52400"/>
            <a:ext cx="4800600" cy="3429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Within 6 months I had my first music industry job at Capitol Records in the A&amp;R Admin </a:t>
            </a:r>
            <a:r>
              <a:rPr lang="en-US" dirty="0" err="1" smtClean="0">
                <a:solidFill>
                  <a:schemeClr val="bg1"/>
                </a:solidFill>
              </a:rPr>
              <a:t>Dept</a:t>
            </a:r>
            <a:r>
              <a:rPr lang="en-US" dirty="0" smtClean="0">
                <a:solidFill>
                  <a:schemeClr val="bg1"/>
                </a:solidFill>
              </a:rPr>
              <a:t>, and within a year, landed my first record deal with the alt rock band The </a:t>
            </a:r>
            <a:r>
              <a:rPr lang="en-US" dirty="0" err="1" smtClean="0">
                <a:solidFill>
                  <a:schemeClr val="bg1"/>
                </a:solidFill>
              </a:rPr>
              <a:t>Exies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7484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Content Placeholder 3" descr="CIMG0023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381000" y="1295400"/>
            <a:ext cx="3048000" cy="167628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279400"/>
            <a:ext cx="3289300" cy="2463800"/>
          </a:xfrm>
          <a:prstGeom prst="rect">
            <a:avLst/>
          </a:prstGeom>
        </p:spPr>
      </p:pic>
      <p:pic>
        <p:nvPicPr>
          <p:cNvPr id="7" name="Picture 6" descr="Crue Tou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200" y="3429000"/>
            <a:ext cx="2946400" cy="2209800"/>
          </a:xfrm>
          <a:prstGeom prst="rect">
            <a:avLst/>
          </a:prstGeom>
        </p:spPr>
      </p:pic>
      <p:pic>
        <p:nvPicPr>
          <p:cNvPr id="9" name="Picture 8" descr="Red Rock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19800" y="4343400"/>
            <a:ext cx="2971800" cy="2228850"/>
          </a:xfrm>
          <a:prstGeom prst="rect">
            <a:avLst/>
          </a:prstGeom>
        </p:spPr>
      </p:pic>
      <p:pic>
        <p:nvPicPr>
          <p:cNvPr id="10" name="Picture 9" descr="Tour Bu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48000" y="3714749"/>
            <a:ext cx="2971800" cy="2228850"/>
          </a:xfrm>
          <a:prstGeom prst="rect">
            <a:avLst/>
          </a:prstGeom>
        </p:spPr>
      </p:pic>
      <p:pic>
        <p:nvPicPr>
          <p:cNvPr id="8" name="Picture 7" descr="Tommy Le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00400" y="1524000"/>
            <a:ext cx="3149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02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23140"/>
          </a:xfrm>
        </p:spPr>
        <p:txBody>
          <a:bodyPr/>
          <a:lstStyle/>
          <a:p>
            <a:r>
              <a:rPr lang="en-US" sz="3200" dirty="0" smtClean="0"/>
              <a:t>And back to capitol…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708" y="1143000"/>
            <a:ext cx="3399692" cy="441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19200"/>
            <a:ext cx="2520142" cy="1358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1219200"/>
            <a:ext cx="2725947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3048000"/>
            <a:ext cx="1892300" cy="18671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321" y="2971800"/>
            <a:ext cx="2127279" cy="1981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t="15002" r="916"/>
          <a:stretch/>
        </p:blipFill>
        <p:spPr>
          <a:xfrm>
            <a:off x="152400" y="5430677"/>
            <a:ext cx="3835400" cy="12749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5774646"/>
            <a:ext cx="4483100" cy="85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89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76200"/>
            <a:ext cx="4114800" cy="2743200"/>
          </a:xfrm>
        </p:spPr>
        <p:txBody>
          <a:bodyPr/>
          <a:lstStyle/>
          <a:p>
            <a:r>
              <a:rPr lang="en-US" sz="4400" dirty="0" smtClean="0"/>
              <a:t>And the </a:t>
            </a:r>
            <a:r>
              <a:rPr lang="en-US" sz="4400" dirty="0" err="1" smtClean="0"/>
              <a:t>grammy</a:t>
            </a:r>
            <a:r>
              <a:rPr lang="en-US" sz="4400" dirty="0" smtClean="0"/>
              <a:t> goes to…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3810000" cy="3810000"/>
          </a:xfrm>
          <a:prstGeom prst="rect">
            <a:avLst/>
          </a:prstGeom>
        </p:spPr>
      </p:pic>
      <p:pic>
        <p:nvPicPr>
          <p:cNvPr id="5" name="Picture 4" descr="Grammy Dennis On St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98" y="3352800"/>
            <a:ext cx="5762202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6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9479"/>
            <a:ext cx="8229600" cy="1322479"/>
          </a:xfrm>
        </p:spPr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My name is Dennis Wolfe and I am </a:t>
            </a:r>
          </a:p>
          <a:p>
            <a:pPr marL="0" indent="0">
              <a:buNone/>
            </a:pPr>
            <a:r>
              <a:rPr lang="en-US" dirty="0" smtClean="0"/>
              <a:t>44 years old.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 work for </a:t>
            </a:r>
            <a:r>
              <a:rPr lang="en-US" dirty="0" err="1" smtClean="0"/>
              <a:t>Tongal.com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My company creates commercials and music videos for some of the biggest artists and brands in the world.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My role at </a:t>
            </a:r>
            <a:r>
              <a:rPr lang="en-US" dirty="0" err="1" smtClean="0"/>
              <a:t>Tongal</a:t>
            </a:r>
            <a:r>
              <a:rPr lang="en-US" dirty="0" smtClean="0"/>
              <a:t> is the Head of Music Content and Partnerships. Every day I work with major record companies, artists and brand marketing teams to create compelling video content for YouTube and TV.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676400"/>
            <a:ext cx="2286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83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276600"/>
            <a:ext cx="3352800" cy="2514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92737" y="5715000"/>
            <a:ext cx="2358526" cy="491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Insert company picture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322479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Music meets tech: </a:t>
            </a:r>
            <a:r>
              <a:rPr lang="en-US" dirty="0" err="1" smtClean="0">
                <a:solidFill>
                  <a:srgbClr val="FFFFFF"/>
                </a:solidFill>
              </a:rPr>
              <a:t>tongal.com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Every day at my company: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(describe in more detail your company i.e.  history of your company, what you sell/create/do, who your end client is, how many people work there, where it’s based, etc.)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4727"/>
            <a:ext cx="9144000" cy="540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28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Head of music content </a:t>
            </a:r>
            <a:br>
              <a:rPr lang="en-US" sz="4000" dirty="0" smtClean="0"/>
            </a:br>
            <a:r>
              <a:rPr lang="en-US" sz="4000" dirty="0" smtClean="0"/>
              <a:t>and partnerships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331" r="1331"/>
          <a:stretch>
            <a:fillRect/>
          </a:stretch>
        </p:blipFill>
        <p:spPr>
          <a:xfrm>
            <a:off x="228600" y="1676400"/>
            <a:ext cx="6019800" cy="331065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1600200"/>
            <a:ext cx="1587255" cy="210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3962400"/>
            <a:ext cx="1968500" cy="1968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5181600"/>
            <a:ext cx="2514600" cy="1408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5334000"/>
            <a:ext cx="3187700" cy="97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80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524000" y="2057400"/>
            <a:ext cx="6095180" cy="3421856"/>
            <a:chOff x="1524409" y="1718071"/>
            <a:chExt cx="6095180" cy="3421856"/>
          </a:xfrm>
        </p:grpSpPr>
        <p:sp>
          <p:nvSpPr>
            <p:cNvPr id="15" name="Freeform 14"/>
            <p:cNvSpPr/>
            <p:nvPr/>
          </p:nvSpPr>
          <p:spPr>
            <a:xfrm>
              <a:off x="4572000" y="2609180"/>
              <a:ext cx="2156482" cy="163963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452506"/>
                  </a:lnTo>
                  <a:lnTo>
                    <a:pt x="2156482" y="1452506"/>
                  </a:lnTo>
                  <a:lnTo>
                    <a:pt x="2156482" y="1639639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4526280" y="2609180"/>
              <a:ext cx="91440" cy="163963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1639639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2415517" y="2609180"/>
              <a:ext cx="2156482" cy="163963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156482" y="0"/>
                  </a:moveTo>
                  <a:lnTo>
                    <a:pt x="2156482" y="1452506"/>
                  </a:lnTo>
                  <a:lnTo>
                    <a:pt x="0" y="1452506"/>
                  </a:lnTo>
                  <a:lnTo>
                    <a:pt x="0" y="1639639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3680891" y="1718071"/>
              <a:ext cx="1782216" cy="891108"/>
            </a:xfrm>
            <a:custGeom>
              <a:avLst/>
              <a:gdLst>
                <a:gd name="connsiteX0" fmla="*/ 0 w 1782216"/>
                <a:gd name="connsiteY0" fmla="*/ 0 h 891108"/>
                <a:gd name="connsiteX1" fmla="*/ 1782216 w 1782216"/>
                <a:gd name="connsiteY1" fmla="*/ 0 h 891108"/>
                <a:gd name="connsiteX2" fmla="*/ 1782216 w 1782216"/>
                <a:gd name="connsiteY2" fmla="*/ 891108 h 891108"/>
                <a:gd name="connsiteX3" fmla="*/ 0 w 1782216"/>
                <a:gd name="connsiteY3" fmla="*/ 891108 h 891108"/>
                <a:gd name="connsiteX4" fmla="*/ 0 w 1782216"/>
                <a:gd name="connsiteY4" fmla="*/ 0 h 891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216" h="891108">
                  <a:moveTo>
                    <a:pt x="0" y="0"/>
                  </a:moveTo>
                  <a:lnTo>
                    <a:pt x="1782216" y="0"/>
                  </a:lnTo>
                  <a:lnTo>
                    <a:pt x="1782216" y="891108"/>
                  </a:lnTo>
                  <a:lnTo>
                    <a:pt x="0" y="891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524409" y="4248819"/>
              <a:ext cx="1782216" cy="891108"/>
            </a:xfrm>
            <a:custGeom>
              <a:avLst/>
              <a:gdLst>
                <a:gd name="connsiteX0" fmla="*/ 0 w 1782216"/>
                <a:gd name="connsiteY0" fmla="*/ 0 h 891108"/>
                <a:gd name="connsiteX1" fmla="*/ 1782216 w 1782216"/>
                <a:gd name="connsiteY1" fmla="*/ 0 h 891108"/>
                <a:gd name="connsiteX2" fmla="*/ 1782216 w 1782216"/>
                <a:gd name="connsiteY2" fmla="*/ 891108 h 891108"/>
                <a:gd name="connsiteX3" fmla="*/ 0 w 1782216"/>
                <a:gd name="connsiteY3" fmla="*/ 891108 h 891108"/>
                <a:gd name="connsiteX4" fmla="*/ 0 w 1782216"/>
                <a:gd name="connsiteY4" fmla="*/ 0 h 891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216" h="891108">
                  <a:moveTo>
                    <a:pt x="0" y="0"/>
                  </a:moveTo>
                  <a:lnTo>
                    <a:pt x="1782216" y="0"/>
                  </a:lnTo>
                  <a:lnTo>
                    <a:pt x="1782216" y="891108"/>
                  </a:lnTo>
                  <a:lnTo>
                    <a:pt x="0" y="891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3680891" y="4248819"/>
              <a:ext cx="1782216" cy="891108"/>
            </a:xfrm>
            <a:custGeom>
              <a:avLst/>
              <a:gdLst>
                <a:gd name="connsiteX0" fmla="*/ 0 w 1782216"/>
                <a:gd name="connsiteY0" fmla="*/ 0 h 891108"/>
                <a:gd name="connsiteX1" fmla="*/ 1782216 w 1782216"/>
                <a:gd name="connsiteY1" fmla="*/ 0 h 891108"/>
                <a:gd name="connsiteX2" fmla="*/ 1782216 w 1782216"/>
                <a:gd name="connsiteY2" fmla="*/ 891108 h 891108"/>
                <a:gd name="connsiteX3" fmla="*/ 0 w 1782216"/>
                <a:gd name="connsiteY3" fmla="*/ 891108 h 891108"/>
                <a:gd name="connsiteX4" fmla="*/ 0 w 1782216"/>
                <a:gd name="connsiteY4" fmla="*/ 0 h 891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216" h="891108">
                  <a:moveTo>
                    <a:pt x="0" y="0"/>
                  </a:moveTo>
                  <a:lnTo>
                    <a:pt x="1782216" y="0"/>
                  </a:lnTo>
                  <a:lnTo>
                    <a:pt x="1782216" y="891108"/>
                  </a:lnTo>
                  <a:lnTo>
                    <a:pt x="0" y="891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5837373" y="4248819"/>
              <a:ext cx="1782216" cy="891108"/>
            </a:xfrm>
            <a:custGeom>
              <a:avLst/>
              <a:gdLst>
                <a:gd name="connsiteX0" fmla="*/ 0 w 1782216"/>
                <a:gd name="connsiteY0" fmla="*/ 0 h 891108"/>
                <a:gd name="connsiteX1" fmla="*/ 1782216 w 1782216"/>
                <a:gd name="connsiteY1" fmla="*/ 0 h 891108"/>
                <a:gd name="connsiteX2" fmla="*/ 1782216 w 1782216"/>
                <a:gd name="connsiteY2" fmla="*/ 891108 h 891108"/>
                <a:gd name="connsiteX3" fmla="*/ 0 w 1782216"/>
                <a:gd name="connsiteY3" fmla="*/ 891108 h 891108"/>
                <a:gd name="connsiteX4" fmla="*/ 0 w 1782216"/>
                <a:gd name="connsiteY4" fmla="*/ 0 h 891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216" h="891108">
                  <a:moveTo>
                    <a:pt x="0" y="0"/>
                  </a:moveTo>
                  <a:lnTo>
                    <a:pt x="1782216" y="0"/>
                  </a:lnTo>
                  <a:lnTo>
                    <a:pt x="1782216" y="891108"/>
                  </a:lnTo>
                  <a:lnTo>
                    <a:pt x="0" y="891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/>
            </a:p>
          </p:txBody>
        </p:sp>
      </p:grp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7721"/>
            <a:ext cx="8229600" cy="1322479"/>
          </a:xfrm>
        </p:spPr>
        <p:txBody>
          <a:bodyPr/>
          <a:lstStyle/>
          <a:p>
            <a:r>
              <a:rPr lang="en-US" dirty="0" smtClean="0"/>
              <a:t>My role within organization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95833" y="81640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Footer Placeholder 3"/>
          <p:cNvSpPr txBox="1">
            <a:spLocks/>
          </p:cNvSpPr>
          <p:nvPr/>
        </p:nvSpPr>
        <p:spPr>
          <a:xfrm>
            <a:off x="3581400" y="2110853"/>
            <a:ext cx="1945205" cy="860947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smtClean="0">
                <a:solidFill>
                  <a:srgbClr val="AAEC39"/>
                </a:solidFill>
              </a:rPr>
              <a:t>President</a:t>
            </a:r>
          </a:p>
        </p:txBody>
      </p:sp>
      <p:sp>
        <p:nvSpPr>
          <p:cNvPr id="25" name="Footer Placeholder 3"/>
          <p:cNvSpPr txBox="1">
            <a:spLocks/>
          </p:cNvSpPr>
          <p:nvPr/>
        </p:nvSpPr>
        <p:spPr>
          <a:xfrm>
            <a:off x="3581400" y="4625453"/>
            <a:ext cx="1945205" cy="860947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smtClean="0">
                <a:solidFill>
                  <a:srgbClr val="AAEC39"/>
                </a:solidFill>
              </a:rPr>
              <a:t>Head Of Music Content</a:t>
            </a:r>
          </a:p>
        </p:txBody>
      </p:sp>
      <p:sp>
        <p:nvSpPr>
          <p:cNvPr id="26" name="Footer Placeholder 3"/>
          <p:cNvSpPr txBox="1">
            <a:spLocks/>
          </p:cNvSpPr>
          <p:nvPr/>
        </p:nvSpPr>
        <p:spPr>
          <a:xfrm>
            <a:off x="5750995" y="4625453"/>
            <a:ext cx="1945205" cy="860947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rgbClr val="AAEC39"/>
                </a:solidFill>
              </a:rPr>
              <a:t>Head of Technology</a:t>
            </a:r>
          </a:p>
        </p:txBody>
      </p:sp>
      <p:sp>
        <p:nvSpPr>
          <p:cNvPr id="27" name="Footer Placeholder 3"/>
          <p:cNvSpPr txBox="1">
            <a:spLocks/>
          </p:cNvSpPr>
          <p:nvPr/>
        </p:nvSpPr>
        <p:spPr>
          <a:xfrm>
            <a:off x="1407595" y="4625453"/>
            <a:ext cx="1945205" cy="860947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rgbClr val="AAEC39"/>
                </a:solidFill>
              </a:rPr>
              <a:t>Head of Marketing</a:t>
            </a:r>
          </a:p>
        </p:txBody>
      </p:sp>
    </p:spTree>
    <p:extLst>
      <p:ext uri="{BB962C8B-B14F-4D97-AF65-F5344CB8AC3E}">
        <p14:creationId xmlns:p14="http://schemas.microsoft.com/office/powerpoint/2010/main" val="1764927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75540"/>
          </a:xfrm>
        </p:spPr>
        <p:txBody>
          <a:bodyPr/>
          <a:lstStyle/>
          <a:p>
            <a:r>
              <a:rPr lang="en-US" sz="4400" dirty="0" smtClean="0"/>
              <a:t>More than just work…</a:t>
            </a:r>
            <a:endParaRPr lang="en-US" sz="4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8678" b="8678"/>
          <a:stretch>
            <a:fillRect/>
          </a:stretch>
        </p:blipFill>
        <p:spPr>
          <a:xfrm>
            <a:off x="457200" y="1600201"/>
            <a:ext cx="3879544" cy="2133600"/>
          </a:xfrm>
          <a:prstGeom prst="rect">
            <a:avLst/>
          </a:prstGeom>
          <a:effectLst>
            <a:outerShdw blurRad="95250" dist="508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600200"/>
            <a:ext cx="3810000" cy="2133600"/>
          </a:xfrm>
          <a:prstGeom prst="rect">
            <a:avLst/>
          </a:prstGeom>
          <a:effectLst>
            <a:outerShdw blurRad="95250" dist="508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886200"/>
            <a:ext cx="3492500" cy="2324100"/>
          </a:xfrm>
          <a:prstGeom prst="rect">
            <a:avLst/>
          </a:prstGeom>
          <a:effectLst>
            <a:outerShdw blurRad="95250" dist="508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CIMG001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886200"/>
            <a:ext cx="3200400" cy="2400300"/>
          </a:xfrm>
          <a:prstGeom prst="rect">
            <a:avLst/>
          </a:prstGeom>
          <a:effectLst>
            <a:outerShdw blurRad="95250" dist="508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4113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/>
            </a:gs>
            <a:gs pos="79000">
              <a:schemeClr val="bg1">
                <a:tint val="90000"/>
                <a:shade val="90000"/>
                <a:satMod val="200000"/>
              </a:schemeClr>
            </a:gs>
            <a:gs pos="9100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it all over again?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If I could talk to my high school self, what would I say?</a:t>
            </a:r>
          </a:p>
          <a:p>
            <a:pPr lvl="2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Try not to go so nuts with the hair color and crazy clothes.</a:t>
            </a:r>
          </a:p>
          <a:p>
            <a:pPr lvl="2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Pay better attention to the advice you get from teachers, counselors and parents. You do not know it all.</a:t>
            </a:r>
          </a:p>
          <a:p>
            <a:pPr lvl="2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 nicer to kids that are having a tougher time than you are.</a:t>
            </a:r>
          </a:p>
          <a:p>
            <a:pPr lvl="2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Stay awake in class more.</a:t>
            </a:r>
          </a:p>
          <a:p>
            <a:pPr lvl="2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This could be the last time you live in the same town with a bunch of your closest friends. Enjoy it.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050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QUESTION AND ANSWER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4098" name="Picture 2" descr="C:\Users\stephen.minix\AppData\Local\Microsoft\Windows\Temporary Internet Files\Content.IE5\H06GTAOS\MC900385446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3" b="11503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185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My childhood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477929"/>
            <a:ext cx="8229600" cy="4731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I was born in Okinawa, Japan and raised in Orlando, Florida.</a:t>
            </a:r>
          </a:p>
          <a:p>
            <a:pPr marL="0" indent="0">
              <a:buFont typeface="Arial" pitchFamily="34" charset="0"/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58674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This is a picture of me at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age 4.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 descr="Young Guitar P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006" y="2057400"/>
            <a:ext cx="3405188" cy="3810000"/>
          </a:xfrm>
          <a:prstGeom prst="rect">
            <a:avLst/>
          </a:prstGeom>
          <a:effectLst>
            <a:outerShdw blurRad="95250" dist="508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1753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322479"/>
          </a:xfrm>
        </p:spPr>
        <p:txBody>
          <a:bodyPr/>
          <a:lstStyle/>
          <a:p>
            <a:r>
              <a:rPr lang="en-US" dirty="0" smtClean="0"/>
              <a:t>My family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40826" y="2011928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95400"/>
            <a:ext cx="8686800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I’m the oldest of 4 kids – 2 brothers and a sister. We did the usual stuff: little league, church, school, birthday parties, and lots of water sports.</a:t>
            </a:r>
            <a:endParaRPr lang="en-US" sz="1800" dirty="0" smtClean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  <a:p>
            <a:pPr marL="0" indent="0">
              <a:buFont typeface="Arial" pitchFamily="34" charset="0"/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59993" y="5678269"/>
            <a:ext cx="4498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This is a picture of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me, my sister Lisa and brothers Sean &amp; Ryan with our first jet ski.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 descr="Jet Ski p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90800" y="2514600"/>
            <a:ext cx="3962400" cy="2971800"/>
          </a:xfrm>
          <a:prstGeom prst="rect">
            <a:avLst/>
          </a:prstGeom>
          <a:effectLst>
            <a:outerShdw blurRad="95250" dist="508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4111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I attended Boone High School in Orlando, FL</a:t>
            </a:r>
          </a:p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76935" y="4953000"/>
            <a:ext cx="5205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Home of the Boone Braves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7135" t="896" b="1"/>
          <a:stretch/>
        </p:blipFill>
        <p:spPr>
          <a:xfrm>
            <a:off x="1066800" y="2362200"/>
            <a:ext cx="3157155" cy="2114469"/>
          </a:xfrm>
          <a:prstGeom prst="rect">
            <a:avLst/>
          </a:prstGeom>
          <a:effectLst>
            <a:outerShdw blurRad="95250" dist="508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359886"/>
            <a:ext cx="3200400" cy="222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65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27940"/>
          </a:xfrm>
        </p:spPr>
        <p:txBody>
          <a:bodyPr/>
          <a:lstStyle/>
          <a:p>
            <a:r>
              <a:rPr lang="en-US" dirty="0" smtClean="0"/>
              <a:t>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5237"/>
            <a:ext cx="8229600" cy="2163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As a HS student I cared about a few things:</a:t>
            </a:r>
          </a:p>
          <a:p>
            <a:pPr lvl="2"/>
            <a:r>
              <a:rPr lang="en-US" dirty="0" smtClean="0"/>
              <a:t>Getting good grades so I could get into a good college</a:t>
            </a:r>
          </a:p>
          <a:p>
            <a:pPr lvl="2"/>
            <a:r>
              <a:rPr lang="en-US" dirty="0" smtClean="0"/>
              <a:t>Being involved in lots of </a:t>
            </a:r>
            <a:r>
              <a:rPr lang="en-US" dirty="0" err="1" smtClean="0"/>
              <a:t>extracurriculars</a:t>
            </a:r>
            <a:r>
              <a:rPr lang="en-US" dirty="0" smtClean="0"/>
              <a:t> and playing drums</a:t>
            </a:r>
          </a:p>
          <a:p>
            <a:pPr lvl="2"/>
            <a:r>
              <a:rPr lang="en-US" dirty="0" smtClean="0"/>
              <a:t>Having a good time while managing to stay out of trouble</a:t>
            </a:r>
          </a:p>
          <a:p>
            <a:pPr lvl="2"/>
            <a:r>
              <a:rPr lang="en-US" dirty="0" smtClean="0"/>
              <a:t>Having ridiculous hair and fashion taste (it was the 80’s)</a:t>
            </a:r>
          </a:p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" name="Picture 1" descr="Drums p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5899" y="3771900"/>
            <a:ext cx="2743200" cy="2057400"/>
          </a:xfrm>
          <a:prstGeom prst="rect">
            <a:avLst/>
          </a:prstGeom>
          <a:effectLst>
            <a:outerShdw blurRad="95250" dist="508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Prom p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0100" y="3771900"/>
            <a:ext cx="2743200" cy="2057400"/>
          </a:xfrm>
          <a:prstGeom prst="rect">
            <a:avLst/>
          </a:prstGeom>
          <a:effectLst>
            <a:outerShdw blurRad="95250" dist="508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6416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52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Things that I really liked in High School were:</a:t>
            </a:r>
          </a:p>
          <a:p>
            <a:pPr lvl="2"/>
            <a:r>
              <a:rPr lang="en-US" dirty="0" smtClean="0"/>
              <a:t>Marching Band</a:t>
            </a:r>
          </a:p>
          <a:p>
            <a:pPr lvl="2"/>
            <a:r>
              <a:rPr lang="en-US" dirty="0" smtClean="0"/>
              <a:t>Clubs / Student Council</a:t>
            </a:r>
          </a:p>
          <a:p>
            <a:pPr lvl="2"/>
            <a:r>
              <a:rPr lang="en-US" dirty="0" smtClean="0"/>
              <a:t>Having lots of friends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16" t="12058" r="609" b="12515"/>
          <a:stretch/>
        </p:blipFill>
        <p:spPr>
          <a:xfrm>
            <a:off x="1381988" y="3726082"/>
            <a:ext cx="3258878" cy="1858373"/>
          </a:xfrm>
          <a:prstGeom prst="rect">
            <a:avLst/>
          </a:prstGeom>
          <a:effectLst>
            <a:outerShdw blurRad="95250" dist="508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NHS p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14925" y="3419475"/>
            <a:ext cx="2971800" cy="2228850"/>
          </a:xfrm>
          <a:prstGeom prst="rect">
            <a:avLst/>
          </a:prstGeom>
          <a:effectLst>
            <a:outerShdw blurRad="95250" dist="508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878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001000" cy="1752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Jobs I worked while I was in High School were:</a:t>
            </a:r>
          </a:p>
          <a:p>
            <a:pPr lvl="2"/>
            <a:r>
              <a:rPr lang="en-US" dirty="0" smtClean="0"/>
              <a:t>McDonald’s</a:t>
            </a:r>
          </a:p>
          <a:p>
            <a:pPr lvl="2"/>
            <a:r>
              <a:rPr lang="en-US" dirty="0" smtClean="0"/>
              <a:t>Grocery bagger</a:t>
            </a:r>
          </a:p>
          <a:p>
            <a:pPr lvl="2"/>
            <a:r>
              <a:rPr lang="en-US" dirty="0" smtClean="0"/>
              <a:t>Disney World – Toy Soldier Band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27" y="3657600"/>
            <a:ext cx="2543273" cy="1905000"/>
          </a:xfrm>
          <a:prstGeom prst="rect">
            <a:avLst/>
          </a:prstGeom>
          <a:effectLst>
            <a:outerShdw blurRad="95250" dist="508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3657600"/>
            <a:ext cx="1680882" cy="1905000"/>
          </a:xfrm>
          <a:prstGeom prst="rect">
            <a:avLst/>
          </a:prstGeom>
          <a:effectLst>
            <a:outerShdw blurRad="95250" dist="508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3657600"/>
            <a:ext cx="2458497" cy="1841500"/>
          </a:xfrm>
          <a:prstGeom prst="rect">
            <a:avLst/>
          </a:prstGeom>
          <a:effectLst>
            <a:outerShdw blurRad="95250" dist="508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193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962400"/>
            <a:ext cx="2438400" cy="24384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Getting in to 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743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top few things I did to ensure I got into college were:</a:t>
            </a:r>
          </a:p>
          <a:p>
            <a:pPr lvl="2"/>
            <a:r>
              <a:rPr lang="en-US" dirty="0" smtClean="0"/>
              <a:t>Straight A’s, solid SAT scores</a:t>
            </a:r>
          </a:p>
          <a:p>
            <a:pPr lvl="2"/>
            <a:r>
              <a:rPr lang="en-US" dirty="0" smtClean="0"/>
              <a:t>Leadership roles in clubs / </a:t>
            </a:r>
            <a:r>
              <a:rPr lang="en-US" dirty="0" err="1" smtClean="0"/>
              <a:t>extracurriculars</a:t>
            </a:r>
            <a:r>
              <a:rPr lang="en-US" dirty="0" smtClean="0"/>
              <a:t> (President of Student Council, President of Interact Club, Drum Captain in marching band,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Community service through church</a:t>
            </a:r>
          </a:p>
          <a:p>
            <a:pPr lvl="2"/>
            <a:r>
              <a:rPr lang="en-US" dirty="0" smtClean="0"/>
              <a:t>Developed good relationships with teachers / counselors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4343400"/>
            <a:ext cx="3962400" cy="181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50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2140</TotalTime>
  <Words>978</Words>
  <Application>Microsoft Macintosh PowerPoint</Application>
  <PresentationFormat>On-screen Show (4:3)</PresentationFormat>
  <Paragraphs>171</Paragraphs>
  <Slides>25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Executive</vt:lpstr>
      <vt:lpstr>Youth business alliance  guest presentation Dennis Wolfe</vt:lpstr>
      <vt:lpstr>INTRODUCTION</vt:lpstr>
      <vt:lpstr>My childhood</vt:lpstr>
      <vt:lpstr>My family</vt:lpstr>
      <vt:lpstr>MY HIGH SCHOOL</vt:lpstr>
      <vt:lpstr>High School</vt:lpstr>
      <vt:lpstr>High School</vt:lpstr>
      <vt:lpstr>High School</vt:lpstr>
      <vt:lpstr>Getting in to College</vt:lpstr>
      <vt:lpstr>College</vt:lpstr>
      <vt:lpstr>College</vt:lpstr>
      <vt:lpstr>College</vt:lpstr>
      <vt:lpstr>College</vt:lpstr>
      <vt:lpstr>Getting a job after College</vt:lpstr>
      <vt:lpstr>My Career</vt:lpstr>
      <vt:lpstr>My Career</vt:lpstr>
      <vt:lpstr>PowerPoint Presentation</vt:lpstr>
      <vt:lpstr>And back to capitol…</vt:lpstr>
      <vt:lpstr>And the grammy goes to…</vt:lpstr>
      <vt:lpstr>Music meets tech: tongal.com</vt:lpstr>
      <vt:lpstr>Head of music content  and partnerships</vt:lpstr>
      <vt:lpstr>My role within organization</vt:lpstr>
      <vt:lpstr>More than just work…</vt:lpstr>
      <vt:lpstr>Do it all over again?</vt:lpstr>
      <vt:lpstr>QUESTION AND ANSWER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YBA GUEST RESOURCE TEMPLATE</dc:title>
  <dc:creator>Stephen Minix</dc:creator>
  <cp:lastModifiedBy>Dennis Wolfe</cp:lastModifiedBy>
  <cp:revision>63</cp:revision>
  <dcterms:created xsi:type="dcterms:W3CDTF">2013-01-02T21:12:08Z</dcterms:created>
  <dcterms:modified xsi:type="dcterms:W3CDTF">2015-04-05T22:19:09Z</dcterms:modified>
</cp:coreProperties>
</file>