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79" r:id="rId3"/>
    <p:sldId id="280" r:id="rId4"/>
    <p:sldId id="294" r:id="rId5"/>
    <p:sldId id="260" r:id="rId6"/>
    <p:sldId id="261" r:id="rId7"/>
    <p:sldId id="282" r:id="rId8"/>
    <p:sldId id="293" r:id="rId9"/>
    <p:sldId id="281" r:id="rId10"/>
    <p:sldId id="265" r:id="rId11"/>
    <p:sldId id="284" r:id="rId12"/>
    <p:sldId id="267" r:id="rId13"/>
    <p:sldId id="286" r:id="rId14"/>
    <p:sldId id="270" r:id="rId15"/>
    <p:sldId id="295" r:id="rId16"/>
    <p:sldId id="290" r:id="rId17"/>
    <p:sldId id="291" r:id="rId18"/>
    <p:sldId id="275" r:id="rId19"/>
    <p:sldId id="274" r:id="rId20"/>
    <p:sldId id="292" r:id="rId21"/>
    <p:sldId id="288" r:id="rId22"/>
    <p:sldId id="27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BD0707"/>
    <a:srgbClr val="00BAC4"/>
    <a:srgbClr val="AAEC39"/>
    <a:srgbClr val="1F272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692" autoAdjust="0"/>
    <p:restoredTop sz="94660"/>
  </p:normalViewPr>
  <p:slideViewPr>
    <p:cSldViewPr>
      <p:cViewPr>
        <p:scale>
          <a:sx n="100" d="100"/>
          <a:sy n="100" d="100"/>
        </p:scale>
        <p:origin x="-9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ED962CF-EABB-44BF-8C44-E60A712C0010}" type="datetimeFigureOut">
              <a:rPr lang="en-US"/>
              <a:pPr>
                <a:defRPr/>
              </a:pPr>
              <a:t>9/13/2015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21C2E6B-0B2C-4F24-8B86-E34AA84FA6C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7B173F-A909-49D1-8F6B-669FAC3E7359}"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3134E5-A319-4F7E-A0AA-91935DF5DC45}"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D720E8-AF37-49B2-825F-B0E2641EC504}"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this graph to give more description of your role specifically (responsibilities, typical work week, direct reports, etc.)</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C8DB0A-5CE0-46ED-A18F-0E330D5CE945}"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this graph to show general compensation ranges for people in various roles in your company</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6E720D-C860-4D3A-B141-C317B2CE83B0}"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FAB81B-BC46-4E32-B0FC-829ADE1B610F}"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DF662B-91F6-4C62-895E-58126AE1CEB6}"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C42E23-3BC6-4314-9DD6-DB8F1AD836B4}"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C25A60-262C-4985-A391-88107FFD8F0C}"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35432A-3797-49C3-AF21-DE5F1B9396E8}"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5C86E0-841C-4A41-85BC-7BC53A95B34A}"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FE4242-F8BF-432E-BBA4-3530E7F9A94F}"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84B8B4-7A87-4DCE-91D9-30ECBA48C4AD}"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0EA9DA-A99D-4871-B700-E0B73083DD0A}"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164BF2-62E6-4A3C-8A96-4152502691E3}"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pPr>
              <a:defRPr/>
            </a:pPr>
            <a:fld id="{4D6AE8B2-4DFC-4D98-8495-0CF2BE55DD90}" type="datetimeFigureOut">
              <a:rPr lang="en-US"/>
              <a:pPr>
                <a:defRPr/>
              </a:pPr>
              <a:t>9/13/2015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pPr>
              <a:defRPr/>
            </a:pPr>
            <a:r>
              <a:rPr lang="en-US"/>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pPr>
              <a:defRPr/>
            </a:pPr>
            <a:fld id="{D4F383B1-0E8A-4958-B6EA-59C23C8E182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pPr>
              <a:defRPr/>
            </a:pPr>
            <a:fld id="{05A385C5-92D6-490A-8BCA-73CBA0DB152A}" type="datetimeFigureOut">
              <a:rPr lang="en-US"/>
              <a:pPr>
                <a:defRPr/>
              </a:pPr>
              <a:t>9/13/2015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pPr>
              <a:defRPr/>
            </a:pPr>
            <a:r>
              <a:rPr lang="en-US"/>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pPr>
              <a:defRPr/>
            </a:pPr>
            <a:fld id="{47C4D55A-66BA-45C0-A3F0-B0A102B2A79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rgbClr val="00BAC4"/>
                </a:solidFill>
                <a:effectLst/>
                <a:latin typeface="Avenir Black"/>
                <a:ea typeface="+mj-ea"/>
                <a:cs typeface="Avenir Black"/>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solidFill>
                  <a:schemeClr val="tx1">
                    <a:lumMod val="50000"/>
                    <a:lumOff val="50000"/>
                  </a:schemeClr>
                </a:solidFill>
              </a:defRPr>
            </a:lvl1pPr>
          </a:lstStyle>
          <a:p>
            <a:pPr>
              <a:defRPr/>
            </a:pPr>
            <a:fld id="{94144660-A0ED-4509-A829-79519F59F101}" type="datetimeFigureOut">
              <a:rPr lang="en-US"/>
              <a:pPr>
                <a:defRPr/>
              </a:pPr>
              <a:t>9/13/2015</a:t>
            </a:fld>
            <a:endParaRPr lang="en-US" dirty="0"/>
          </a:p>
        </p:txBody>
      </p:sp>
      <p:sp>
        <p:nvSpPr>
          <p:cNvPr id="8" name="Footer Placeholder 4"/>
          <p:cNvSpPr>
            <a:spLocks noGrp="1"/>
          </p:cNvSpPr>
          <p:nvPr>
            <p:ph type="ftr" sz="quarter" idx="11"/>
          </p:nvPr>
        </p:nvSpPr>
        <p:spPr/>
        <p:txBody>
          <a:bodyPr/>
          <a:lstStyle>
            <a:lvl1pPr>
              <a:defRPr>
                <a:solidFill>
                  <a:schemeClr val="tx1">
                    <a:lumMod val="50000"/>
                    <a:lumOff val="50000"/>
                  </a:schemeClr>
                </a:solidFill>
              </a:defRPr>
            </a:lvl1pPr>
          </a:lstStyle>
          <a:p>
            <a:pPr>
              <a:defRPr/>
            </a:pPr>
            <a:r>
              <a:rPr lang="en-US"/>
              <a:t>Youth Business : ALLIANCE</a:t>
            </a:r>
          </a:p>
        </p:txBody>
      </p:sp>
      <p:sp>
        <p:nvSpPr>
          <p:cNvPr id="9"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pPr>
              <a:defRPr/>
            </a:pPr>
            <a:fld id="{8A34F704-F24A-4D50-8716-6DC8979F7A5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p:txBody>
          <a:bodyPr/>
          <a:lstStyle>
            <a:lvl1pPr>
              <a:defRPr>
                <a:solidFill>
                  <a:schemeClr val="tx1">
                    <a:lumMod val="50000"/>
                    <a:lumOff val="50000"/>
                  </a:schemeClr>
                </a:solidFill>
              </a:defRPr>
            </a:lvl1pPr>
          </a:lstStyle>
          <a:p>
            <a:pPr>
              <a:defRPr/>
            </a:pPr>
            <a:fld id="{A93F4E03-A5D9-459C-805B-60ACD359CEAD}" type="datetimeFigureOut">
              <a:rPr lang="en-US"/>
              <a:pPr>
                <a:defRPr/>
              </a:pPr>
              <a:t>9/13/2015</a:t>
            </a:fld>
            <a:endParaRPr lang="en-US" dirty="0"/>
          </a:p>
        </p:txBody>
      </p:sp>
      <p:sp>
        <p:nvSpPr>
          <p:cNvPr id="6" name="Footer Placeholder 5"/>
          <p:cNvSpPr>
            <a:spLocks noGrp="1"/>
          </p:cNvSpPr>
          <p:nvPr>
            <p:ph type="ftr" sz="quarter" idx="15"/>
          </p:nvPr>
        </p:nvSpPr>
        <p:spPr/>
        <p:txBody>
          <a:bodyPr/>
          <a:lstStyle>
            <a:lvl1pPr>
              <a:defRPr>
                <a:solidFill>
                  <a:schemeClr val="tx1">
                    <a:lumMod val="50000"/>
                    <a:lumOff val="50000"/>
                  </a:schemeClr>
                </a:solidFill>
              </a:defRPr>
            </a:lvl1pPr>
          </a:lstStyle>
          <a:p>
            <a:pPr>
              <a:defRPr/>
            </a:pPr>
            <a:r>
              <a:rPr lang="en-US"/>
              <a:t>Youth Business : ALLIANCE</a:t>
            </a:r>
          </a:p>
        </p:txBody>
      </p:sp>
      <p:sp>
        <p:nvSpPr>
          <p:cNvPr id="7" name="Slide Number Placeholder 6"/>
          <p:cNvSpPr>
            <a:spLocks noGrp="1"/>
          </p:cNvSpPr>
          <p:nvPr>
            <p:ph type="sldNum" sz="quarter" idx="16"/>
          </p:nvPr>
        </p:nvSpPr>
        <p:spPr/>
        <p:txBody>
          <a:bodyPr/>
          <a:lstStyle>
            <a:lvl1pPr>
              <a:defRPr>
                <a:solidFill>
                  <a:schemeClr val="tx1">
                    <a:lumMod val="50000"/>
                    <a:lumOff val="50000"/>
                  </a:schemeClr>
                </a:solidFill>
              </a:defRPr>
            </a:lvl1pPr>
          </a:lstStyle>
          <a:p>
            <a:pPr>
              <a:defRPr/>
            </a:pPr>
            <a:fld id="{810296F4-6ACB-45B9-A874-56C3261AF0B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5"/>
          </p:nvPr>
        </p:nvSpPr>
        <p:spPr/>
        <p:txBody>
          <a:bodyPr/>
          <a:lstStyle>
            <a:lvl1pPr>
              <a:defRPr>
                <a:solidFill>
                  <a:schemeClr val="tx1">
                    <a:lumMod val="50000"/>
                    <a:lumOff val="50000"/>
                  </a:schemeClr>
                </a:solidFill>
              </a:defRPr>
            </a:lvl1pPr>
          </a:lstStyle>
          <a:p>
            <a:pPr>
              <a:defRPr/>
            </a:pPr>
            <a:fld id="{0A6AE5CD-03BC-46A0-A37A-EDF7671C1408}" type="datetimeFigureOut">
              <a:rPr lang="en-US"/>
              <a:pPr>
                <a:defRPr/>
              </a:pPr>
              <a:t>9/13/2015</a:t>
            </a:fld>
            <a:endParaRPr lang="en-US" dirty="0"/>
          </a:p>
        </p:txBody>
      </p:sp>
      <p:sp>
        <p:nvSpPr>
          <p:cNvPr id="8" name="Footer Placeholder 7"/>
          <p:cNvSpPr>
            <a:spLocks noGrp="1"/>
          </p:cNvSpPr>
          <p:nvPr>
            <p:ph type="ftr" sz="quarter" idx="16"/>
          </p:nvPr>
        </p:nvSpPr>
        <p:spPr/>
        <p:txBody>
          <a:bodyPr/>
          <a:lstStyle>
            <a:lvl1pPr>
              <a:defRPr>
                <a:solidFill>
                  <a:schemeClr val="tx1">
                    <a:lumMod val="50000"/>
                    <a:lumOff val="50000"/>
                  </a:schemeClr>
                </a:solidFill>
              </a:defRPr>
            </a:lvl1pPr>
          </a:lstStyle>
          <a:p>
            <a:pPr>
              <a:defRPr/>
            </a:pPr>
            <a:r>
              <a:rPr lang="en-US"/>
              <a:t>Youth Business : ALLIANCE</a:t>
            </a:r>
          </a:p>
        </p:txBody>
      </p:sp>
      <p:sp>
        <p:nvSpPr>
          <p:cNvPr id="9" name="Slide Number Placeholder 8"/>
          <p:cNvSpPr>
            <a:spLocks noGrp="1"/>
          </p:cNvSpPr>
          <p:nvPr>
            <p:ph type="sldNum" sz="quarter" idx="17"/>
          </p:nvPr>
        </p:nvSpPr>
        <p:spPr/>
        <p:txBody>
          <a:bodyPr/>
          <a:lstStyle>
            <a:lvl1pPr>
              <a:defRPr>
                <a:solidFill>
                  <a:schemeClr val="tx1">
                    <a:lumMod val="50000"/>
                    <a:lumOff val="50000"/>
                  </a:schemeClr>
                </a:solidFill>
              </a:defRPr>
            </a:lvl1pPr>
          </a:lstStyle>
          <a:p>
            <a:pPr>
              <a:defRPr/>
            </a:pPr>
            <a:fld id="{023CD00B-2C09-45E1-AB21-966FF1344D5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50000"/>
                    <a:lumOff val="50000"/>
                  </a:schemeClr>
                </a:solidFill>
              </a:defRPr>
            </a:lvl1pPr>
          </a:lstStyle>
          <a:p>
            <a:pPr>
              <a:defRPr/>
            </a:pPr>
            <a:fld id="{0358435F-5D70-4ED3-80F7-CBD667143A1E}" type="datetimeFigureOut">
              <a:rPr lang="en-US"/>
              <a:pPr>
                <a:defRPr/>
              </a:pPr>
              <a:t>9/13/2015</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pPr>
              <a:defRPr/>
            </a:pPr>
            <a:r>
              <a:rPr lang="en-US"/>
              <a:t>Youth Business : ALLIANCE</a:t>
            </a:r>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pPr>
              <a:defRPr/>
            </a:pPr>
            <a:fld id="{E2A16573-11AD-49BF-98AD-92D6FEB122A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lumOff val="50000"/>
                  </a:schemeClr>
                </a:solidFill>
              </a:defRPr>
            </a:lvl1pPr>
          </a:lstStyle>
          <a:p>
            <a:pPr>
              <a:defRPr/>
            </a:pPr>
            <a:fld id="{DDD25C62-E442-4499-B2F8-2073E519D908}" type="datetimeFigureOut">
              <a:rPr lang="en-US"/>
              <a:pPr>
                <a:defRPr/>
              </a:pPr>
              <a:t>9/13/2015</a:t>
            </a:fld>
            <a:endParaRPr lang="en-US" dirty="0"/>
          </a:p>
        </p:txBody>
      </p:sp>
      <p:sp>
        <p:nvSpPr>
          <p:cNvPr id="3" name="Footer Placeholder 2"/>
          <p:cNvSpPr>
            <a:spLocks noGrp="1"/>
          </p:cNvSpPr>
          <p:nvPr>
            <p:ph type="ftr" sz="quarter" idx="11"/>
          </p:nvPr>
        </p:nvSpPr>
        <p:spPr/>
        <p:txBody>
          <a:bodyPr/>
          <a:lstStyle>
            <a:lvl1pPr>
              <a:defRPr>
                <a:solidFill>
                  <a:schemeClr val="tx1">
                    <a:lumMod val="50000"/>
                    <a:lumOff val="50000"/>
                  </a:schemeClr>
                </a:solidFill>
              </a:defRPr>
            </a:lvl1pPr>
          </a:lstStyle>
          <a:p>
            <a:pPr>
              <a:defRPr/>
            </a:pPr>
            <a:r>
              <a:rPr lang="en-US"/>
              <a:t>Youth Business : ALLIANCE</a:t>
            </a:r>
          </a:p>
        </p:txBody>
      </p:sp>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pPr>
              <a:defRPr/>
            </a:pPr>
            <a:fld id="{507C30F9-D7DF-420D-A3AE-28A8B2F06C5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latin typeface="Avenir Black"/>
                <a:cs typeface="Avenir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pPr>
              <a:defRPr/>
            </a:pPr>
            <a:fld id="{E3502187-075D-43EC-A7E5-A5E08458045B}" type="datetimeFigureOut">
              <a:rPr lang="en-US"/>
              <a:pPr>
                <a:defRPr/>
              </a:pPr>
              <a:t>9/13/2015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pPr>
              <a:defRPr/>
            </a:pPr>
            <a:r>
              <a:rPr lang="en-US"/>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pPr>
              <a:defRPr/>
            </a:pPr>
            <a:fld id="{39A0B61F-2CE9-4074-8F1A-BDCE17F6BEE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pPr>
              <a:defRPr/>
            </a:pPr>
            <a:fld id="{B6BACAB1-B77A-4E2D-ADD4-A4E9099FCAED}" type="datetimeFigureOut">
              <a:rPr lang="en-US"/>
              <a:pPr>
                <a:defRPr/>
              </a:pPr>
              <a:t>9/13/2015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pPr>
              <a:defRPr/>
            </a:pPr>
            <a:r>
              <a:rPr lang="en-US"/>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pPr>
              <a:defRPr/>
            </a:pPr>
            <a:fld id="{D59C2B2C-E6B9-43A8-B7EC-555ACC90F51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pPr>
              <a:defRPr/>
            </a:pPr>
            <a:fld id="{C6E02105-3C2C-47C8-96A4-FBA21AACC2BB}" type="datetimeFigureOut">
              <a:rPr lang="en-US"/>
              <a:pPr>
                <a:defRPr/>
              </a:pPr>
              <a:t>9/13/2015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pPr>
              <a:defRPr/>
            </a:pPr>
            <a:r>
              <a:rPr lang="en-US"/>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pPr>
              <a:defRPr/>
            </a:pPr>
            <a:fld id="{CD40EF40-DA70-4D66-B23E-8D257E43394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113"/>
            <a:ext cx="8229600" cy="1323975"/>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92B0AD56-AB4C-48A1-B498-09ECB4AC7F8B}" type="datetimeFigureOut">
              <a:rPr lang="en-US"/>
              <a:pPr>
                <a:defRPr/>
              </a:pPr>
              <a:t>9/13/2015</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7ABB5D51-A2E6-4F01-8B2F-FC6C12657413}" type="slidenum">
              <a:rPr lang="en-US"/>
              <a:pPr>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iming>
    <p:tnLst>
      <p:par>
        <p:cTn id="1" dur="indefinite" restart="never" nodeType="tmRoot"/>
      </p:par>
    </p:tnLst>
  </p:timing>
  <p:txStyles>
    <p:titleStyle>
      <a:lvl1pPr algn="ctr" rtl="0" eaLnBrk="0" fontAlgn="base" hangingPunct="0">
        <a:lnSpc>
          <a:spcPts val="5800"/>
        </a:lnSpc>
        <a:spcBef>
          <a:spcPct val="0"/>
        </a:spcBef>
        <a:spcAft>
          <a:spcPct val="0"/>
        </a:spcAft>
        <a:defRPr sz="4800" kern="1200" cap="all">
          <a:solidFill>
            <a:srgbClr val="00BAC4"/>
          </a:solidFill>
          <a:latin typeface="Avenir Heavy"/>
          <a:ea typeface="+mj-ea"/>
          <a:cs typeface="+mj-cs"/>
        </a:defRPr>
      </a:lvl1pPr>
      <a:lvl2pPr algn="ctr" rtl="0" eaLnBrk="0" fontAlgn="base" hangingPunct="0">
        <a:lnSpc>
          <a:spcPts val="5800"/>
        </a:lnSpc>
        <a:spcBef>
          <a:spcPct val="0"/>
        </a:spcBef>
        <a:spcAft>
          <a:spcPct val="0"/>
        </a:spcAft>
        <a:defRPr sz="4800">
          <a:solidFill>
            <a:srgbClr val="00BAC4"/>
          </a:solidFill>
          <a:latin typeface="Avenir Heavy"/>
        </a:defRPr>
      </a:lvl2pPr>
      <a:lvl3pPr algn="ctr" rtl="0" eaLnBrk="0" fontAlgn="base" hangingPunct="0">
        <a:lnSpc>
          <a:spcPts val="5800"/>
        </a:lnSpc>
        <a:spcBef>
          <a:spcPct val="0"/>
        </a:spcBef>
        <a:spcAft>
          <a:spcPct val="0"/>
        </a:spcAft>
        <a:defRPr sz="4800">
          <a:solidFill>
            <a:srgbClr val="00BAC4"/>
          </a:solidFill>
          <a:latin typeface="Avenir Heavy"/>
        </a:defRPr>
      </a:lvl3pPr>
      <a:lvl4pPr algn="ctr" rtl="0" eaLnBrk="0" fontAlgn="base" hangingPunct="0">
        <a:lnSpc>
          <a:spcPts val="5800"/>
        </a:lnSpc>
        <a:spcBef>
          <a:spcPct val="0"/>
        </a:spcBef>
        <a:spcAft>
          <a:spcPct val="0"/>
        </a:spcAft>
        <a:defRPr sz="4800">
          <a:solidFill>
            <a:srgbClr val="00BAC4"/>
          </a:solidFill>
          <a:latin typeface="Avenir Heavy"/>
        </a:defRPr>
      </a:lvl4pPr>
      <a:lvl5pPr algn="ctr" rtl="0" eaLnBrk="0" fontAlgn="base" hangingPunct="0">
        <a:lnSpc>
          <a:spcPts val="5800"/>
        </a:lnSpc>
        <a:spcBef>
          <a:spcPct val="0"/>
        </a:spcBef>
        <a:spcAft>
          <a:spcPct val="0"/>
        </a:spcAft>
        <a:defRPr sz="4800">
          <a:solidFill>
            <a:srgbClr val="00BAC4"/>
          </a:solidFill>
          <a:latin typeface="Avenir Heavy"/>
        </a:defRPr>
      </a:lvl5pPr>
      <a:lvl6pPr marL="457200" algn="ctr" rtl="0" fontAlgn="base">
        <a:lnSpc>
          <a:spcPts val="5800"/>
        </a:lnSpc>
        <a:spcBef>
          <a:spcPct val="0"/>
        </a:spcBef>
        <a:spcAft>
          <a:spcPct val="0"/>
        </a:spcAft>
        <a:defRPr sz="4800">
          <a:solidFill>
            <a:srgbClr val="00BAC4"/>
          </a:solidFill>
          <a:latin typeface="Avenir Heavy"/>
        </a:defRPr>
      </a:lvl6pPr>
      <a:lvl7pPr marL="914400" algn="ctr" rtl="0" fontAlgn="base">
        <a:lnSpc>
          <a:spcPts val="5800"/>
        </a:lnSpc>
        <a:spcBef>
          <a:spcPct val="0"/>
        </a:spcBef>
        <a:spcAft>
          <a:spcPct val="0"/>
        </a:spcAft>
        <a:defRPr sz="4800">
          <a:solidFill>
            <a:srgbClr val="00BAC4"/>
          </a:solidFill>
          <a:latin typeface="Avenir Heavy"/>
        </a:defRPr>
      </a:lvl7pPr>
      <a:lvl8pPr marL="1371600" algn="ctr" rtl="0" fontAlgn="base">
        <a:lnSpc>
          <a:spcPts val="5800"/>
        </a:lnSpc>
        <a:spcBef>
          <a:spcPct val="0"/>
        </a:spcBef>
        <a:spcAft>
          <a:spcPct val="0"/>
        </a:spcAft>
        <a:defRPr sz="4800">
          <a:solidFill>
            <a:srgbClr val="00BAC4"/>
          </a:solidFill>
          <a:latin typeface="Avenir Heavy"/>
        </a:defRPr>
      </a:lvl8pPr>
      <a:lvl9pPr marL="1828800" algn="ctr" rtl="0" fontAlgn="base">
        <a:lnSpc>
          <a:spcPts val="5800"/>
        </a:lnSpc>
        <a:spcBef>
          <a:spcPct val="0"/>
        </a:spcBef>
        <a:spcAft>
          <a:spcPct val="0"/>
        </a:spcAft>
        <a:defRPr sz="4800">
          <a:solidFill>
            <a:srgbClr val="00BAC4"/>
          </a:solidFill>
          <a:latin typeface="Avenir Heavy"/>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Avenir Roman"/>
          <a:ea typeface="+mn-ea"/>
          <a:cs typeface="+mn-cs"/>
        </a:defRPr>
      </a:lvl1pPr>
      <a:lvl2pPr marL="742950" indent="-285750" algn="l" rtl="0" eaLnBrk="0" fontAlgn="base" hangingPunct="0">
        <a:spcBef>
          <a:spcPct val="20000"/>
        </a:spcBef>
        <a:spcAft>
          <a:spcPct val="0"/>
        </a:spcAft>
        <a:buFont typeface="Courier New" pitchFamily="49" charset="0"/>
        <a:buChar char="o"/>
        <a:defRPr sz="2000" kern="1200">
          <a:solidFill>
            <a:srgbClr val="7F7F7F"/>
          </a:solidFill>
          <a:latin typeface="Avenir Roman"/>
          <a:ea typeface="+mn-ea"/>
          <a:cs typeface="+mn-cs"/>
        </a:defRPr>
      </a:lvl2pPr>
      <a:lvl3pPr marL="1143000" indent="-228600" algn="l" rtl="0" eaLnBrk="0" fontAlgn="base" hangingPunct="0">
        <a:spcBef>
          <a:spcPct val="20000"/>
        </a:spcBef>
        <a:spcAft>
          <a:spcPct val="0"/>
        </a:spcAft>
        <a:buFont typeface="Arial" charset="0"/>
        <a:buChar char="•"/>
        <a:defRPr sz="2000" kern="1200">
          <a:solidFill>
            <a:srgbClr val="7F7F7F"/>
          </a:solidFill>
          <a:latin typeface="Avenir Roman"/>
          <a:ea typeface="+mn-ea"/>
          <a:cs typeface="+mn-cs"/>
        </a:defRPr>
      </a:lvl3pPr>
      <a:lvl4pPr marL="1600200" indent="-228600" algn="l" rtl="0" eaLnBrk="0" fontAlgn="base" hangingPunct="0">
        <a:spcBef>
          <a:spcPct val="20000"/>
        </a:spcBef>
        <a:spcAft>
          <a:spcPct val="0"/>
        </a:spcAft>
        <a:buFont typeface="Courier New" pitchFamily="49" charset="0"/>
        <a:buChar char="o"/>
        <a:defRPr sz="2000" kern="1200">
          <a:solidFill>
            <a:srgbClr val="7F7F7F"/>
          </a:solidFill>
          <a:latin typeface="Avenir Roman"/>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7F7F7F"/>
          </a:solidFill>
          <a:latin typeface="Avenir Roman"/>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INTRODUCTION</a:t>
            </a:r>
            <a:endParaRPr lang="en-US" dirty="0"/>
          </a:p>
        </p:txBody>
      </p:sp>
      <p:sp>
        <p:nvSpPr>
          <p:cNvPr id="15362" name="Content Placeholder 2"/>
          <p:cNvSpPr>
            <a:spLocks noGrp="1"/>
          </p:cNvSpPr>
          <p:nvPr>
            <p:ph idx="1"/>
          </p:nvPr>
        </p:nvSpPr>
        <p:spPr/>
        <p:txBody>
          <a:bodyPr/>
          <a:lstStyle/>
          <a:p>
            <a:pPr algn="ctr" eaLnBrk="1" hangingPunct="1"/>
            <a:r>
              <a:rPr lang="en-US" smtClean="0"/>
              <a:t>My name is Trinidad Winters and I am 31 years old for another week.. Yikes </a:t>
            </a:r>
          </a:p>
          <a:p>
            <a:pPr algn="ctr" eaLnBrk="1" hangingPunct="1"/>
            <a:endParaRPr lang="en-US" smtClean="0"/>
          </a:p>
          <a:p>
            <a:pPr algn="ctr" eaLnBrk="1" hangingPunct="1"/>
            <a:r>
              <a:rPr lang="en-US" smtClean="0"/>
              <a:t>I work for Rightech Inc.</a:t>
            </a:r>
          </a:p>
          <a:p>
            <a:pPr algn="ctr" eaLnBrk="1" hangingPunct="1"/>
            <a:endParaRPr lang="en-US" smtClean="0"/>
          </a:p>
          <a:p>
            <a:pPr algn="ctr" eaLnBrk="1" hangingPunct="1"/>
            <a:r>
              <a:rPr lang="en-US" smtClean="0"/>
              <a:t>What do we do?:</a:t>
            </a:r>
          </a:p>
          <a:p>
            <a:pPr lvl="1" algn="ctr" eaLnBrk="1" hangingPunct="1"/>
            <a:r>
              <a:rPr lang="en-US" smtClean="0"/>
              <a:t>We put men and woman to work across the country</a:t>
            </a:r>
          </a:p>
          <a:p>
            <a:pPr algn="ctr" eaLnBrk="1" hangingPunct="1"/>
            <a:endParaRPr lang="en-US" smtClean="0"/>
          </a:p>
          <a:p>
            <a:pPr algn="ctr" eaLnBrk="1" hangingPunct="1"/>
            <a:r>
              <a:rPr lang="en-US" smtClean="0"/>
              <a:t>My role at Rightech Inc is Director of National Accounts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b="1" cap="none" smtClean="0">
                <a:solidFill>
                  <a:schemeClr val="tx1"/>
                </a:solidFill>
              </a:rPr>
              <a:t>COLLEGE</a:t>
            </a:r>
          </a:p>
        </p:txBody>
      </p:sp>
      <p:sp>
        <p:nvSpPr>
          <p:cNvPr id="29698" name="Content Placeholder 2"/>
          <p:cNvSpPr>
            <a:spLocks noGrp="1"/>
          </p:cNvSpPr>
          <p:nvPr>
            <p:ph idx="1"/>
          </p:nvPr>
        </p:nvSpPr>
        <p:spPr>
          <a:xfrm>
            <a:off x="381000" y="1066800"/>
            <a:ext cx="8229600" cy="914400"/>
          </a:xfrm>
        </p:spPr>
        <p:txBody>
          <a:bodyPr/>
          <a:lstStyle/>
          <a:p>
            <a:pPr algn="ctr" eaLnBrk="1" hangingPunct="1"/>
            <a:r>
              <a:rPr lang="en-US" smtClean="0"/>
              <a:t>I attended college at American Intercontinental University in Los Angeles </a:t>
            </a:r>
          </a:p>
          <a:p>
            <a:pPr algn="ctr" eaLnBrk="1" hangingPunct="1"/>
            <a:endParaRPr lang="en-US" smtClean="0"/>
          </a:p>
        </p:txBody>
      </p:sp>
      <p:sp>
        <p:nvSpPr>
          <p:cNvPr id="29699" name="Rectangle 14"/>
          <p:cNvSpPr>
            <a:spLocks noChangeArrowheads="1"/>
          </p:cNvSpPr>
          <p:nvPr/>
        </p:nvSpPr>
        <p:spPr bwMode="auto">
          <a:xfrm>
            <a:off x="4572000" y="4648200"/>
            <a:ext cx="304800" cy="76200"/>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9700" name="Group 20"/>
          <p:cNvGrpSpPr>
            <a:grpSpLocks/>
          </p:cNvGrpSpPr>
          <p:nvPr/>
        </p:nvGrpSpPr>
        <p:grpSpPr bwMode="auto">
          <a:xfrm>
            <a:off x="152400" y="2209800"/>
            <a:ext cx="8839200" cy="4572000"/>
            <a:chOff x="432" y="1536"/>
            <a:chExt cx="4848" cy="2640"/>
          </a:xfrm>
        </p:grpSpPr>
        <p:grpSp>
          <p:nvGrpSpPr>
            <p:cNvPr id="29701" name="Group 15"/>
            <p:cNvGrpSpPr>
              <a:grpSpLocks/>
            </p:cNvGrpSpPr>
            <p:nvPr/>
          </p:nvGrpSpPr>
          <p:grpSpPr bwMode="auto">
            <a:xfrm>
              <a:off x="432" y="1536"/>
              <a:ext cx="4848" cy="2640"/>
              <a:chOff x="-1440" y="912"/>
              <a:chExt cx="3984" cy="2256"/>
            </a:xfrm>
          </p:grpSpPr>
          <p:pic>
            <p:nvPicPr>
              <p:cNvPr id="29703" name="Picture 16"/>
              <p:cNvPicPr>
                <a:picLocks noChangeAspect="1" noChangeArrowheads="1"/>
              </p:cNvPicPr>
              <p:nvPr/>
            </p:nvPicPr>
            <p:blipFill>
              <a:blip r:embed="rId3"/>
              <a:srcRect/>
              <a:stretch>
                <a:fillRect/>
              </a:stretch>
            </p:blipFill>
            <p:spPr bwMode="auto">
              <a:xfrm>
                <a:off x="-1440" y="912"/>
                <a:ext cx="3984" cy="2241"/>
              </a:xfrm>
              <a:prstGeom prst="rect">
                <a:avLst/>
              </a:prstGeom>
              <a:noFill/>
              <a:ln w="9525">
                <a:noFill/>
                <a:miter lim="800000"/>
                <a:headEnd/>
                <a:tailEnd/>
              </a:ln>
            </p:spPr>
          </p:pic>
          <p:sp>
            <p:nvSpPr>
              <p:cNvPr id="29704" name="Rectangle 17"/>
              <p:cNvSpPr>
                <a:spLocks noChangeArrowheads="1"/>
              </p:cNvSpPr>
              <p:nvPr/>
            </p:nvSpPr>
            <p:spPr bwMode="auto">
              <a:xfrm>
                <a:off x="-1440" y="3024"/>
                <a:ext cx="3984" cy="14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05" name="Rectangle 18"/>
              <p:cNvSpPr>
                <a:spLocks noChangeArrowheads="1"/>
              </p:cNvSpPr>
              <p:nvPr/>
            </p:nvSpPr>
            <p:spPr bwMode="auto">
              <a:xfrm>
                <a:off x="-1440" y="912"/>
                <a:ext cx="3984" cy="144"/>
              </a:xfrm>
              <a:prstGeom prst="rect">
                <a:avLst/>
              </a:prstGeom>
              <a:solidFill>
                <a:schemeClr val="tx1"/>
              </a:solidFill>
              <a:ln w="9525">
                <a:solidFill>
                  <a:schemeClr val="tx1"/>
                </a:solidFill>
                <a:miter lim="800000"/>
                <a:headEnd/>
                <a:tailEnd/>
              </a:ln>
            </p:spPr>
            <p:txBody>
              <a:bodyPr wrap="none" anchor="ctr"/>
              <a:lstStyle/>
              <a:p>
                <a:pPr algn="ctr"/>
                <a:endParaRPr lang="en-US"/>
              </a:p>
            </p:txBody>
          </p:sp>
        </p:grpSp>
        <p:sp>
          <p:nvSpPr>
            <p:cNvPr id="29702" name="Rectangle 19"/>
            <p:cNvSpPr>
              <a:spLocks noChangeArrowheads="1"/>
            </p:cNvSpPr>
            <p:nvPr/>
          </p:nvSpPr>
          <p:spPr bwMode="auto">
            <a:xfrm>
              <a:off x="2880" y="2928"/>
              <a:ext cx="192" cy="48"/>
            </a:xfrm>
            <a:prstGeom prst="rect">
              <a:avLst/>
            </a:prstGeom>
            <a:solidFill>
              <a:schemeClr val="tx1"/>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457200" y="152400"/>
            <a:ext cx="8229600" cy="762000"/>
          </a:xfrm>
        </p:spPr>
        <p:txBody>
          <a:bodyPr wrap="square" numCol="1" anchorCtr="0" compatLnSpc="1">
            <a:prstTxWarp prst="textNoShape">
              <a:avLst/>
            </a:prstTxWarp>
          </a:bodyPr>
          <a:lstStyle/>
          <a:p>
            <a:pPr eaLnBrk="1" hangingPunct="1"/>
            <a:r>
              <a:rPr lang="en-US" cap="none" smtClean="0"/>
              <a:t>COLLEGE </a:t>
            </a:r>
          </a:p>
        </p:txBody>
      </p:sp>
      <p:sp>
        <p:nvSpPr>
          <p:cNvPr id="31746" name="Text Placeholder 2"/>
          <p:cNvSpPr>
            <a:spLocks noGrp="1"/>
          </p:cNvSpPr>
          <p:nvPr>
            <p:ph type="body" idx="1"/>
          </p:nvPr>
        </p:nvSpPr>
        <p:spPr>
          <a:xfrm>
            <a:off x="457200" y="762000"/>
            <a:ext cx="4267200" cy="609600"/>
          </a:xfrm>
        </p:spPr>
        <p:txBody>
          <a:bodyPr/>
          <a:lstStyle/>
          <a:p>
            <a:pPr eaLnBrk="1" hangingPunct="1"/>
            <a:r>
              <a:rPr lang="en-US" sz="2000" b="1" smtClean="0">
                <a:solidFill>
                  <a:schemeClr val="tx1"/>
                </a:solidFill>
              </a:rPr>
              <a:t>My favorite activities in  College</a:t>
            </a:r>
          </a:p>
        </p:txBody>
      </p:sp>
      <p:sp>
        <p:nvSpPr>
          <p:cNvPr id="31747" name="Text Placeholder 4"/>
          <p:cNvSpPr>
            <a:spLocks noGrp="1"/>
          </p:cNvSpPr>
          <p:nvPr>
            <p:ph type="body" sz="quarter" idx="3"/>
          </p:nvPr>
        </p:nvSpPr>
        <p:spPr>
          <a:xfrm>
            <a:off x="4648200" y="762000"/>
            <a:ext cx="4041775" cy="609600"/>
          </a:xfrm>
        </p:spPr>
        <p:txBody>
          <a:bodyPr/>
          <a:lstStyle/>
          <a:p>
            <a:pPr eaLnBrk="1" hangingPunct="1"/>
            <a:r>
              <a:rPr lang="en-US" sz="2000" b="1" smtClean="0">
                <a:solidFill>
                  <a:schemeClr val="tx1"/>
                </a:solidFill>
              </a:rPr>
              <a:t>Jobs in College</a:t>
            </a:r>
            <a:r>
              <a:rPr lang="en-US" smtClean="0"/>
              <a:t> </a:t>
            </a:r>
          </a:p>
        </p:txBody>
      </p:sp>
      <p:sp>
        <p:nvSpPr>
          <p:cNvPr id="31748" name="Text Box 9"/>
          <p:cNvSpPr txBox="1">
            <a:spLocks noChangeArrowheads="1"/>
          </p:cNvSpPr>
          <p:nvPr/>
        </p:nvSpPr>
        <p:spPr bwMode="auto">
          <a:xfrm>
            <a:off x="381000" y="1524000"/>
            <a:ext cx="3511550" cy="915988"/>
          </a:xfrm>
          <a:prstGeom prst="rect">
            <a:avLst/>
          </a:prstGeom>
          <a:noFill/>
          <a:ln w="9525">
            <a:noFill/>
            <a:miter lim="800000"/>
            <a:headEnd/>
            <a:tailEnd/>
          </a:ln>
        </p:spPr>
        <p:txBody>
          <a:bodyPr wrap="none">
            <a:spAutoFit/>
          </a:bodyPr>
          <a:lstStyle/>
          <a:p>
            <a:r>
              <a:rPr lang="en-US"/>
              <a:t>-Motorcycles </a:t>
            </a:r>
          </a:p>
          <a:p>
            <a:r>
              <a:rPr lang="en-US"/>
              <a:t>-International Travel</a:t>
            </a:r>
          </a:p>
          <a:p>
            <a:r>
              <a:rPr lang="en-US"/>
              <a:t>-Spending time with the girlfriend</a:t>
            </a:r>
          </a:p>
        </p:txBody>
      </p:sp>
      <p:sp>
        <p:nvSpPr>
          <p:cNvPr id="31749" name="Text Box 10"/>
          <p:cNvSpPr txBox="1">
            <a:spLocks noChangeArrowheads="1"/>
          </p:cNvSpPr>
          <p:nvPr/>
        </p:nvSpPr>
        <p:spPr bwMode="auto">
          <a:xfrm>
            <a:off x="5257800" y="1568450"/>
            <a:ext cx="3676650" cy="915988"/>
          </a:xfrm>
          <a:prstGeom prst="rect">
            <a:avLst/>
          </a:prstGeom>
          <a:noFill/>
          <a:ln w="9525">
            <a:noFill/>
            <a:miter lim="800000"/>
            <a:headEnd/>
            <a:tailEnd/>
          </a:ln>
        </p:spPr>
        <p:txBody>
          <a:bodyPr wrap="none">
            <a:spAutoFit/>
          </a:bodyPr>
          <a:lstStyle/>
          <a:p>
            <a:r>
              <a:rPr lang="en-US"/>
              <a:t>-Customer Service Representative</a:t>
            </a:r>
          </a:p>
          <a:p>
            <a:r>
              <a:rPr lang="en-US"/>
              <a:t>-Data Entry, Police Station </a:t>
            </a:r>
          </a:p>
          <a:p>
            <a:r>
              <a:rPr lang="en-US"/>
              <a:t>-Started a business </a:t>
            </a:r>
          </a:p>
        </p:txBody>
      </p:sp>
      <p:pic>
        <p:nvPicPr>
          <p:cNvPr id="31750" name="Picture 11" descr="Bike Picture"/>
          <p:cNvPicPr>
            <a:picLocks noChangeAspect="1" noChangeArrowheads="1"/>
          </p:cNvPicPr>
          <p:nvPr/>
        </p:nvPicPr>
        <p:blipFill>
          <a:blip r:embed="rId3"/>
          <a:srcRect/>
          <a:stretch>
            <a:fillRect/>
          </a:stretch>
        </p:blipFill>
        <p:spPr bwMode="auto">
          <a:xfrm>
            <a:off x="914400" y="2514600"/>
            <a:ext cx="7696200" cy="4343400"/>
          </a:xfrm>
          <a:prstGeom prst="rect">
            <a:avLst/>
          </a:prstGeom>
          <a:noFill/>
          <a:ln w="9525">
            <a:noFill/>
            <a:miter lim="800000"/>
            <a:headEnd/>
            <a:tailEnd/>
          </a:ln>
        </p:spPr>
      </p:pic>
      <p:sp>
        <p:nvSpPr>
          <p:cNvPr id="31751" name="Text Box 12"/>
          <p:cNvSpPr txBox="1">
            <a:spLocks noChangeArrowheads="1"/>
          </p:cNvSpPr>
          <p:nvPr/>
        </p:nvSpPr>
        <p:spPr bwMode="auto">
          <a:xfrm>
            <a:off x="990600" y="6172200"/>
            <a:ext cx="3067050" cy="366713"/>
          </a:xfrm>
          <a:prstGeom prst="rect">
            <a:avLst/>
          </a:prstGeom>
          <a:noFill/>
          <a:ln w="9525">
            <a:noFill/>
            <a:miter lim="800000"/>
            <a:headEnd/>
            <a:tailEnd/>
          </a:ln>
        </p:spPr>
        <p:txBody>
          <a:bodyPr wrap="none">
            <a:spAutoFit/>
          </a:bodyPr>
          <a:lstStyle/>
          <a:p>
            <a:r>
              <a:rPr lang="en-US" b="1"/>
              <a:t>My Fourth Year in College</a:t>
            </a:r>
            <a:r>
              <a:rPr lang="en-US"/>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eaLnBrk="1" fontAlgn="auto" hangingPunct="1">
              <a:spcAft>
                <a:spcPts val="0"/>
              </a:spcAft>
              <a:defRPr/>
            </a:pPr>
            <a:r>
              <a:rPr lang="en-US" smtClean="0"/>
              <a:t>College</a:t>
            </a:r>
            <a:endParaRPr lang="en-US" dirty="0"/>
          </a:p>
        </p:txBody>
      </p:sp>
      <p:sp>
        <p:nvSpPr>
          <p:cNvPr id="33794" name="Text Placeholder 2"/>
          <p:cNvSpPr>
            <a:spLocks noGrp="1"/>
          </p:cNvSpPr>
          <p:nvPr>
            <p:ph type="body" idx="1"/>
          </p:nvPr>
        </p:nvSpPr>
        <p:spPr/>
        <p:txBody>
          <a:bodyPr/>
          <a:lstStyle/>
          <a:p>
            <a:pPr algn="l" eaLnBrk="1" hangingPunct="1"/>
            <a:r>
              <a:rPr lang="en-US" b="1" smtClean="0">
                <a:solidFill>
                  <a:schemeClr val="tx1"/>
                </a:solidFill>
              </a:rPr>
              <a:t>Favorite classes</a:t>
            </a:r>
            <a:r>
              <a:rPr lang="en-US" b="1" smtClean="0"/>
              <a:t> </a:t>
            </a:r>
          </a:p>
        </p:txBody>
      </p:sp>
      <p:sp>
        <p:nvSpPr>
          <p:cNvPr id="33795" name="Text Placeholder 4"/>
          <p:cNvSpPr>
            <a:spLocks noGrp="1"/>
          </p:cNvSpPr>
          <p:nvPr>
            <p:ph type="body" sz="quarter" idx="3"/>
          </p:nvPr>
        </p:nvSpPr>
        <p:spPr/>
        <p:txBody>
          <a:bodyPr/>
          <a:lstStyle/>
          <a:p>
            <a:pPr algn="l" eaLnBrk="1" hangingPunct="1"/>
            <a:r>
              <a:rPr lang="en-US" b="1" smtClean="0">
                <a:solidFill>
                  <a:schemeClr val="tx1"/>
                </a:solidFill>
              </a:rPr>
              <a:t>Least favorite classes</a:t>
            </a:r>
          </a:p>
        </p:txBody>
      </p:sp>
      <p:sp>
        <p:nvSpPr>
          <p:cNvPr id="33801" name="Text Box 9"/>
          <p:cNvSpPr txBox="1">
            <a:spLocks noChangeArrowheads="1"/>
          </p:cNvSpPr>
          <p:nvPr/>
        </p:nvSpPr>
        <p:spPr bwMode="auto">
          <a:xfrm>
            <a:off x="381000" y="2438400"/>
            <a:ext cx="2076450" cy="1465263"/>
          </a:xfrm>
          <a:prstGeom prst="rect">
            <a:avLst/>
          </a:prstGeom>
          <a:noFill/>
          <a:ln w="9525">
            <a:noFill/>
            <a:miter lim="800000"/>
            <a:headEnd/>
            <a:tailEnd/>
          </a:ln>
          <a:effectLst/>
        </p:spPr>
        <p:txBody>
          <a:bodyPr wrap="none">
            <a:spAutoFit/>
          </a:bodyPr>
          <a:lstStyle/>
          <a:p>
            <a:r>
              <a:rPr lang="en-US"/>
              <a:t>-Entrepreneurship </a:t>
            </a:r>
          </a:p>
          <a:p>
            <a:endParaRPr lang="en-US"/>
          </a:p>
          <a:p>
            <a:r>
              <a:rPr lang="en-US"/>
              <a:t>-Psychology</a:t>
            </a:r>
          </a:p>
          <a:p>
            <a:r>
              <a:rPr lang="en-US"/>
              <a:t> </a:t>
            </a:r>
          </a:p>
          <a:p>
            <a:r>
              <a:rPr lang="en-US"/>
              <a:t>-Public Relations </a:t>
            </a:r>
          </a:p>
        </p:txBody>
      </p:sp>
      <p:pic>
        <p:nvPicPr>
          <p:cNvPr id="33803" name="Picture 11" descr="BACK-TO-SCHOOL-facebook"/>
          <p:cNvPicPr>
            <a:picLocks noChangeAspect="1" noChangeArrowheads="1"/>
          </p:cNvPicPr>
          <p:nvPr/>
        </p:nvPicPr>
        <p:blipFill>
          <a:blip r:embed="rId3"/>
          <a:srcRect/>
          <a:stretch>
            <a:fillRect/>
          </a:stretch>
        </p:blipFill>
        <p:spPr bwMode="auto">
          <a:xfrm>
            <a:off x="152400" y="3962400"/>
            <a:ext cx="3352800" cy="2725738"/>
          </a:xfrm>
          <a:prstGeom prst="rect">
            <a:avLst/>
          </a:prstGeom>
          <a:noFill/>
        </p:spPr>
      </p:pic>
      <p:pic>
        <p:nvPicPr>
          <p:cNvPr id="33805" name="Picture 13" descr="medical-school-sucks"/>
          <p:cNvPicPr>
            <a:picLocks noChangeAspect="1" noChangeArrowheads="1"/>
          </p:cNvPicPr>
          <p:nvPr/>
        </p:nvPicPr>
        <p:blipFill>
          <a:blip r:embed="rId4"/>
          <a:srcRect/>
          <a:stretch>
            <a:fillRect/>
          </a:stretch>
        </p:blipFill>
        <p:spPr bwMode="auto">
          <a:xfrm>
            <a:off x="4648200" y="3962400"/>
            <a:ext cx="3962400" cy="2667000"/>
          </a:xfrm>
          <a:prstGeom prst="rect">
            <a:avLst/>
          </a:prstGeom>
          <a:noFill/>
        </p:spPr>
      </p:pic>
      <p:sp>
        <p:nvSpPr>
          <p:cNvPr id="33806" name="Text Box 14"/>
          <p:cNvSpPr txBox="1">
            <a:spLocks noChangeArrowheads="1"/>
          </p:cNvSpPr>
          <p:nvPr/>
        </p:nvSpPr>
        <p:spPr bwMode="auto">
          <a:xfrm>
            <a:off x="4708525" y="2420938"/>
            <a:ext cx="1390650" cy="1465262"/>
          </a:xfrm>
          <a:prstGeom prst="rect">
            <a:avLst/>
          </a:prstGeom>
          <a:noFill/>
          <a:ln w="9525">
            <a:noFill/>
            <a:miter lim="800000"/>
            <a:headEnd/>
            <a:tailEnd/>
          </a:ln>
          <a:effectLst/>
        </p:spPr>
        <p:txBody>
          <a:bodyPr wrap="none">
            <a:spAutoFit/>
          </a:bodyPr>
          <a:lstStyle/>
          <a:p>
            <a:r>
              <a:rPr lang="en-US"/>
              <a:t>-Accounting</a:t>
            </a:r>
          </a:p>
          <a:p>
            <a:r>
              <a:rPr lang="en-US"/>
              <a:t> </a:t>
            </a:r>
          </a:p>
          <a:p>
            <a:r>
              <a:rPr lang="en-US"/>
              <a:t>-Film</a:t>
            </a:r>
          </a:p>
          <a:p>
            <a:endParaRPr lang="en-US"/>
          </a:p>
          <a:p>
            <a:r>
              <a:rPr lang="en-US"/>
              <a:t>-English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pPr eaLnBrk="1" fontAlgn="auto" hangingPunct="1">
              <a:spcAft>
                <a:spcPts val="0"/>
              </a:spcAft>
              <a:defRPr/>
            </a:pPr>
            <a:r>
              <a:rPr lang="en-US" smtClean="0"/>
              <a:t>College</a:t>
            </a:r>
            <a:endParaRPr lang="en-US" dirty="0"/>
          </a:p>
        </p:txBody>
      </p:sp>
      <p:sp>
        <p:nvSpPr>
          <p:cNvPr id="37894" name="Text Box 6"/>
          <p:cNvSpPr txBox="1">
            <a:spLocks noChangeArrowheads="1"/>
          </p:cNvSpPr>
          <p:nvPr/>
        </p:nvSpPr>
        <p:spPr bwMode="auto">
          <a:xfrm>
            <a:off x="533400" y="881063"/>
            <a:ext cx="4298950" cy="2014537"/>
          </a:xfrm>
          <a:prstGeom prst="rect">
            <a:avLst/>
          </a:prstGeom>
          <a:noFill/>
          <a:ln w="9525">
            <a:noFill/>
            <a:miter lim="800000"/>
            <a:headEnd/>
            <a:tailEnd/>
          </a:ln>
          <a:effectLst/>
        </p:spPr>
        <p:txBody>
          <a:bodyPr wrap="none">
            <a:spAutoFit/>
          </a:bodyPr>
          <a:lstStyle/>
          <a:p>
            <a:r>
              <a:rPr lang="en-US" b="1"/>
              <a:t>Fondest Memories:</a:t>
            </a:r>
          </a:p>
          <a:p>
            <a:endParaRPr lang="en-US" b="1"/>
          </a:p>
          <a:p>
            <a:r>
              <a:rPr lang="en-US"/>
              <a:t>-Started a business</a:t>
            </a:r>
          </a:p>
          <a:p>
            <a:endParaRPr lang="en-US"/>
          </a:p>
          <a:p>
            <a:r>
              <a:rPr lang="en-US"/>
              <a:t>-Got Engaged </a:t>
            </a:r>
          </a:p>
          <a:p>
            <a:endParaRPr lang="en-US"/>
          </a:p>
          <a:p>
            <a:r>
              <a:rPr lang="en-US"/>
              <a:t>-Met a lot of great friends and characters</a:t>
            </a:r>
          </a:p>
        </p:txBody>
      </p:sp>
      <p:pic>
        <p:nvPicPr>
          <p:cNvPr id="37896" name="Picture 8" descr="college_life_group_pic_by_nicktoonhero-d4rij6p"/>
          <p:cNvPicPr>
            <a:picLocks noChangeAspect="1" noChangeArrowheads="1"/>
          </p:cNvPicPr>
          <p:nvPr/>
        </p:nvPicPr>
        <p:blipFill>
          <a:blip r:embed="rId3"/>
          <a:srcRect/>
          <a:stretch>
            <a:fillRect/>
          </a:stretch>
        </p:blipFill>
        <p:spPr bwMode="auto">
          <a:xfrm>
            <a:off x="0" y="3124200"/>
            <a:ext cx="9144000" cy="3733800"/>
          </a:xfrm>
          <a:prstGeom prst="rect">
            <a:avLst/>
          </a:prstGeom>
          <a:noFill/>
        </p:spPr>
      </p:pic>
      <p:sp>
        <p:nvSpPr>
          <p:cNvPr id="37897" name="Text Box 9"/>
          <p:cNvSpPr txBox="1">
            <a:spLocks noChangeArrowheads="1"/>
          </p:cNvSpPr>
          <p:nvPr/>
        </p:nvSpPr>
        <p:spPr bwMode="auto">
          <a:xfrm>
            <a:off x="5486400" y="838200"/>
            <a:ext cx="3168650" cy="2289175"/>
          </a:xfrm>
          <a:prstGeom prst="rect">
            <a:avLst/>
          </a:prstGeom>
          <a:noFill/>
          <a:ln w="9525">
            <a:noFill/>
            <a:miter lim="800000"/>
            <a:headEnd/>
            <a:tailEnd/>
          </a:ln>
          <a:effectLst/>
        </p:spPr>
        <p:txBody>
          <a:bodyPr wrap="none">
            <a:spAutoFit/>
          </a:bodyPr>
          <a:lstStyle/>
          <a:p>
            <a:r>
              <a:rPr lang="en-US" b="1"/>
              <a:t>Challenges I Faced:</a:t>
            </a:r>
          </a:p>
          <a:p>
            <a:endParaRPr lang="en-US" b="1"/>
          </a:p>
          <a:p>
            <a:r>
              <a:rPr lang="en-US"/>
              <a:t>-Teachers I didn’t like</a:t>
            </a:r>
          </a:p>
          <a:p>
            <a:endParaRPr lang="en-US"/>
          </a:p>
          <a:p>
            <a:r>
              <a:rPr lang="en-US"/>
              <a:t>-No support from parent</a:t>
            </a:r>
          </a:p>
          <a:p>
            <a:endParaRPr lang="en-US"/>
          </a:p>
          <a:p>
            <a:r>
              <a:rPr lang="en-US"/>
              <a:t>-Worked and attended school</a:t>
            </a:r>
          </a:p>
          <a:p>
            <a:r>
              <a:rPr lang="en-US"/>
              <a:t>Full time.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Content Placeholder 2"/>
          <p:cNvSpPr>
            <a:spLocks noGrp="1"/>
          </p:cNvSpPr>
          <p:nvPr>
            <p:ph idx="1"/>
          </p:nvPr>
        </p:nvSpPr>
        <p:spPr>
          <a:xfrm>
            <a:off x="457200" y="1676400"/>
            <a:ext cx="8229600" cy="2286000"/>
          </a:xfrm>
        </p:spPr>
        <p:txBody>
          <a:bodyPr/>
          <a:lstStyle/>
          <a:p>
            <a:pPr eaLnBrk="1" hangingPunct="1"/>
            <a:r>
              <a:rPr lang="en-US" smtClean="0"/>
              <a:t>What does Rightech do?</a:t>
            </a:r>
          </a:p>
          <a:p>
            <a:pPr eaLnBrk="1" hangingPunct="1"/>
            <a:endParaRPr lang="en-US" smtClean="0"/>
          </a:p>
          <a:p>
            <a:pPr eaLnBrk="1" hangingPunct="1"/>
            <a:r>
              <a:rPr lang="en-US" smtClean="0"/>
              <a:t>Some of our clients: ADT, TYCO, Red Hawk Fire &amp; Security </a:t>
            </a:r>
          </a:p>
          <a:p>
            <a:pPr eaLnBrk="1" hangingPunct="1"/>
            <a:endParaRPr lang="en-US" smtClean="0"/>
          </a:p>
        </p:txBody>
      </p:sp>
      <p:pic>
        <p:nvPicPr>
          <p:cNvPr id="41992" name="Picture 1"/>
          <p:cNvPicPr>
            <a:picLocks noChangeAspect="1" noChangeArrowheads="1"/>
          </p:cNvPicPr>
          <p:nvPr/>
        </p:nvPicPr>
        <p:blipFill>
          <a:blip r:embed="rId2"/>
          <a:srcRect/>
          <a:stretch>
            <a:fillRect/>
          </a:stretch>
        </p:blipFill>
        <p:spPr bwMode="auto">
          <a:xfrm>
            <a:off x="1676400" y="285750"/>
            <a:ext cx="5943600" cy="1466850"/>
          </a:xfrm>
          <a:prstGeom prst="rect">
            <a:avLst/>
          </a:prstGeom>
          <a:noFill/>
          <a:ln w="9525">
            <a:noFill/>
            <a:miter lim="800000"/>
            <a:headEnd/>
            <a:tailEnd/>
          </a:ln>
        </p:spPr>
      </p:pic>
      <p:pic>
        <p:nvPicPr>
          <p:cNvPr id="41994" name="Picture 10" descr="electrical-wire-testing"/>
          <p:cNvPicPr>
            <a:picLocks noChangeAspect="1" noChangeArrowheads="1"/>
          </p:cNvPicPr>
          <p:nvPr/>
        </p:nvPicPr>
        <p:blipFill>
          <a:blip r:embed="rId3"/>
          <a:srcRect/>
          <a:stretch>
            <a:fillRect/>
          </a:stretch>
        </p:blipFill>
        <p:spPr bwMode="auto">
          <a:xfrm>
            <a:off x="2324100" y="3429000"/>
            <a:ext cx="4762500" cy="31813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6" name="Diagram 4"/>
          <p:cNvGraphicFramePr>
            <a:graphicFrameLocks/>
          </p:cNvGraphicFramePr>
          <p:nvPr>
            <p:ph idx="4294967295"/>
          </p:nvPr>
        </p:nvGraphicFramePr>
        <p:xfrm>
          <a:off x="838200" y="1905000"/>
          <a:ext cx="8229600" cy="4495800"/>
        </p:xfrm>
        <a:graphic>
          <a:graphicData uri="http://schemas.openxmlformats.org/drawingml/2006/compatibility">
            <com:legacyDrawing xmlns:com="http://schemas.openxmlformats.org/drawingml/2006/compatibility" spid="_x0000_s69636"/>
          </a:graphicData>
        </a:graphic>
      </p:graphicFrame>
      <p:sp>
        <p:nvSpPr>
          <p:cNvPr id="2" name="Title 1"/>
          <p:cNvSpPr>
            <a:spLocks/>
          </p:cNvSpPr>
          <p:nvPr/>
        </p:nvSpPr>
        <p:spPr bwMode="auto">
          <a:xfrm>
            <a:off x="457200" y="138113"/>
            <a:ext cx="8229600" cy="776287"/>
          </a:xfrm>
          <a:prstGeom prst="rect">
            <a:avLst/>
          </a:prstGeom>
          <a:noFill/>
          <a:ln w="9525">
            <a:noFill/>
            <a:miter lim="800000"/>
            <a:headEnd/>
            <a:tailEnd/>
          </a:ln>
        </p:spPr>
        <p:txBody>
          <a:bodyPr anchor="b"/>
          <a:lstStyle/>
          <a:p>
            <a:pPr algn="ctr">
              <a:lnSpc>
                <a:spcPts val="5800"/>
              </a:lnSpc>
            </a:pPr>
            <a:r>
              <a:rPr lang="en-US" sz="4800">
                <a:latin typeface="Avenir Heavy"/>
              </a:rPr>
              <a:t>MY CAREER PATH</a:t>
            </a:r>
          </a:p>
        </p:txBody>
      </p:sp>
      <p:pic>
        <p:nvPicPr>
          <p:cNvPr id="69648" name="Picture 16" descr="career-paths"/>
          <p:cNvPicPr>
            <a:picLocks noChangeAspect="1" noChangeArrowheads="1"/>
          </p:cNvPicPr>
          <p:nvPr/>
        </p:nvPicPr>
        <p:blipFill>
          <a:blip r:embed="rId3"/>
          <a:srcRect/>
          <a:stretch>
            <a:fillRect/>
          </a:stretch>
        </p:blipFill>
        <p:spPr bwMode="auto">
          <a:xfrm>
            <a:off x="0" y="896938"/>
            <a:ext cx="3429000" cy="19034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wrap="square" numCol="1" anchorCtr="0" compatLnSpc="1">
            <a:prstTxWarp prst="textNoShape">
              <a:avLst/>
            </a:prstTxWarp>
          </a:bodyPr>
          <a:lstStyle/>
          <a:p>
            <a:pPr eaLnBrk="1" hangingPunct="1"/>
            <a:r>
              <a:rPr lang="en-US" cap="none" smtClean="0">
                <a:solidFill>
                  <a:schemeClr val="tx1"/>
                </a:solidFill>
              </a:rPr>
              <a:t>MY CAREER</a:t>
            </a:r>
          </a:p>
        </p:txBody>
      </p:sp>
      <p:sp>
        <p:nvSpPr>
          <p:cNvPr id="45058" name="Content Placeholder 2"/>
          <p:cNvSpPr>
            <a:spLocks noGrp="1"/>
          </p:cNvSpPr>
          <p:nvPr>
            <p:ph idx="1"/>
          </p:nvPr>
        </p:nvSpPr>
        <p:spPr/>
        <p:txBody>
          <a:bodyPr/>
          <a:lstStyle/>
          <a:p>
            <a:pPr eaLnBrk="1" hangingPunct="1"/>
            <a:r>
              <a:rPr lang="en-US" smtClean="0"/>
              <a:t>The first job I had after college was:</a:t>
            </a:r>
          </a:p>
          <a:p>
            <a:pPr lvl="1" eaLnBrk="1" hangingPunct="1"/>
            <a:r>
              <a:rPr lang="en-US" smtClean="0"/>
              <a:t>Human Resources with an Aerospace Manufacturer </a:t>
            </a:r>
          </a:p>
          <a:p>
            <a:pPr lvl="1" eaLnBrk="1" hangingPunct="1"/>
            <a:endParaRPr lang="en-US" smtClean="0"/>
          </a:p>
          <a:p>
            <a:pPr eaLnBrk="1" hangingPunct="1"/>
            <a:r>
              <a:rPr lang="en-US" smtClean="0"/>
              <a:t>The worst job I have ever had was:</a:t>
            </a:r>
          </a:p>
          <a:p>
            <a:pPr lvl="1" eaLnBrk="1" hangingPunct="1"/>
            <a:r>
              <a:rPr lang="en-US" smtClean="0"/>
              <a:t>Data Entry for a company that manufactured bathroom products</a:t>
            </a:r>
          </a:p>
        </p:txBody>
      </p:sp>
      <p:pic>
        <p:nvPicPr>
          <p:cNvPr id="45063" name="Picture 7" descr="dai-ly-google-quang-cao-tai-viet-nam-hop-tac-co-hoi-viec-lam-tphcm-002"/>
          <p:cNvPicPr>
            <a:picLocks noChangeAspect="1" noChangeArrowheads="1"/>
          </p:cNvPicPr>
          <p:nvPr/>
        </p:nvPicPr>
        <p:blipFill>
          <a:blip r:embed="rId3"/>
          <a:srcRect/>
          <a:stretch>
            <a:fillRect/>
          </a:stretch>
        </p:blipFill>
        <p:spPr bwMode="auto">
          <a:xfrm>
            <a:off x="114300" y="3733800"/>
            <a:ext cx="8953500" cy="2476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wrap="square" numCol="1" anchorCtr="0" compatLnSpc="1">
            <a:prstTxWarp prst="textNoShape">
              <a:avLst/>
            </a:prstTxWarp>
          </a:bodyPr>
          <a:lstStyle/>
          <a:p>
            <a:pPr eaLnBrk="1" hangingPunct="1"/>
            <a:r>
              <a:rPr lang="en-US" cap="none" smtClean="0">
                <a:solidFill>
                  <a:schemeClr val="tx1"/>
                </a:solidFill>
              </a:rPr>
              <a:t>MY CAREER</a:t>
            </a:r>
          </a:p>
        </p:txBody>
      </p:sp>
      <p:sp>
        <p:nvSpPr>
          <p:cNvPr id="47106" name="Content Placeholder 2"/>
          <p:cNvSpPr>
            <a:spLocks noGrp="1"/>
          </p:cNvSpPr>
          <p:nvPr>
            <p:ph idx="1"/>
          </p:nvPr>
        </p:nvSpPr>
        <p:spPr>
          <a:xfrm>
            <a:off x="76200" y="2209800"/>
            <a:ext cx="8229600" cy="1981200"/>
          </a:xfrm>
        </p:spPr>
        <p:txBody>
          <a:bodyPr/>
          <a:lstStyle/>
          <a:p>
            <a:pPr eaLnBrk="1" hangingPunct="1"/>
            <a:r>
              <a:rPr lang="en-US" smtClean="0"/>
              <a:t>Biggest Career Challenge I have had to overcome throughout my career are:</a:t>
            </a:r>
          </a:p>
          <a:p>
            <a:pPr lvl="1" eaLnBrk="1" hangingPunct="1"/>
            <a:r>
              <a:rPr lang="en-US" smtClean="0"/>
              <a:t>Negative &amp; dishonest people </a:t>
            </a:r>
          </a:p>
        </p:txBody>
      </p:sp>
      <p:pic>
        <p:nvPicPr>
          <p:cNvPr id="47111" name="Picture 7" descr="3308836-4745345"/>
          <p:cNvPicPr>
            <a:picLocks noChangeAspect="1" noChangeArrowheads="1"/>
          </p:cNvPicPr>
          <p:nvPr/>
        </p:nvPicPr>
        <p:blipFill>
          <a:blip r:embed="rId3"/>
          <a:srcRect/>
          <a:stretch>
            <a:fillRect/>
          </a:stretch>
        </p:blipFill>
        <p:spPr bwMode="auto">
          <a:xfrm>
            <a:off x="6858000" y="228600"/>
            <a:ext cx="2105025" cy="2114550"/>
          </a:xfrm>
          <a:prstGeom prst="rect">
            <a:avLst/>
          </a:prstGeom>
          <a:noFill/>
        </p:spPr>
      </p:pic>
      <p:pic>
        <p:nvPicPr>
          <p:cNvPr id="47113" name="Picture 9" descr="13748-452638951"/>
          <p:cNvPicPr>
            <a:picLocks noChangeAspect="1" noChangeArrowheads="1"/>
          </p:cNvPicPr>
          <p:nvPr/>
        </p:nvPicPr>
        <p:blipFill>
          <a:blip r:embed="rId4"/>
          <a:srcRect/>
          <a:stretch>
            <a:fillRect/>
          </a:stretch>
        </p:blipFill>
        <p:spPr bwMode="auto">
          <a:xfrm>
            <a:off x="0" y="3429000"/>
            <a:ext cx="6172200" cy="3276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wrap="square" numCol="1" anchorCtr="0" compatLnSpc="1">
            <a:prstTxWarp prst="textNoShape">
              <a:avLst/>
            </a:prstTxWarp>
          </a:bodyPr>
          <a:lstStyle/>
          <a:p>
            <a:pPr eaLnBrk="1" hangingPunct="1"/>
            <a:r>
              <a:rPr lang="en-US" cap="none" smtClean="0">
                <a:solidFill>
                  <a:schemeClr val="tx1"/>
                </a:solidFill>
              </a:rPr>
              <a:t>MY ROLE WITHIN ORGANIZATION</a:t>
            </a:r>
          </a:p>
        </p:txBody>
      </p:sp>
      <p:sp>
        <p:nvSpPr>
          <p:cNvPr id="4" name="Footer Placeholder 3"/>
          <p:cNvSpPr>
            <a:spLocks noGrp="1"/>
          </p:cNvSpPr>
          <p:nvPr>
            <p:ph type="ftr" sz="quarter" idx="11"/>
          </p:nvPr>
        </p:nvSpPr>
        <p:spPr/>
        <p:txBody>
          <a:bodyPr/>
          <a:lstStyle/>
          <a:p>
            <a:pPr>
              <a:defRPr/>
            </a:pPr>
            <a:r>
              <a:rPr lang="en-US"/>
              <a:t>Youth Business : ALLIANCE</a:t>
            </a:r>
          </a:p>
        </p:txBody>
      </p:sp>
      <p:sp>
        <p:nvSpPr>
          <p:cNvPr id="7" name="Slide Number Placeholder 6"/>
          <p:cNvSpPr>
            <a:spLocks noGrp="1"/>
          </p:cNvSpPr>
          <p:nvPr>
            <p:ph type="sldNum" sz="quarter" idx="12"/>
          </p:nvPr>
        </p:nvSpPr>
        <p:spPr/>
        <p:txBody>
          <a:bodyPr/>
          <a:lstStyle/>
          <a:p>
            <a:pPr>
              <a:defRPr/>
            </a:pPr>
            <a:fld id="{393E15AD-A989-4C72-AEA4-DFE9245AD31A}" type="slidenum">
              <a:rPr lang="en-US"/>
              <a:pPr>
                <a:defRPr/>
              </a:pPr>
              <a:t>18</a:t>
            </a:fld>
            <a:endParaRPr lang="en-US" dirty="0"/>
          </a:p>
        </p:txBody>
      </p:sp>
      <p:sp>
        <p:nvSpPr>
          <p:cNvPr id="49157" name="TextBox 11"/>
          <p:cNvSpPr txBox="1">
            <a:spLocks noChangeArrowheads="1"/>
          </p:cNvSpPr>
          <p:nvPr/>
        </p:nvSpPr>
        <p:spPr bwMode="auto">
          <a:xfrm>
            <a:off x="1195388" y="815975"/>
            <a:ext cx="185737" cy="369888"/>
          </a:xfrm>
          <a:prstGeom prst="rect">
            <a:avLst/>
          </a:prstGeom>
          <a:noFill/>
          <a:ln w="9525">
            <a:noFill/>
            <a:miter lim="800000"/>
            <a:headEnd/>
            <a:tailEnd/>
          </a:ln>
        </p:spPr>
        <p:txBody>
          <a:bodyPr wrap="none">
            <a:spAutoFit/>
          </a:bodyPr>
          <a:lstStyle/>
          <a:p>
            <a:endParaRPr lang="en-US">
              <a:latin typeface="Calibri" pitchFamily="34" charset="0"/>
            </a:endParaRPr>
          </a:p>
        </p:txBody>
      </p:sp>
      <p:graphicFrame>
        <p:nvGraphicFramePr>
          <p:cNvPr id="49174" name="Object 22"/>
          <p:cNvGraphicFramePr>
            <a:graphicFrameLocks noChangeAspect="1"/>
          </p:cNvGraphicFramePr>
          <p:nvPr/>
        </p:nvGraphicFramePr>
        <p:xfrm>
          <a:off x="2209800" y="1981200"/>
          <a:ext cx="4705350" cy="3400425"/>
        </p:xfrm>
        <a:graphic>
          <a:graphicData uri="http://schemas.openxmlformats.org/presentationml/2006/ole">
            <p:oleObj spid="_x0000_s49174" name="Chart" r:id="rId4" imgW="4705479" imgH="3400425" progId="MSGraph.Chart.8">
              <p:embed followColorScheme="full"/>
            </p:oleObj>
          </a:graphicData>
        </a:graphic>
      </p:graphicFrame>
      <p:sp>
        <p:nvSpPr>
          <p:cNvPr id="49185" name="Rectangle 33"/>
          <p:cNvSpPr>
            <a:spLocks noChangeArrowheads="1"/>
          </p:cNvSpPr>
          <p:nvPr/>
        </p:nvSpPr>
        <p:spPr bwMode="auto">
          <a:xfrm>
            <a:off x="3657600" y="1600200"/>
            <a:ext cx="1676400" cy="1143000"/>
          </a:xfrm>
          <a:prstGeom prst="rect">
            <a:avLst/>
          </a:prstGeom>
          <a:solidFill>
            <a:schemeClr val="tx2"/>
          </a:solidFill>
          <a:ln w="9525">
            <a:solidFill>
              <a:schemeClr val="tx1"/>
            </a:solidFill>
            <a:miter lim="800000"/>
            <a:headEnd/>
            <a:tailEnd/>
          </a:ln>
          <a:effectLst/>
        </p:spPr>
        <p:txBody>
          <a:bodyPr wrap="none" anchor="ctr"/>
          <a:lstStyle/>
          <a:p>
            <a:pPr algn="ctr"/>
            <a:r>
              <a:rPr lang="en-US"/>
              <a:t>CEO</a:t>
            </a:r>
          </a:p>
        </p:txBody>
      </p:sp>
      <p:sp>
        <p:nvSpPr>
          <p:cNvPr id="49186" name="Rectangle 34"/>
          <p:cNvSpPr>
            <a:spLocks noChangeArrowheads="1"/>
          </p:cNvSpPr>
          <p:nvPr/>
        </p:nvSpPr>
        <p:spPr bwMode="auto">
          <a:xfrm>
            <a:off x="1447800" y="3048000"/>
            <a:ext cx="1981200" cy="1143000"/>
          </a:xfrm>
          <a:prstGeom prst="rect">
            <a:avLst/>
          </a:prstGeom>
          <a:solidFill>
            <a:schemeClr val="tx2"/>
          </a:solidFill>
          <a:ln w="9525">
            <a:solidFill>
              <a:schemeClr val="tx1"/>
            </a:solidFill>
            <a:miter lim="800000"/>
            <a:headEnd/>
            <a:tailEnd/>
          </a:ln>
          <a:effectLst/>
        </p:spPr>
        <p:txBody>
          <a:bodyPr wrap="none" anchor="ctr"/>
          <a:lstStyle/>
          <a:p>
            <a:pPr algn="ctr"/>
            <a:r>
              <a:rPr lang="en-US"/>
              <a:t>National Director</a:t>
            </a:r>
          </a:p>
          <a:p>
            <a:pPr algn="ctr"/>
            <a:r>
              <a:rPr lang="en-US"/>
              <a:t>(Me) </a:t>
            </a:r>
          </a:p>
        </p:txBody>
      </p:sp>
      <p:sp>
        <p:nvSpPr>
          <p:cNvPr id="49187" name="Rectangle 35"/>
          <p:cNvSpPr>
            <a:spLocks noChangeArrowheads="1"/>
          </p:cNvSpPr>
          <p:nvPr/>
        </p:nvSpPr>
        <p:spPr bwMode="auto">
          <a:xfrm>
            <a:off x="5638800" y="2971800"/>
            <a:ext cx="1981200" cy="1143000"/>
          </a:xfrm>
          <a:prstGeom prst="rect">
            <a:avLst/>
          </a:prstGeom>
          <a:solidFill>
            <a:schemeClr val="tx2"/>
          </a:solidFill>
          <a:ln w="9525">
            <a:solidFill>
              <a:schemeClr val="tx1"/>
            </a:solidFill>
            <a:miter lim="800000"/>
            <a:headEnd/>
            <a:tailEnd/>
          </a:ln>
          <a:effectLst/>
        </p:spPr>
        <p:txBody>
          <a:bodyPr wrap="none" anchor="ctr"/>
          <a:lstStyle/>
          <a:p>
            <a:pPr algn="ctr"/>
            <a:r>
              <a:rPr lang="en-US"/>
              <a:t>VP</a:t>
            </a:r>
          </a:p>
        </p:txBody>
      </p:sp>
      <p:sp>
        <p:nvSpPr>
          <p:cNvPr id="49188" name="Rectangle 36"/>
          <p:cNvSpPr>
            <a:spLocks noChangeArrowheads="1"/>
          </p:cNvSpPr>
          <p:nvPr/>
        </p:nvSpPr>
        <p:spPr bwMode="auto">
          <a:xfrm>
            <a:off x="914400" y="5029200"/>
            <a:ext cx="1447800" cy="914400"/>
          </a:xfrm>
          <a:prstGeom prst="rect">
            <a:avLst/>
          </a:prstGeom>
          <a:solidFill>
            <a:schemeClr val="tx2"/>
          </a:solidFill>
          <a:ln w="9525">
            <a:solidFill>
              <a:schemeClr val="tx1"/>
            </a:solidFill>
            <a:miter lim="800000"/>
            <a:headEnd/>
            <a:tailEnd/>
          </a:ln>
          <a:effectLst/>
        </p:spPr>
        <p:txBody>
          <a:bodyPr wrap="none" anchor="ctr"/>
          <a:lstStyle/>
          <a:p>
            <a:pPr algn="ctr"/>
            <a:r>
              <a:rPr lang="en-US"/>
              <a:t>Recruiting</a:t>
            </a:r>
          </a:p>
        </p:txBody>
      </p:sp>
      <p:sp>
        <p:nvSpPr>
          <p:cNvPr id="49189" name="Rectangle 37"/>
          <p:cNvSpPr>
            <a:spLocks noChangeArrowheads="1"/>
          </p:cNvSpPr>
          <p:nvPr/>
        </p:nvSpPr>
        <p:spPr bwMode="auto">
          <a:xfrm>
            <a:off x="5715000" y="4572000"/>
            <a:ext cx="1828800" cy="914400"/>
          </a:xfrm>
          <a:prstGeom prst="rect">
            <a:avLst/>
          </a:prstGeom>
          <a:solidFill>
            <a:schemeClr val="tx2"/>
          </a:solidFill>
          <a:ln w="9525">
            <a:solidFill>
              <a:schemeClr val="tx1"/>
            </a:solidFill>
            <a:miter lim="800000"/>
            <a:headEnd/>
            <a:tailEnd/>
          </a:ln>
          <a:effectLst/>
        </p:spPr>
        <p:txBody>
          <a:bodyPr wrap="none" anchor="ctr"/>
          <a:lstStyle/>
          <a:p>
            <a:pPr algn="ctr"/>
            <a:r>
              <a:rPr lang="en-US"/>
              <a:t>Operations</a:t>
            </a:r>
          </a:p>
        </p:txBody>
      </p:sp>
      <p:sp>
        <p:nvSpPr>
          <p:cNvPr id="49197" name="Rectangle 45"/>
          <p:cNvSpPr>
            <a:spLocks noChangeArrowheads="1"/>
          </p:cNvSpPr>
          <p:nvPr/>
        </p:nvSpPr>
        <p:spPr bwMode="auto">
          <a:xfrm>
            <a:off x="3276600" y="5029200"/>
            <a:ext cx="1447800" cy="914400"/>
          </a:xfrm>
          <a:prstGeom prst="rect">
            <a:avLst/>
          </a:prstGeom>
          <a:solidFill>
            <a:schemeClr val="tx2"/>
          </a:solidFill>
          <a:ln w="9525">
            <a:solidFill>
              <a:schemeClr val="tx1"/>
            </a:solidFill>
            <a:miter lim="800000"/>
            <a:headEnd/>
            <a:tailEnd/>
          </a:ln>
          <a:effectLst/>
        </p:spPr>
        <p:txBody>
          <a:bodyPr wrap="none" anchor="ctr"/>
          <a:lstStyle/>
          <a:p>
            <a:pPr algn="ctr"/>
            <a:r>
              <a:rPr lang="en-US"/>
              <a:t>Account Mgrs</a:t>
            </a:r>
          </a:p>
        </p:txBody>
      </p:sp>
      <p:sp>
        <p:nvSpPr>
          <p:cNvPr id="49198" name="Line 46"/>
          <p:cNvSpPr>
            <a:spLocks noChangeShapeType="1"/>
          </p:cNvSpPr>
          <p:nvPr/>
        </p:nvSpPr>
        <p:spPr bwMode="auto">
          <a:xfrm>
            <a:off x="4495800" y="2667000"/>
            <a:ext cx="0" cy="914400"/>
          </a:xfrm>
          <a:prstGeom prst="line">
            <a:avLst/>
          </a:prstGeom>
          <a:noFill/>
          <a:ln w="9525">
            <a:solidFill>
              <a:schemeClr val="tx1"/>
            </a:solidFill>
            <a:round/>
            <a:headEnd/>
            <a:tailEnd/>
          </a:ln>
          <a:effectLst/>
        </p:spPr>
        <p:txBody>
          <a:bodyPr/>
          <a:lstStyle/>
          <a:p>
            <a:endParaRPr lang="en-US"/>
          </a:p>
        </p:txBody>
      </p:sp>
      <p:sp>
        <p:nvSpPr>
          <p:cNvPr id="49199" name="Line 47"/>
          <p:cNvSpPr>
            <a:spLocks noChangeShapeType="1"/>
          </p:cNvSpPr>
          <p:nvPr/>
        </p:nvSpPr>
        <p:spPr bwMode="auto">
          <a:xfrm flipH="1">
            <a:off x="3429000" y="3581400"/>
            <a:ext cx="1066800" cy="0"/>
          </a:xfrm>
          <a:prstGeom prst="line">
            <a:avLst/>
          </a:prstGeom>
          <a:noFill/>
          <a:ln w="9525">
            <a:solidFill>
              <a:schemeClr val="tx1"/>
            </a:solidFill>
            <a:round/>
            <a:headEnd/>
            <a:tailEnd/>
          </a:ln>
          <a:effectLst/>
        </p:spPr>
        <p:txBody>
          <a:bodyPr/>
          <a:lstStyle/>
          <a:p>
            <a:endParaRPr lang="en-US"/>
          </a:p>
        </p:txBody>
      </p:sp>
      <p:sp>
        <p:nvSpPr>
          <p:cNvPr id="49200" name="Line 48"/>
          <p:cNvSpPr>
            <a:spLocks noChangeShapeType="1"/>
          </p:cNvSpPr>
          <p:nvPr/>
        </p:nvSpPr>
        <p:spPr bwMode="auto">
          <a:xfrm flipH="1">
            <a:off x="4495800" y="3581400"/>
            <a:ext cx="1143000" cy="0"/>
          </a:xfrm>
          <a:prstGeom prst="line">
            <a:avLst/>
          </a:prstGeom>
          <a:noFill/>
          <a:ln w="9525">
            <a:solidFill>
              <a:schemeClr val="tx1"/>
            </a:solidFill>
            <a:round/>
            <a:headEnd/>
            <a:tailEnd/>
          </a:ln>
          <a:effectLst/>
        </p:spPr>
        <p:txBody>
          <a:bodyPr/>
          <a:lstStyle/>
          <a:p>
            <a:endParaRPr lang="en-US"/>
          </a:p>
        </p:txBody>
      </p:sp>
      <p:sp>
        <p:nvSpPr>
          <p:cNvPr id="49201" name="Line 49"/>
          <p:cNvSpPr>
            <a:spLocks noChangeShapeType="1"/>
          </p:cNvSpPr>
          <p:nvPr/>
        </p:nvSpPr>
        <p:spPr bwMode="auto">
          <a:xfrm>
            <a:off x="2667000" y="4191000"/>
            <a:ext cx="0" cy="381000"/>
          </a:xfrm>
          <a:prstGeom prst="line">
            <a:avLst/>
          </a:prstGeom>
          <a:noFill/>
          <a:ln w="9525">
            <a:solidFill>
              <a:schemeClr val="tx1"/>
            </a:solidFill>
            <a:round/>
            <a:headEnd/>
            <a:tailEnd/>
          </a:ln>
          <a:effectLst/>
        </p:spPr>
        <p:txBody>
          <a:bodyPr/>
          <a:lstStyle/>
          <a:p>
            <a:endParaRPr lang="en-US"/>
          </a:p>
        </p:txBody>
      </p:sp>
      <p:sp>
        <p:nvSpPr>
          <p:cNvPr id="49202" name="Line 50"/>
          <p:cNvSpPr>
            <a:spLocks noChangeShapeType="1"/>
          </p:cNvSpPr>
          <p:nvPr/>
        </p:nvSpPr>
        <p:spPr bwMode="auto">
          <a:xfrm flipH="1">
            <a:off x="1600200" y="4572000"/>
            <a:ext cx="1066800" cy="0"/>
          </a:xfrm>
          <a:prstGeom prst="line">
            <a:avLst/>
          </a:prstGeom>
          <a:noFill/>
          <a:ln w="9525">
            <a:solidFill>
              <a:schemeClr val="tx1"/>
            </a:solidFill>
            <a:round/>
            <a:headEnd/>
            <a:tailEnd/>
          </a:ln>
          <a:effectLst/>
        </p:spPr>
        <p:txBody>
          <a:bodyPr/>
          <a:lstStyle/>
          <a:p>
            <a:endParaRPr lang="en-US"/>
          </a:p>
        </p:txBody>
      </p:sp>
      <p:sp>
        <p:nvSpPr>
          <p:cNvPr id="49203" name="Line 51"/>
          <p:cNvSpPr>
            <a:spLocks noChangeShapeType="1"/>
          </p:cNvSpPr>
          <p:nvPr/>
        </p:nvSpPr>
        <p:spPr bwMode="auto">
          <a:xfrm flipH="1">
            <a:off x="2667000" y="4572000"/>
            <a:ext cx="1447800" cy="0"/>
          </a:xfrm>
          <a:prstGeom prst="line">
            <a:avLst/>
          </a:prstGeom>
          <a:noFill/>
          <a:ln w="9525">
            <a:solidFill>
              <a:schemeClr val="tx1"/>
            </a:solidFill>
            <a:round/>
            <a:headEnd/>
            <a:tailEnd/>
          </a:ln>
          <a:effectLst/>
        </p:spPr>
        <p:txBody>
          <a:bodyPr/>
          <a:lstStyle/>
          <a:p>
            <a:endParaRPr lang="en-US"/>
          </a:p>
        </p:txBody>
      </p:sp>
      <p:sp>
        <p:nvSpPr>
          <p:cNvPr id="49204" name="Line 52"/>
          <p:cNvSpPr>
            <a:spLocks noChangeShapeType="1"/>
          </p:cNvSpPr>
          <p:nvPr/>
        </p:nvSpPr>
        <p:spPr bwMode="auto">
          <a:xfrm>
            <a:off x="1600200" y="4572000"/>
            <a:ext cx="0" cy="457200"/>
          </a:xfrm>
          <a:prstGeom prst="line">
            <a:avLst/>
          </a:prstGeom>
          <a:noFill/>
          <a:ln w="9525">
            <a:solidFill>
              <a:schemeClr val="tx1"/>
            </a:solidFill>
            <a:round/>
            <a:headEnd/>
            <a:tailEnd/>
          </a:ln>
          <a:effectLst/>
        </p:spPr>
        <p:txBody>
          <a:bodyPr/>
          <a:lstStyle/>
          <a:p>
            <a:endParaRPr lang="en-US"/>
          </a:p>
        </p:txBody>
      </p:sp>
      <p:sp>
        <p:nvSpPr>
          <p:cNvPr id="49205" name="Line 53"/>
          <p:cNvSpPr>
            <a:spLocks noChangeShapeType="1"/>
          </p:cNvSpPr>
          <p:nvPr/>
        </p:nvSpPr>
        <p:spPr bwMode="auto">
          <a:xfrm>
            <a:off x="4114800" y="4572000"/>
            <a:ext cx="0" cy="457200"/>
          </a:xfrm>
          <a:prstGeom prst="line">
            <a:avLst/>
          </a:prstGeom>
          <a:noFill/>
          <a:ln w="9525">
            <a:solidFill>
              <a:schemeClr val="tx1"/>
            </a:solidFill>
            <a:round/>
            <a:headEnd/>
            <a:tailEnd/>
          </a:ln>
          <a:effectLst/>
        </p:spPr>
        <p:txBody>
          <a:bodyPr/>
          <a:lstStyle/>
          <a:p>
            <a:endParaRPr lang="en-US"/>
          </a:p>
        </p:txBody>
      </p:sp>
      <p:sp>
        <p:nvSpPr>
          <p:cNvPr id="49206" name="Line 54"/>
          <p:cNvSpPr>
            <a:spLocks noChangeShapeType="1"/>
          </p:cNvSpPr>
          <p:nvPr/>
        </p:nvSpPr>
        <p:spPr bwMode="auto">
          <a:xfrm>
            <a:off x="6629400" y="4114800"/>
            <a:ext cx="0" cy="4572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wrap="square" numCol="1" anchorCtr="0" compatLnSpc="1">
            <a:prstTxWarp prst="textNoShape">
              <a:avLst/>
            </a:prstTxWarp>
          </a:bodyPr>
          <a:lstStyle/>
          <a:p>
            <a:pPr eaLnBrk="1" hangingPunct="1"/>
            <a:r>
              <a:rPr lang="en-US" cap="none" smtClean="0">
                <a:solidFill>
                  <a:schemeClr val="tx1"/>
                </a:solidFill>
              </a:rPr>
              <a:t>COMPENSATION AT MY COMPANY</a:t>
            </a:r>
          </a:p>
        </p:txBody>
      </p:sp>
      <p:grpSp>
        <p:nvGrpSpPr>
          <p:cNvPr id="51202" name="Group 3"/>
          <p:cNvGrpSpPr>
            <a:grpSpLocks/>
          </p:cNvGrpSpPr>
          <p:nvPr/>
        </p:nvGrpSpPr>
        <p:grpSpPr bwMode="auto">
          <a:xfrm>
            <a:off x="1905000" y="1600200"/>
            <a:ext cx="5410200" cy="4754563"/>
            <a:chOff x="2309018" y="1600200"/>
            <a:chExt cx="4525963" cy="4525963"/>
          </a:xfrm>
        </p:grpSpPr>
        <p:grpSp>
          <p:nvGrpSpPr>
            <p:cNvPr id="6" name="Freeform 5"/>
            <p:cNvGrpSpPr>
              <a:grpSpLocks/>
            </p:cNvGrpSpPr>
            <p:nvPr/>
          </p:nvGrpSpPr>
          <p:grpSpPr bwMode="auto">
            <a:xfrm>
              <a:off x="2244121" y="1560576"/>
              <a:ext cx="4651248" cy="4645152"/>
              <a:chOff x="2243328" y="1560576"/>
              <a:chExt cx="4651248" cy="4645152"/>
            </a:xfrm>
          </p:grpSpPr>
          <p:pic>
            <p:nvPicPr>
              <p:cNvPr id="51205" name="Freeform 5"/>
              <p:cNvPicPr>
                <a:picLocks noChangeArrowheads="1"/>
              </p:cNvPicPr>
              <p:nvPr/>
            </p:nvPicPr>
            <p:blipFill>
              <a:blip r:embed="rId3"/>
              <a:srcRect/>
              <a:stretch>
                <a:fillRect/>
              </a:stretch>
            </p:blipFill>
            <p:spPr bwMode="auto">
              <a:xfrm>
                <a:off x="2243328" y="1560576"/>
                <a:ext cx="4651248" cy="4645152"/>
              </a:xfrm>
              <a:prstGeom prst="rect">
                <a:avLst/>
              </a:prstGeom>
              <a:noFill/>
            </p:spPr>
          </p:pic>
          <p:sp>
            <p:nvSpPr>
              <p:cNvPr id="51206" name="Text Box 6"/>
              <p:cNvSpPr txBox="1">
                <a:spLocks noChangeArrowheads="1"/>
              </p:cNvSpPr>
              <p:nvPr/>
            </p:nvSpPr>
            <p:spPr bwMode="auto">
              <a:xfrm>
                <a:off x="2308225" y="1600200"/>
                <a:ext cx="4525963" cy="4525963"/>
              </a:xfrm>
              <a:prstGeom prst="rect">
                <a:avLst/>
              </a:prstGeom>
              <a:solidFill>
                <a:schemeClr val="tx2"/>
              </a:solidFill>
              <a:ln w="9525">
                <a:noFill/>
                <a:miter lim="800000"/>
                <a:headEnd/>
                <a:tailEnd/>
              </a:ln>
            </p:spPr>
            <p:txBody>
              <a:bodyPr lIns="1715596" tIns="311642" rIns="1715596" bIns="3706115" anchor="ctr"/>
              <a:lstStyle/>
              <a:p>
                <a:pPr algn="ctr" defTabSz="533400">
                  <a:lnSpc>
                    <a:spcPct val="90000"/>
                  </a:lnSpc>
                  <a:spcAft>
                    <a:spcPct val="35000"/>
                  </a:spcAft>
                </a:pPr>
                <a:r>
                  <a:rPr lang="en-US" sz="1200">
                    <a:solidFill>
                      <a:schemeClr val="bg1"/>
                    </a:solidFill>
                    <a:latin typeface="Calibri" pitchFamily="34" charset="0"/>
                  </a:rPr>
                  <a:t>Vice President </a:t>
                </a:r>
              </a:p>
              <a:p>
                <a:pPr algn="ctr" defTabSz="533400">
                  <a:lnSpc>
                    <a:spcPct val="90000"/>
                  </a:lnSpc>
                  <a:spcAft>
                    <a:spcPct val="35000"/>
                  </a:spcAft>
                </a:pPr>
                <a:r>
                  <a:rPr lang="en-US" sz="1200">
                    <a:solidFill>
                      <a:schemeClr val="bg1"/>
                    </a:solidFill>
                    <a:latin typeface="Calibri" pitchFamily="34" charset="0"/>
                  </a:rPr>
                  <a:t>($400K Annual )</a:t>
                </a:r>
              </a:p>
            </p:txBody>
          </p:sp>
        </p:grpSp>
        <p:sp>
          <p:nvSpPr>
            <p:cNvPr id="8" name="Freeform 7"/>
            <p:cNvSpPr/>
            <p:nvPr/>
          </p:nvSpPr>
          <p:spPr>
            <a:xfrm>
              <a:off x="2761614" y="2505392"/>
              <a:ext cx="3620770" cy="3620770"/>
            </a:xfrm>
            <a:custGeom>
              <a:avLst/>
              <a:gdLst>
                <a:gd name="connsiteX0" fmla="*/ 0 w 3620770"/>
                <a:gd name="connsiteY0" fmla="*/ 1810385 h 3620770"/>
                <a:gd name="connsiteX1" fmla="*/ 1810385 w 3620770"/>
                <a:gd name="connsiteY1" fmla="*/ 0 h 3620770"/>
                <a:gd name="connsiteX2" fmla="*/ 3620770 w 3620770"/>
                <a:gd name="connsiteY2" fmla="*/ 1810385 h 3620770"/>
                <a:gd name="connsiteX3" fmla="*/ 1810385 w 3620770"/>
                <a:gd name="connsiteY3" fmla="*/ 3620770 h 3620770"/>
                <a:gd name="connsiteX4" fmla="*/ 0 w 3620770"/>
                <a:gd name="connsiteY4" fmla="*/ 1810385 h 362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770" h="3620770">
                  <a:moveTo>
                    <a:pt x="0" y="1810385"/>
                  </a:moveTo>
                  <a:cubicBezTo>
                    <a:pt x="0" y="810537"/>
                    <a:pt x="810537" y="0"/>
                    <a:pt x="1810385" y="0"/>
                  </a:cubicBezTo>
                  <a:cubicBezTo>
                    <a:pt x="2810233" y="0"/>
                    <a:pt x="3620770" y="810537"/>
                    <a:pt x="3620770" y="1810385"/>
                  </a:cubicBezTo>
                  <a:cubicBezTo>
                    <a:pt x="3620770" y="2810233"/>
                    <a:pt x="2810233" y="3620770"/>
                    <a:pt x="1810385" y="3620770"/>
                  </a:cubicBezTo>
                  <a:cubicBezTo>
                    <a:pt x="810537" y="3620770"/>
                    <a:pt x="0" y="2810233"/>
                    <a:pt x="0" y="1810385"/>
                  </a:cubicBezTo>
                  <a:close/>
                </a:path>
              </a:pathLst>
            </a:custGeom>
            <a:solidFill>
              <a:schemeClr val="tx1">
                <a:lumMod val="65000"/>
                <a:lumOff val="3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263000" tIns="302590" rIns="1262999" bIns="2837130" anchor="ctr"/>
            <a:lstStyle/>
            <a:p>
              <a:pPr algn="ctr" defTabSz="533400">
                <a:lnSpc>
                  <a:spcPct val="90000"/>
                </a:lnSpc>
                <a:spcAft>
                  <a:spcPct val="35000"/>
                </a:spcAft>
              </a:pPr>
              <a:r>
                <a:rPr lang="en-US" sz="1200">
                  <a:solidFill>
                    <a:schemeClr val="bg1"/>
                  </a:solidFill>
                  <a:cs typeface="Arial" charset="0"/>
                </a:rPr>
                <a:t>Director </a:t>
              </a:r>
            </a:p>
            <a:p>
              <a:pPr algn="ctr" defTabSz="533400">
                <a:lnSpc>
                  <a:spcPct val="90000"/>
                </a:lnSpc>
                <a:spcAft>
                  <a:spcPct val="35000"/>
                </a:spcAft>
              </a:pPr>
              <a:r>
                <a:rPr lang="en-US" sz="1200">
                  <a:solidFill>
                    <a:schemeClr val="bg1"/>
                  </a:solidFill>
                  <a:cs typeface="Arial" charset="0"/>
                </a:rPr>
                <a:t>($100K Base)</a:t>
              </a:r>
            </a:p>
            <a:p>
              <a:pPr algn="ctr" defTabSz="533400">
                <a:lnSpc>
                  <a:spcPct val="90000"/>
                </a:lnSpc>
                <a:spcAft>
                  <a:spcPct val="35000"/>
                </a:spcAft>
              </a:pPr>
              <a:r>
                <a:rPr lang="en-US" sz="1200">
                  <a:solidFill>
                    <a:schemeClr val="bg1"/>
                  </a:solidFill>
                  <a:cs typeface="Arial" charset="0"/>
                </a:rPr>
                <a:t>$185K-$250K Annual </a:t>
              </a:r>
            </a:p>
          </p:txBody>
        </p:sp>
        <p:sp>
          <p:nvSpPr>
            <p:cNvPr id="9" name="Freeform 8"/>
            <p:cNvSpPr/>
            <p:nvPr/>
          </p:nvSpPr>
          <p:spPr>
            <a:xfrm>
              <a:off x="3214211" y="3410585"/>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tx1">
                <a:lumMod val="50000"/>
                <a:lumOff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810403" tIns="289012" rIns="810403" bIns="1986248" anchor="ctr"/>
            <a:lstStyle/>
            <a:p>
              <a:pPr algn="ctr" defTabSz="533400">
                <a:lnSpc>
                  <a:spcPct val="90000"/>
                </a:lnSpc>
                <a:spcAft>
                  <a:spcPct val="35000"/>
                </a:spcAft>
              </a:pPr>
              <a:r>
                <a:rPr lang="en-US" sz="1200">
                  <a:solidFill>
                    <a:schemeClr val="bg1"/>
                  </a:solidFill>
                  <a:cs typeface="Arial" charset="0"/>
                </a:rPr>
                <a:t>Account Manager</a:t>
              </a:r>
            </a:p>
            <a:p>
              <a:pPr algn="ctr" defTabSz="533400">
                <a:lnSpc>
                  <a:spcPct val="90000"/>
                </a:lnSpc>
                <a:spcAft>
                  <a:spcPct val="35000"/>
                </a:spcAft>
              </a:pPr>
              <a:r>
                <a:rPr lang="en-US" sz="1200">
                  <a:solidFill>
                    <a:schemeClr val="bg1"/>
                  </a:solidFill>
                  <a:cs typeface="Arial" charset="0"/>
                </a:rPr>
                <a:t>$50K-$75K Base)</a:t>
              </a:r>
            </a:p>
            <a:p>
              <a:pPr algn="ctr" defTabSz="533400">
                <a:lnSpc>
                  <a:spcPct val="90000"/>
                </a:lnSpc>
                <a:spcAft>
                  <a:spcPct val="35000"/>
                </a:spcAft>
              </a:pPr>
              <a:r>
                <a:rPr lang="en-US" sz="1200">
                  <a:solidFill>
                    <a:schemeClr val="bg1"/>
                  </a:solidFill>
                  <a:cs typeface="Arial" charset="0"/>
                </a:rPr>
                <a:t>$100-$200K Annual </a:t>
              </a:r>
            </a:p>
          </p:txBody>
        </p:sp>
        <p:sp>
          <p:nvSpPr>
            <p:cNvPr id="10" name="Freeform 9"/>
            <p:cNvSpPr/>
            <p:nvPr/>
          </p:nvSpPr>
          <p:spPr>
            <a:xfrm>
              <a:off x="3666807" y="4315777"/>
              <a:ext cx="1810385" cy="1810385"/>
            </a:xfrm>
            <a:custGeom>
              <a:avLst/>
              <a:gdLst>
                <a:gd name="connsiteX0" fmla="*/ 0 w 1810385"/>
                <a:gd name="connsiteY0" fmla="*/ 905193 h 1810385"/>
                <a:gd name="connsiteX1" fmla="*/ 905193 w 1810385"/>
                <a:gd name="connsiteY1" fmla="*/ 0 h 1810385"/>
                <a:gd name="connsiteX2" fmla="*/ 1810386 w 1810385"/>
                <a:gd name="connsiteY2" fmla="*/ 905193 h 1810385"/>
                <a:gd name="connsiteX3" fmla="*/ 905193 w 1810385"/>
                <a:gd name="connsiteY3" fmla="*/ 1810386 h 1810385"/>
                <a:gd name="connsiteX4" fmla="*/ 0 w 1810385"/>
                <a:gd name="connsiteY4" fmla="*/ 905193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385" h="1810385">
                  <a:moveTo>
                    <a:pt x="0" y="905193"/>
                  </a:moveTo>
                  <a:cubicBezTo>
                    <a:pt x="0" y="405269"/>
                    <a:pt x="405269" y="0"/>
                    <a:pt x="905193" y="0"/>
                  </a:cubicBezTo>
                  <a:cubicBezTo>
                    <a:pt x="1405117" y="0"/>
                    <a:pt x="1810386" y="405269"/>
                    <a:pt x="1810386" y="905193"/>
                  </a:cubicBezTo>
                  <a:cubicBezTo>
                    <a:pt x="1810386" y="1405117"/>
                    <a:pt x="1405117" y="1810386"/>
                    <a:pt x="905193" y="1810386"/>
                  </a:cubicBezTo>
                  <a:cubicBezTo>
                    <a:pt x="405269" y="1810386"/>
                    <a:pt x="0" y="1405117"/>
                    <a:pt x="0" y="905193"/>
                  </a:cubicBezTo>
                  <a:close/>
                </a:path>
              </a:pathLst>
            </a:custGeom>
            <a:solidFill>
              <a:schemeClr val="bg1">
                <a:lumMod val="6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350469" tIns="537941" rIns="350469" bIns="537940" anchor="ctr"/>
            <a:lstStyle/>
            <a:p>
              <a:pPr algn="ctr" defTabSz="533400">
                <a:lnSpc>
                  <a:spcPct val="90000"/>
                </a:lnSpc>
                <a:spcAft>
                  <a:spcPct val="35000"/>
                </a:spcAft>
              </a:pPr>
              <a:r>
                <a:rPr lang="en-US" sz="1200">
                  <a:solidFill>
                    <a:schemeClr val="bg1"/>
                  </a:solidFill>
                  <a:cs typeface="Arial" charset="0"/>
                </a:rPr>
                <a:t>Recruiter</a:t>
              </a:r>
            </a:p>
            <a:p>
              <a:pPr algn="ctr" defTabSz="533400">
                <a:lnSpc>
                  <a:spcPct val="90000"/>
                </a:lnSpc>
                <a:spcAft>
                  <a:spcPct val="35000"/>
                </a:spcAft>
              </a:pPr>
              <a:r>
                <a:rPr lang="en-US" sz="1200">
                  <a:solidFill>
                    <a:schemeClr val="bg1"/>
                  </a:solidFill>
                  <a:cs typeface="Arial" charset="0"/>
                </a:rPr>
                <a:t>($32-$45K) Base</a:t>
              </a:r>
            </a:p>
            <a:p>
              <a:pPr algn="ctr" defTabSz="533400">
                <a:lnSpc>
                  <a:spcPct val="90000"/>
                </a:lnSpc>
                <a:spcAft>
                  <a:spcPct val="35000"/>
                </a:spcAft>
              </a:pPr>
              <a:r>
                <a:rPr lang="en-US" sz="1200">
                  <a:solidFill>
                    <a:schemeClr val="bg1"/>
                  </a:solidFill>
                  <a:cs typeface="Arial" charset="0"/>
                </a:rPr>
                <a:t>$65-$80K annual </a:t>
              </a:r>
            </a:p>
          </p:txBody>
        </p:sp>
      </p:grpSp>
      <p:sp>
        <p:nvSpPr>
          <p:cNvPr id="11" name="Footer Placeholder 10"/>
          <p:cNvSpPr>
            <a:spLocks noGrp="1"/>
          </p:cNvSpPr>
          <p:nvPr>
            <p:ph type="ftr" sz="quarter" idx="11"/>
          </p:nvPr>
        </p:nvSpPr>
        <p:spPr/>
        <p:txBody>
          <a:bodyPr/>
          <a:lstStyle/>
          <a:p>
            <a:pPr>
              <a:defRPr/>
            </a:pPr>
            <a:r>
              <a:rPr lang="en-US"/>
              <a:t>Youth Business : ALLIANCE</a:t>
            </a:r>
          </a:p>
        </p:txBody>
      </p:sp>
      <p:sp>
        <p:nvSpPr>
          <p:cNvPr id="12" name="Slide Number Placeholder 11"/>
          <p:cNvSpPr>
            <a:spLocks noGrp="1"/>
          </p:cNvSpPr>
          <p:nvPr>
            <p:ph type="sldNum" sz="quarter" idx="12"/>
          </p:nvPr>
        </p:nvSpPr>
        <p:spPr/>
        <p:txBody>
          <a:bodyPr/>
          <a:lstStyle/>
          <a:p>
            <a:pPr>
              <a:defRPr/>
            </a:pPr>
            <a:fld id="{C6C42A87-C3D0-4D02-860A-C8FF53A955A1}"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xfrm>
            <a:off x="457200" y="152400"/>
            <a:ext cx="8229600" cy="685800"/>
          </a:xfrm>
        </p:spPr>
        <p:txBody>
          <a:bodyPr wrap="square" numCol="1" anchorCtr="0" compatLnSpc="1">
            <a:prstTxWarp prst="textNoShape">
              <a:avLst/>
            </a:prstTxWarp>
          </a:bodyPr>
          <a:lstStyle/>
          <a:p>
            <a:pPr eaLnBrk="1" hangingPunct="1"/>
            <a:r>
              <a:rPr lang="en-US" cap="none" smtClean="0">
                <a:solidFill>
                  <a:schemeClr val="tx1"/>
                </a:solidFill>
              </a:rPr>
              <a:t>My Earlier Years</a:t>
            </a:r>
          </a:p>
        </p:txBody>
      </p:sp>
      <p:sp>
        <p:nvSpPr>
          <p:cNvPr id="16386" name="Content Placeholder 2"/>
          <p:cNvSpPr txBox="1">
            <a:spLocks/>
          </p:cNvSpPr>
          <p:nvPr/>
        </p:nvSpPr>
        <p:spPr bwMode="auto">
          <a:xfrm>
            <a:off x="457200" y="1066800"/>
            <a:ext cx="8229600" cy="473075"/>
          </a:xfrm>
          <a:prstGeom prst="rect">
            <a:avLst/>
          </a:prstGeom>
          <a:noFill/>
          <a:ln w="9525">
            <a:noFill/>
            <a:miter lim="800000"/>
            <a:headEnd/>
            <a:tailEnd/>
          </a:ln>
        </p:spPr>
        <p:txBody>
          <a:bodyPr/>
          <a:lstStyle/>
          <a:p>
            <a:pPr marL="342900" indent="-342900">
              <a:spcBef>
                <a:spcPct val="20000"/>
              </a:spcBef>
              <a:buFont typeface="Arial" charset="0"/>
              <a:buChar char="•"/>
            </a:pPr>
            <a:r>
              <a:rPr lang="en-US" sz="2000">
                <a:solidFill>
                  <a:srgbClr val="7F7F7F"/>
                </a:solidFill>
                <a:latin typeface="Avenir Roman"/>
                <a:ea typeface="Avenir Roman"/>
                <a:cs typeface="Avenir Roman"/>
              </a:rPr>
              <a:t>I was born in Torrance CA and raised in Lennox &amp; Glendale CA</a:t>
            </a:r>
          </a:p>
          <a:p>
            <a:pPr marL="342900" indent="-342900">
              <a:spcBef>
                <a:spcPct val="20000"/>
              </a:spcBef>
              <a:buFont typeface="Arial" charset="0"/>
              <a:buNone/>
            </a:pPr>
            <a:endParaRPr lang="en-US" sz="2200">
              <a:solidFill>
                <a:srgbClr val="7F7F7F"/>
              </a:solidFill>
              <a:latin typeface="Avenir Roman"/>
              <a:ea typeface="Avenir Roman"/>
              <a:cs typeface="Avenir Roman"/>
            </a:endParaRPr>
          </a:p>
        </p:txBody>
      </p:sp>
      <p:pic>
        <p:nvPicPr>
          <p:cNvPr id="16388" name="Picture 10" descr="Trinidad Baby Picture"/>
          <p:cNvPicPr>
            <a:picLocks noChangeAspect="1" noChangeArrowheads="1"/>
          </p:cNvPicPr>
          <p:nvPr/>
        </p:nvPicPr>
        <p:blipFill>
          <a:blip r:embed="rId2"/>
          <a:srcRect/>
          <a:stretch>
            <a:fillRect/>
          </a:stretch>
        </p:blipFill>
        <p:spPr bwMode="auto">
          <a:xfrm>
            <a:off x="152400" y="1600200"/>
            <a:ext cx="4038600" cy="3962400"/>
          </a:xfrm>
          <a:prstGeom prst="rect">
            <a:avLst/>
          </a:prstGeom>
          <a:noFill/>
          <a:ln w="9525">
            <a:noFill/>
            <a:miter lim="800000"/>
            <a:headEnd/>
            <a:tailEnd/>
          </a:ln>
        </p:spPr>
      </p:pic>
      <p:sp>
        <p:nvSpPr>
          <p:cNvPr id="16389" name="Text Box 11"/>
          <p:cNvSpPr txBox="1">
            <a:spLocks noChangeArrowheads="1"/>
          </p:cNvSpPr>
          <p:nvPr/>
        </p:nvSpPr>
        <p:spPr bwMode="auto">
          <a:xfrm>
            <a:off x="1371600" y="5562600"/>
            <a:ext cx="1390650" cy="366713"/>
          </a:xfrm>
          <a:prstGeom prst="rect">
            <a:avLst/>
          </a:prstGeom>
          <a:noFill/>
          <a:ln w="9525">
            <a:noFill/>
            <a:miter lim="800000"/>
            <a:headEnd/>
            <a:tailEnd/>
          </a:ln>
        </p:spPr>
        <p:txBody>
          <a:bodyPr wrap="none">
            <a:spAutoFit/>
          </a:bodyPr>
          <a:lstStyle/>
          <a:p>
            <a:r>
              <a:rPr lang="en-US"/>
              <a:t>2 Years Old</a:t>
            </a:r>
          </a:p>
        </p:txBody>
      </p:sp>
      <p:pic>
        <p:nvPicPr>
          <p:cNvPr id="16390" name="Picture 12" descr="trinidad Baby Picture 2"/>
          <p:cNvPicPr>
            <a:picLocks noChangeAspect="1" noChangeArrowheads="1"/>
          </p:cNvPicPr>
          <p:nvPr/>
        </p:nvPicPr>
        <p:blipFill>
          <a:blip r:embed="rId3"/>
          <a:srcRect/>
          <a:stretch>
            <a:fillRect/>
          </a:stretch>
        </p:blipFill>
        <p:spPr bwMode="auto">
          <a:xfrm>
            <a:off x="4495800" y="1600200"/>
            <a:ext cx="4495800" cy="3962400"/>
          </a:xfrm>
          <a:prstGeom prst="rect">
            <a:avLst/>
          </a:prstGeom>
          <a:noFill/>
          <a:ln w="9525">
            <a:noFill/>
            <a:miter lim="800000"/>
            <a:headEnd/>
            <a:tailEnd/>
          </a:ln>
        </p:spPr>
      </p:pic>
      <p:sp>
        <p:nvSpPr>
          <p:cNvPr id="16391" name="Text Box 13"/>
          <p:cNvSpPr txBox="1">
            <a:spLocks noChangeArrowheads="1"/>
          </p:cNvSpPr>
          <p:nvPr/>
        </p:nvSpPr>
        <p:spPr bwMode="auto">
          <a:xfrm>
            <a:off x="6019800" y="5638800"/>
            <a:ext cx="1390650" cy="366713"/>
          </a:xfrm>
          <a:prstGeom prst="rect">
            <a:avLst/>
          </a:prstGeom>
          <a:noFill/>
          <a:ln w="9525">
            <a:noFill/>
            <a:miter lim="800000"/>
            <a:headEnd/>
            <a:tailEnd/>
          </a:ln>
        </p:spPr>
        <p:txBody>
          <a:bodyPr wrap="none">
            <a:spAutoFit/>
          </a:bodyPr>
          <a:lstStyle/>
          <a:p>
            <a:r>
              <a:rPr lang="en-US"/>
              <a:t>4 Years Old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wrap="square" numCol="1" anchorCtr="0" compatLnSpc="1">
            <a:prstTxWarp prst="textNoShape">
              <a:avLst/>
            </a:prstTxWarp>
          </a:bodyPr>
          <a:lstStyle/>
          <a:p>
            <a:pPr eaLnBrk="1" hangingPunct="1"/>
            <a:r>
              <a:rPr lang="en-US" cap="none" smtClean="0">
                <a:solidFill>
                  <a:schemeClr val="tx1"/>
                </a:solidFill>
              </a:rPr>
              <a:t>MORE THAN JUST WORK</a:t>
            </a:r>
          </a:p>
        </p:txBody>
      </p:sp>
      <p:sp>
        <p:nvSpPr>
          <p:cNvPr id="53250" name="Content Placeholder 2"/>
          <p:cNvSpPr>
            <a:spLocks noGrp="1"/>
          </p:cNvSpPr>
          <p:nvPr>
            <p:ph idx="1"/>
          </p:nvPr>
        </p:nvSpPr>
        <p:spPr>
          <a:xfrm>
            <a:off x="457200" y="1295400"/>
            <a:ext cx="8229600" cy="2209800"/>
          </a:xfrm>
        </p:spPr>
        <p:txBody>
          <a:bodyPr/>
          <a:lstStyle/>
          <a:p>
            <a:pPr algn="ctr" eaLnBrk="1" hangingPunct="1"/>
            <a:r>
              <a:rPr lang="en-US" b="1" smtClean="0">
                <a:solidFill>
                  <a:schemeClr val="tx1"/>
                </a:solidFill>
              </a:rPr>
              <a:t>When I am not at work I like to:</a:t>
            </a:r>
          </a:p>
          <a:p>
            <a:pPr algn="ctr" eaLnBrk="1" hangingPunct="1"/>
            <a:endParaRPr lang="en-US" b="1" smtClean="0">
              <a:solidFill>
                <a:schemeClr val="tx1"/>
              </a:solidFill>
            </a:endParaRPr>
          </a:p>
          <a:p>
            <a:pPr algn="ctr" eaLnBrk="1" hangingPunct="1"/>
            <a:r>
              <a:rPr lang="en-US" smtClean="0">
                <a:solidFill>
                  <a:schemeClr val="tx1"/>
                </a:solidFill>
              </a:rPr>
              <a:t>Spend time with my wife and daughter</a:t>
            </a:r>
          </a:p>
          <a:p>
            <a:pPr algn="ctr" eaLnBrk="1" hangingPunct="1"/>
            <a:r>
              <a:rPr lang="en-US" smtClean="0">
                <a:solidFill>
                  <a:schemeClr val="tx1"/>
                </a:solidFill>
              </a:rPr>
              <a:t>Race Motorcycles</a:t>
            </a:r>
          </a:p>
          <a:p>
            <a:pPr algn="ctr" eaLnBrk="1" hangingPunct="1"/>
            <a:r>
              <a:rPr lang="en-US" smtClean="0">
                <a:solidFill>
                  <a:schemeClr val="tx1"/>
                </a:solidFill>
              </a:rPr>
              <a:t>Outdoor activities such as shooting range </a:t>
            </a:r>
          </a:p>
        </p:txBody>
      </p:sp>
      <p:pic>
        <p:nvPicPr>
          <p:cNvPr id="53256" name="Picture 8" descr="aprilia track"/>
          <p:cNvPicPr>
            <a:picLocks noChangeAspect="1" noChangeArrowheads="1"/>
          </p:cNvPicPr>
          <p:nvPr/>
        </p:nvPicPr>
        <p:blipFill>
          <a:blip r:embed="rId3"/>
          <a:srcRect/>
          <a:stretch>
            <a:fillRect/>
          </a:stretch>
        </p:blipFill>
        <p:spPr bwMode="auto">
          <a:xfrm>
            <a:off x="228600" y="3429000"/>
            <a:ext cx="4876800" cy="3429000"/>
          </a:xfrm>
          <a:prstGeom prst="rect">
            <a:avLst/>
          </a:prstGeom>
          <a:noFill/>
        </p:spPr>
      </p:pic>
      <p:pic>
        <p:nvPicPr>
          <p:cNvPr id="53258" name="Picture 10" descr="range"/>
          <p:cNvPicPr>
            <a:picLocks noChangeAspect="1" noChangeArrowheads="1"/>
          </p:cNvPicPr>
          <p:nvPr/>
        </p:nvPicPr>
        <p:blipFill>
          <a:blip r:embed="rId4"/>
          <a:srcRect/>
          <a:stretch>
            <a:fillRect/>
          </a:stretch>
        </p:blipFill>
        <p:spPr bwMode="auto">
          <a:xfrm>
            <a:off x="5334000" y="3429000"/>
            <a:ext cx="3657600" cy="3429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wrap="square" numCol="1" anchorCtr="0" compatLnSpc="1">
            <a:prstTxWarp prst="textNoShape">
              <a:avLst/>
            </a:prstTxWarp>
          </a:bodyPr>
          <a:lstStyle/>
          <a:p>
            <a:pPr eaLnBrk="1" hangingPunct="1"/>
            <a:r>
              <a:rPr lang="en-US" sz="4000" cap="none" smtClean="0">
                <a:solidFill>
                  <a:schemeClr val="tx1"/>
                </a:solidFill>
              </a:rPr>
              <a:t>DO IT ALL OVER AGAIN?</a:t>
            </a:r>
          </a:p>
        </p:txBody>
      </p:sp>
      <p:sp>
        <p:nvSpPr>
          <p:cNvPr id="55298" name="Content Placeholder 2"/>
          <p:cNvSpPr>
            <a:spLocks noGrp="1"/>
          </p:cNvSpPr>
          <p:nvPr>
            <p:ph idx="1"/>
          </p:nvPr>
        </p:nvSpPr>
        <p:spPr>
          <a:xfrm>
            <a:off x="457200" y="838200"/>
            <a:ext cx="8229600" cy="3581400"/>
          </a:xfrm>
        </p:spPr>
        <p:txBody>
          <a:bodyPr/>
          <a:lstStyle/>
          <a:p>
            <a:pPr eaLnBrk="1" hangingPunct="1"/>
            <a:r>
              <a:rPr lang="en-US" smtClean="0">
                <a:solidFill>
                  <a:schemeClr val="hlink"/>
                </a:solidFill>
              </a:rPr>
              <a:t>If I could talk to my high school self, what would I say?</a:t>
            </a:r>
          </a:p>
          <a:p>
            <a:pPr lvl="1" eaLnBrk="1" hangingPunct="1"/>
            <a:r>
              <a:rPr lang="en-US" smtClean="0"/>
              <a:t>Life and business is not textbook, there is no one right way to do anything. Take different paths, you’re only limited by your own imaginations so be creative and have fun.</a:t>
            </a:r>
          </a:p>
          <a:p>
            <a:pPr lvl="1" eaLnBrk="1" hangingPunct="1"/>
            <a:r>
              <a:rPr lang="en-US" smtClean="0"/>
              <a:t>With each failure you can grow and still achieve your dreams</a:t>
            </a:r>
          </a:p>
          <a:p>
            <a:pPr lvl="1" eaLnBrk="1" hangingPunct="1"/>
            <a:r>
              <a:rPr lang="en-US" smtClean="0"/>
              <a:t>If you reach for the moon and miss you’ll still be amongst the stars</a:t>
            </a:r>
          </a:p>
          <a:p>
            <a:pPr lvl="1" eaLnBrk="1" hangingPunct="1"/>
            <a:endParaRPr lang="en-US" smtClean="0"/>
          </a:p>
          <a:p>
            <a:pPr eaLnBrk="1" hangingPunct="1"/>
            <a:endParaRPr lang="en-US" smtClean="0"/>
          </a:p>
        </p:txBody>
      </p:sp>
      <p:pic>
        <p:nvPicPr>
          <p:cNvPr id="55303" name="Picture 7" descr="night-315204_1280"/>
          <p:cNvPicPr>
            <a:picLocks noChangeAspect="1" noChangeArrowheads="1"/>
          </p:cNvPicPr>
          <p:nvPr/>
        </p:nvPicPr>
        <p:blipFill>
          <a:blip r:embed="rId3"/>
          <a:srcRect/>
          <a:stretch>
            <a:fillRect/>
          </a:stretch>
        </p:blipFill>
        <p:spPr bwMode="auto">
          <a:xfrm>
            <a:off x="1828800" y="3352800"/>
            <a:ext cx="5334000" cy="3352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cap="none" smtClean="0">
                <a:solidFill>
                  <a:schemeClr val="tx1"/>
                </a:solidFill>
              </a:rPr>
              <a:t>QUESTION AND ANSWER</a:t>
            </a:r>
          </a:p>
        </p:txBody>
      </p:sp>
      <p:pic>
        <p:nvPicPr>
          <p:cNvPr id="57355" name="Picture 11" descr="questions-and-answers"/>
          <p:cNvPicPr>
            <a:picLocks noChangeAspect="1" noChangeArrowheads="1"/>
          </p:cNvPicPr>
          <p:nvPr/>
        </p:nvPicPr>
        <p:blipFill>
          <a:blip r:embed="rId2"/>
          <a:srcRect/>
          <a:stretch>
            <a:fillRect/>
          </a:stretch>
        </p:blipFill>
        <p:spPr bwMode="auto">
          <a:xfrm>
            <a:off x="2057400" y="1981200"/>
            <a:ext cx="4953000" cy="2286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457200" y="138113"/>
            <a:ext cx="8229600" cy="471487"/>
          </a:xfrm>
        </p:spPr>
        <p:txBody>
          <a:bodyPr wrap="square" numCol="1" anchorCtr="0" compatLnSpc="1">
            <a:prstTxWarp prst="textNoShape">
              <a:avLst/>
            </a:prstTxWarp>
          </a:bodyPr>
          <a:lstStyle/>
          <a:p>
            <a:pPr eaLnBrk="1" hangingPunct="1"/>
            <a:r>
              <a:rPr lang="en-US" sz="4000" cap="none" smtClean="0">
                <a:solidFill>
                  <a:schemeClr val="tx1"/>
                </a:solidFill>
              </a:rPr>
              <a:t>MY FAMILY</a:t>
            </a:r>
          </a:p>
        </p:txBody>
      </p:sp>
      <p:sp>
        <p:nvSpPr>
          <p:cNvPr id="8" name="Content Placeholder 2"/>
          <p:cNvSpPr txBox="1">
            <a:spLocks/>
          </p:cNvSpPr>
          <p:nvPr/>
        </p:nvSpPr>
        <p:spPr>
          <a:xfrm>
            <a:off x="4640263" y="2011363"/>
            <a:ext cx="4038600" cy="45259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spcAft>
                <a:spcPts val="0"/>
              </a:spcAft>
              <a:defRPr/>
            </a:pPr>
            <a:endParaRPr lang="en-US" dirty="0" smtClean="0"/>
          </a:p>
          <a:p>
            <a:pPr fontAlgn="auto">
              <a:spcAft>
                <a:spcPts val="0"/>
              </a:spcAft>
              <a:defRPr/>
            </a:pPr>
            <a:endParaRPr lang="en-US" dirty="0" smtClean="0"/>
          </a:p>
          <a:p>
            <a:pPr fontAlgn="auto">
              <a:spcAft>
                <a:spcPts val="0"/>
              </a:spcAft>
              <a:defRPr/>
            </a:pPr>
            <a:endParaRPr lang="en-US" dirty="0" smtClean="0"/>
          </a:p>
          <a:p>
            <a:pPr fontAlgn="auto">
              <a:spcAft>
                <a:spcPts val="0"/>
              </a:spcAft>
              <a:defRPr/>
            </a:pPr>
            <a:endParaRPr lang="en-US" dirty="0" smtClean="0"/>
          </a:p>
          <a:p>
            <a:pPr marL="0" indent="0" fontAlgn="auto">
              <a:spcAft>
                <a:spcPts val="0"/>
              </a:spcAft>
              <a:buFont typeface="Arial" pitchFamily="34" charset="0"/>
              <a:buNone/>
              <a:defRPr/>
            </a:pPr>
            <a:endParaRPr lang="en-US" dirty="0" smtClean="0"/>
          </a:p>
          <a:p>
            <a:pPr fontAlgn="auto">
              <a:spcAft>
                <a:spcPts val="0"/>
              </a:spcAft>
              <a:defRPr/>
            </a:pPr>
            <a:endParaRPr lang="en-US" dirty="0" smtClean="0"/>
          </a:p>
          <a:p>
            <a:pPr fontAlgn="auto">
              <a:spcAft>
                <a:spcPts val="0"/>
              </a:spcAft>
              <a:defRPr/>
            </a:pPr>
            <a:endParaRPr lang="en-US" dirty="0" smtClean="0"/>
          </a:p>
          <a:p>
            <a:pPr fontAlgn="auto">
              <a:spcAft>
                <a:spcPts val="0"/>
              </a:spcAft>
              <a:defRPr/>
            </a:pPr>
            <a:endParaRPr lang="en-US" dirty="0" smtClean="0"/>
          </a:p>
          <a:p>
            <a:pPr marL="0" indent="0" fontAlgn="auto">
              <a:spcAft>
                <a:spcPts val="0"/>
              </a:spcAft>
              <a:buFont typeface="Arial" pitchFamily="34" charset="0"/>
              <a:buNone/>
              <a:defRPr/>
            </a:pPr>
            <a:endParaRPr lang="en-US" dirty="0" smtClean="0"/>
          </a:p>
          <a:p>
            <a:pPr marL="0" indent="0" fontAlgn="auto">
              <a:spcAft>
                <a:spcPts val="0"/>
              </a:spcAft>
              <a:buFont typeface="Arial" pitchFamily="34" charset="0"/>
              <a:buNone/>
              <a:defRPr/>
            </a:pPr>
            <a:endParaRPr lang="en-US" dirty="0" smtClean="0"/>
          </a:p>
          <a:p>
            <a:pPr marL="0" indent="0" fontAlgn="auto">
              <a:spcAft>
                <a:spcPts val="0"/>
              </a:spcAft>
              <a:buFont typeface="Arial" pitchFamily="34" charset="0"/>
              <a:buNone/>
              <a:defRPr/>
            </a:pPr>
            <a:endParaRPr lang="en-US" dirty="0" smtClean="0"/>
          </a:p>
          <a:p>
            <a:pPr marL="0" indent="0" fontAlgn="auto">
              <a:spcAft>
                <a:spcPts val="0"/>
              </a:spcAft>
              <a:buFont typeface="Arial" pitchFamily="34" charset="0"/>
              <a:buNone/>
              <a:defRPr/>
            </a:pPr>
            <a:endParaRPr lang="en-US" dirty="0" smtClean="0"/>
          </a:p>
        </p:txBody>
      </p:sp>
      <p:sp>
        <p:nvSpPr>
          <p:cNvPr id="17411" name="Content Placeholder 2"/>
          <p:cNvSpPr txBox="1">
            <a:spLocks/>
          </p:cNvSpPr>
          <p:nvPr/>
        </p:nvSpPr>
        <p:spPr bwMode="auto">
          <a:xfrm>
            <a:off x="457200" y="609600"/>
            <a:ext cx="8686800" cy="152400"/>
          </a:xfrm>
          <a:prstGeom prst="rect">
            <a:avLst/>
          </a:prstGeom>
          <a:noFill/>
          <a:ln w="9525">
            <a:noFill/>
            <a:miter lim="800000"/>
            <a:headEnd/>
            <a:tailEnd/>
          </a:ln>
        </p:spPr>
        <p:txBody>
          <a:bodyPr/>
          <a:lstStyle/>
          <a:p>
            <a:pPr marL="342900" indent="-342900">
              <a:spcBef>
                <a:spcPct val="20000"/>
              </a:spcBef>
              <a:buFont typeface="Arial" charset="0"/>
              <a:buNone/>
            </a:pPr>
            <a:r>
              <a:rPr lang="en-US" sz="2400">
                <a:solidFill>
                  <a:srgbClr val="7F7F7F"/>
                </a:solidFill>
                <a:latin typeface="Avenir Roman"/>
                <a:ea typeface="Avenir Roman"/>
                <a:cs typeface="Avenir Roman"/>
              </a:rPr>
              <a:t>                       </a:t>
            </a:r>
            <a:r>
              <a:rPr lang="en-US" sz="2400" b="1">
                <a:solidFill>
                  <a:srgbClr val="7F7F7F"/>
                </a:solidFill>
                <a:latin typeface="Avenir Roman"/>
                <a:ea typeface="Avenir Roman"/>
                <a:cs typeface="Avenir Roman"/>
              </a:rPr>
              <a:t>A little about my family growing up…</a:t>
            </a:r>
          </a:p>
          <a:p>
            <a:pPr marL="342900" indent="-342900">
              <a:spcBef>
                <a:spcPct val="20000"/>
              </a:spcBef>
              <a:buFont typeface="Arial" charset="0"/>
              <a:buChar char="•"/>
            </a:pPr>
            <a:r>
              <a:rPr lang="en-US" sz="2400">
                <a:solidFill>
                  <a:srgbClr val="7F7F7F"/>
                </a:solidFill>
                <a:latin typeface="Avenir Roman"/>
                <a:ea typeface="Avenir Roman"/>
                <a:cs typeface="Avenir Roman"/>
              </a:rPr>
              <a:t>A lot of love, a lot of hardship…</a:t>
            </a:r>
          </a:p>
          <a:p>
            <a:pPr marL="742950" lvl="1" indent="-285750">
              <a:spcBef>
                <a:spcPct val="20000"/>
              </a:spcBef>
              <a:buFont typeface="Arial" charset="0"/>
              <a:buChar char="–"/>
            </a:pPr>
            <a:endParaRPr lang="en-US">
              <a:solidFill>
                <a:srgbClr val="7F7F7F"/>
              </a:solidFill>
              <a:latin typeface="Avenir Roman"/>
              <a:ea typeface="Avenir Roman"/>
              <a:cs typeface="Avenir Roman"/>
            </a:endParaRPr>
          </a:p>
          <a:p>
            <a:pPr marL="342900" indent="-342900">
              <a:spcBef>
                <a:spcPct val="20000"/>
              </a:spcBef>
              <a:buFont typeface="Arial" charset="0"/>
              <a:buNone/>
            </a:pPr>
            <a:endParaRPr lang="en-US" sz="2400">
              <a:solidFill>
                <a:srgbClr val="7F7F7F"/>
              </a:solidFill>
              <a:latin typeface="Avenir Roman"/>
              <a:ea typeface="Avenir Roman"/>
              <a:cs typeface="Avenir Roman"/>
            </a:endParaRPr>
          </a:p>
        </p:txBody>
      </p:sp>
      <p:sp>
        <p:nvSpPr>
          <p:cNvPr id="17412" name="TextBox 9"/>
          <p:cNvSpPr txBox="1">
            <a:spLocks noChangeArrowheads="1"/>
          </p:cNvSpPr>
          <p:nvPr/>
        </p:nvSpPr>
        <p:spPr bwMode="auto">
          <a:xfrm>
            <a:off x="0" y="4235450"/>
            <a:ext cx="3048000" cy="641350"/>
          </a:xfrm>
          <a:prstGeom prst="rect">
            <a:avLst/>
          </a:prstGeom>
          <a:noFill/>
          <a:ln w="9525">
            <a:noFill/>
            <a:miter lim="800000"/>
            <a:headEnd/>
            <a:tailEnd/>
          </a:ln>
        </p:spPr>
        <p:txBody>
          <a:bodyPr>
            <a:spAutoFit/>
          </a:bodyPr>
          <a:lstStyle/>
          <a:p>
            <a:pPr algn="ctr"/>
            <a:r>
              <a:rPr lang="en-US">
                <a:ea typeface="Avenir Roman"/>
                <a:cs typeface="Avenir Roman"/>
              </a:rPr>
              <a:t>Me with my Mom and siblings</a:t>
            </a:r>
          </a:p>
        </p:txBody>
      </p:sp>
      <p:sp>
        <p:nvSpPr>
          <p:cNvPr id="16" name="Slide Number Placeholder 15"/>
          <p:cNvSpPr>
            <a:spLocks noGrp="1"/>
          </p:cNvSpPr>
          <p:nvPr>
            <p:ph type="sldNum" sz="quarter" idx="16"/>
          </p:nvPr>
        </p:nvSpPr>
        <p:spPr/>
        <p:txBody>
          <a:bodyPr/>
          <a:lstStyle/>
          <a:p>
            <a:pPr>
              <a:defRPr/>
            </a:pPr>
            <a:fld id="{9F5350DA-46F8-4078-8E3D-8A53255DE8D2}" type="slidenum">
              <a:rPr lang="en-US"/>
              <a:pPr>
                <a:defRPr/>
              </a:pPr>
              <a:t>3</a:t>
            </a:fld>
            <a:endParaRPr lang="en-US" dirty="0"/>
          </a:p>
        </p:txBody>
      </p:sp>
      <p:pic>
        <p:nvPicPr>
          <p:cNvPr id="17414" name="Picture 9" descr="family"/>
          <p:cNvPicPr>
            <a:picLocks noChangeAspect="1" noChangeArrowheads="1"/>
          </p:cNvPicPr>
          <p:nvPr/>
        </p:nvPicPr>
        <p:blipFill>
          <a:blip r:embed="rId2"/>
          <a:srcRect/>
          <a:stretch>
            <a:fillRect/>
          </a:stretch>
        </p:blipFill>
        <p:spPr bwMode="auto">
          <a:xfrm>
            <a:off x="381000" y="1676400"/>
            <a:ext cx="3200400" cy="2514600"/>
          </a:xfrm>
          <a:prstGeom prst="rect">
            <a:avLst/>
          </a:prstGeom>
          <a:noFill/>
          <a:ln w="9525">
            <a:noFill/>
            <a:miter lim="800000"/>
            <a:headEnd/>
            <a:tailEnd/>
          </a:ln>
        </p:spPr>
      </p:pic>
      <p:pic>
        <p:nvPicPr>
          <p:cNvPr id="17415" name="Picture 10" descr="karate"/>
          <p:cNvPicPr>
            <a:picLocks noChangeAspect="1" noChangeArrowheads="1"/>
          </p:cNvPicPr>
          <p:nvPr/>
        </p:nvPicPr>
        <p:blipFill>
          <a:blip r:embed="rId3"/>
          <a:srcRect/>
          <a:stretch>
            <a:fillRect/>
          </a:stretch>
        </p:blipFill>
        <p:spPr bwMode="auto">
          <a:xfrm>
            <a:off x="3124200" y="3810000"/>
            <a:ext cx="2198688" cy="2895600"/>
          </a:xfrm>
          <a:prstGeom prst="rect">
            <a:avLst/>
          </a:prstGeom>
          <a:noFill/>
          <a:ln w="9525">
            <a:noFill/>
            <a:miter lim="800000"/>
            <a:headEnd/>
            <a:tailEnd/>
          </a:ln>
        </p:spPr>
      </p:pic>
      <p:pic>
        <p:nvPicPr>
          <p:cNvPr id="17416" name="Picture 11" descr="pop"/>
          <p:cNvPicPr>
            <a:picLocks noChangeAspect="1" noChangeArrowheads="1"/>
          </p:cNvPicPr>
          <p:nvPr/>
        </p:nvPicPr>
        <p:blipFill>
          <a:blip r:embed="rId4"/>
          <a:srcRect/>
          <a:stretch>
            <a:fillRect/>
          </a:stretch>
        </p:blipFill>
        <p:spPr bwMode="auto">
          <a:xfrm>
            <a:off x="5410200" y="1524000"/>
            <a:ext cx="3479800" cy="3429000"/>
          </a:xfrm>
          <a:prstGeom prst="rect">
            <a:avLst/>
          </a:prstGeom>
          <a:noFill/>
          <a:ln w="9525">
            <a:noFill/>
            <a:miter lim="800000"/>
            <a:headEnd/>
            <a:tailEnd/>
          </a:ln>
        </p:spPr>
      </p:pic>
      <p:sp>
        <p:nvSpPr>
          <p:cNvPr id="17417" name="Text Box 12"/>
          <p:cNvSpPr txBox="1">
            <a:spLocks noChangeArrowheads="1"/>
          </p:cNvSpPr>
          <p:nvPr/>
        </p:nvSpPr>
        <p:spPr bwMode="auto">
          <a:xfrm>
            <a:off x="5988050" y="4953000"/>
            <a:ext cx="2393950" cy="366713"/>
          </a:xfrm>
          <a:prstGeom prst="rect">
            <a:avLst/>
          </a:prstGeom>
          <a:noFill/>
          <a:ln w="9525">
            <a:noFill/>
            <a:miter lim="800000"/>
            <a:headEnd/>
            <a:tailEnd/>
          </a:ln>
        </p:spPr>
        <p:txBody>
          <a:bodyPr wrap="none">
            <a:spAutoFit/>
          </a:bodyPr>
          <a:lstStyle/>
          <a:p>
            <a:r>
              <a:rPr lang="en-US"/>
              <a:t>Dad, my brother and 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p:cNvSpPr>
          <p:nvPr/>
        </p:nvSpPr>
        <p:spPr bwMode="auto">
          <a:xfrm>
            <a:off x="-762000" y="-14288"/>
            <a:ext cx="6324600" cy="852488"/>
          </a:xfrm>
          <a:prstGeom prst="rect">
            <a:avLst/>
          </a:prstGeom>
          <a:noFill/>
          <a:ln w="9525">
            <a:noFill/>
            <a:miter lim="800000"/>
            <a:headEnd/>
            <a:tailEnd/>
          </a:ln>
        </p:spPr>
        <p:txBody>
          <a:bodyPr anchor="b"/>
          <a:lstStyle/>
          <a:p>
            <a:pPr algn="ctr">
              <a:lnSpc>
                <a:spcPts val="5800"/>
              </a:lnSpc>
            </a:pPr>
            <a:r>
              <a:rPr lang="en-US" sz="4000">
                <a:solidFill>
                  <a:srgbClr val="00BAC4"/>
                </a:solidFill>
                <a:latin typeface="Avenir Heavy"/>
              </a:rPr>
              <a:t>Family of my Own…</a:t>
            </a:r>
          </a:p>
        </p:txBody>
      </p:sp>
      <p:pic>
        <p:nvPicPr>
          <p:cNvPr id="18434" name="Picture 5" descr="savanna"/>
          <p:cNvPicPr>
            <a:picLocks noChangeAspect="1" noChangeArrowheads="1"/>
          </p:cNvPicPr>
          <p:nvPr/>
        </p:nvPicPr>
        <p:blipFill>
          <a:blip r:embed="rId2"/>
          <a:srcRect/>
          <a:stretch>
            <a:fillRect/>
          </a:stretch>
        </p:blipFill>
        <p:spPr bwMode="auto">
          <a:xfrm>
            <a:off x="4419600" y="685800"/>
            <a:ext cx="4724400" cy="3067050"/>
          </a:xfrm>
          <a:prstGeom prst="rect">
            <a:avLst/>
          </a:prstGeom>
          <a:noFill/>
          <a:ln w="9525">
            <a:noFill/>
            <a:miter lim="800000"/>
            <a:headEnd/>
            <a:tailEnd/>
          </a:ln>
        </p:spPr>
      </p:pic>
      <p:pic>
        <p:nvPicPr>
          <p:cNvPr id="18435" name="Picture 6" descr="family"/>
          <p:cNvPicPr>
            <a:picLocks noChangeAspect="1" noChangeArrowheads="1"/>
          </p:cNvPicPr>
          <p:nvPr/>
        </p:nvPicPr>
        <p:blipFill>
          <a:blip r:embed="rId3"/>
          <a:srcRect/>
          <a:stretch>
            <a:fillRect/>
          </a:stretch>
        </p:blipFill>
        <p:spPr bwMode="auto">
          <a:xfrm>
            <a:off x="4419600" y="3810000"/>
            <a:ext cx="4724400" cy="3048000"/>
          </a:xfrm>
          <a:prstGeom prst="rect">
            <a:avLst/>
          </a:prstGeom>
          <a:noFill/>
          <a:ln w="9525">
            <a:noFill/>
            <a:miter lim="800000"/>
            <a:headEnd/>
            <a:tailEnd/>
          </a:ln>
        </p:spPr>
      </p:pic>
      <p:pic>
        <p:nvPicPr>
          <p:cNvPr id="18436" name="Picture 7" descr="savanna Bike"/>
          <p:cNvPicPr>
            <a:picLocks noChangeAspect="1" noChangeArrowheads="1"/>
          </p:cNvPicPr>
          <p:nvPr/>
        </p:nvPicPr>
        <p:blipFill>
          <a:blip r:embed="rId4"/>
          <a:srcRect/>
          <a:stretch>
            <a:fillRect/>
          </a:stretch>
        </p:blipFill>
        <p:spPr bwMode="auto">
          <a:xfrm>
            <a:off x="228600" y="1166813"/>
            <a:ext cx="3865563" cy="51577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pPr>
              <a:defRPr/>
            </a:pPr>
            <a:fld id="{B7F5A6F8-069A-4CE3-983C-05BFF11691E4}" type="slidenum">
              <a:rPr lang="en-US"/>
              <a:pPr>
                <a:defRPr/>
              </a:pPr>
              <a:t>5</a:t>
            </a:fld>
            <a:endParaRPr lang="en-US" dirty="0"/>
          </a:p>
        </p:txBody>
      </p:sp>
      <p:pic>
        <p:nvPicPr>
          <p:cNvPr id="19459" name="Picture 8" descr="gHS Banner"/>
          <p:cNvPicPr>
            <a:picLocks noChangeAspect="1" noChangeArrowheads="1"/>
          </p:cNvPicPr>
          <p:nvPr/>
        </p:nvPicPr>
        <p:blipFill>
          <a:blip r:embed="rId3"/>
          <a:srcRect/>
          <a:stretch>
            <a:fillRect/>
          </a:stretch>
        </p:blipFill>
        <p:spPr bwMode="auto">
          <a:xfrm>
            <a:off x="1219200" y="304800"/>
            <a:ext cx="6953250" cy="1752600"/>
          </a:xfrm>
          <a:prstGeom prst="rect">
            <a:avLst/>
          </a:prstGeom>
          <a:noFill/>
          <a:ln w="9525">
            <a:noFill/>
            <a:miter lim="800000"/>
            <a:headEnd/>
            <a:tailEnd/>
          </a:ln>
        </p:spPr>
      </p:pic>
      <p:sp>
        <p:nvSpPr>
          <p:cNvPr id="19460" name="Text Box 9"/>
          <p:cNvSpPr txBox="1">
            <a:spLocks noChangeArrowheads="1"/>
          </p:cNvSpPr>
          <p:nvPr/>
        </p:nvSpPr>
        <p:spPr bwMode="auto">
          <a:xfrm>
            <a:off x="5334000" y="6248400"/>
            <a:ext cx="3460750" cy="366713"/>
          </a:xfrm>
          <a:prstGeom prst="rect">
            <a:avLst/>
          </a:prstGeom>
          <a:noFill/>
          <a:ln w="9525">
            <a:noFill/>
            <a:miter lim="800000"/>
            <a:headEnd/>
            <a:tailEnd/>
          </a:ln>
        </p:spPr>
        <p:txBody>
          <a:bodyPr wrap="none">
            <a:spAutoFit/>
          </a:bodyPr>
          <a:lstStyle/>
          <a:p>
            <a:r>
              <a:rPr lang="en-US"/>
              <a:t>And…Allen F. Daily High School</a:t>
            </a:r>
          </a:p>
        </p:txBody>
      </p:sp>
      <p:pic>
        <p:nvPicPr>
          <p:cNvPr id="19461" name="Picture 10" descr="glendale Football"/>
          <p:cNvPicPr>
            <a:picLocks noChangeAspect="1" noChangeArrowheads="1"/>
          </p:cNvPicPr>
          <p:nvPr/>
        </p:nvPicPr>
        <p:blipFill>
          <a:blip r:embed="rId4"/>
          <a:srcRect/>
          <a:stretch>
            <a:fillRect/>
          </a:stretch>
        </p:blipFill>
        <p:spPr bwMode="auto">
          <a:xfrm>
            <a:off x="228600" y="2819400"/>
            <a:ext cx="3962400" cy="3429000"/>
          </a:xfrm>
          <a:prstGeom prst="rect">
            <a:avLst/>
          </a:prstGeom>
          <a:noFill/>
          <a:ln w="9525">
            <a:noFill/>
            <a:miter lim="800000"/>
            <a:headEnd/>
            <a:tailEnd/>
          </a:ln>
        </p:spPr>
      </p:pic>
      <p:pic>
        <p:nvPicPr>
          <p:cNvPr id="19462" name="Picture 11" descr="high School"/>
          <p:cNvPicPr>
            <a:picLocks noChangeAspect="1" noChangeArrowheads="1"/>
          </p:cNvPicPr>
          <p:nvPr/>
        </p:nvPicPr>
        <p:blipFill>
          <a:blip r:embed="rId5"/>
          <a:srcRect/>
          <a:stretch>
            <a:fillRect/>
          </a:stretch>
        </p:blipFill>
        <p:spPr bwMode="auto">
          <a:xfrm>
            <a:off x="4648200" y="2819400"/>
            <a:ext cx="4038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457200" y="442913"/>
            <a:ext cx="8229600" cy="623887"/>
          </a:xfrm>
        </p:spPr>
        <p:txBody>
          <a:bodyPr wrap="square" numCol="1" anchorCtr="0" compatLnSpc="1">
            <a:prstTxWarp prst="textNoShape">
              <a:avLst/>
            </a:prstTxWarp>
          </a:bodyPr>
          <a:lstStyle/>
          <a:p>
            <a:pPr eaLnBrk="1" hangingPunct="1"/>
            <a:r>
              <a:rPr lang="en-US" b="1" cap="none" smtClean="0"/>
              <a:t>HIGH SCHOOL</a:t>
            </a:r>
          </a:p>
        </p:txBody>
      </p:sp>
      <p:sp>
        <p:nvSpPr>
          <p:cNvPr id="21506" name="Content Placeholder 2"/>
          <p:cNvSpPr>
            <a:spLocks noGrp="1"/>
          </p:cNvSpPr>
          <p:nvPr>
            <p:ph idx="1"/>
          </p:nvPr>
        </p:nvSpPr>
        <p:spPr>
          <a:xfrm>
            <a:off x="381000" y="1447800"/>
            <a:ext cx="8229600" cy="838200"/>
          </a:xfrm>
        </p:spPr>
        <p:txBody>
          <a:bodyPr/>
          <a:lstStyle/>
          <a:p>
            <a:pPr eaLnBrk="1" hangingPunct="1"/>
            <a:r>
              <a:rPr lang="en-US" b="1" smtClean="0">
                <a:solidFill>
                  <a:schemeClr val="tx1"/>
                </a:solidFill>
                <a:latin typeface="Arial" charset="0"/>
              </a:rPr>
              <a:t>As a HS student I felt invincible, I loved to tinker with cars, play football and was always up to something..</a:t>
            </a:r>
          </a:p>
          <a:p>
            <a:pPr eaLnBrk="1" hangingPunct="1"/>
            <a:endParaRPr lang="en-US" b="1" smtClean="0">
              <a:latin typeface="Arial" charset="0"/>
            </a:endParaRPr>
          </a:p>
          <a:p>
            <a:pPr eaLnBrk="1" hangingPunct="1">
              <a:buFont typeface="Arial" charset="0"/>
              <a:buNone/>
            </a:pPr>
            <a:endParaRPr lang="en-US" smtClean="0"/>
          </a:p>
        </p:txBody>
      </p:sp>
      <p:pic>
        <p:nvPicPr>
          <p:cNvPr id="21507" name="Picture 8" descr="240sxS13"/>
          <p:cNvPicPr>
            <a:picLocks noChangeAspect="1" noChangeArrowheads="1"/>
          </p:cNvPicPr>
          <p:nvPr/>
        </p:nvPicPr>
        <p:blipFill>
          <a:blip r:embed="rId3"/>
          <a:srcRect/>
          <a:stretch>
            <a:fillRect/>
          </a:stretch>
        </p:blipFill>
        <p:spPr bwMode="auto">
          <a:xfrm>
            <a:off x="1905000" y="2743200"/>
            <a:ext cx="51816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wrap="square" numCol="1" anchorCtr="0" compatLnSpc="1">
            <a:prstTxWarp prst="textNoShape">
              <a:avLst/>
            </a:prstTxWarp>
          </a:bodyPr>
          <a:lstStyle/>
          <a:p>
            <a:pPr eaLnBrk="1" hangingPunct="1"/>
            <a:r>
              <a:rPr lang="en-US" b="1" cap="none" smtClean="0"/>
              <a:t>HIGH SCHOOL</a:t>
            </a:r>
          </a:p>
        </p:txBody>
      </p:sp>
      <p:sp>
        <p:nvSpPr>
          <p:cNvPr id="23554" name="Content Placeholder 2"/>
          <p:cNvSpPr>
            <a:spLocks noGrp="1"/>
          </p:cNvSpPr>
          <p:nvPr>
            <p:ph idx="1"/>
          </p:nvPr>
        </p:nvSpPr>
        <p:spPr>
          <a:xfrm>
            <a:off x="304800" y="2895600"/>
            <a:ext cx="8229600" cy="914400"/>
          </a:xfrm>
          <a:ln>
            <a:solidFill>
              <a:srgbClr val="0000FF"/>
            </a:solidFill>
          </a:ln>
        </p:spPr>
        <p:txBody>
          <a:bodyPr/>
          <a:lstStyle/>
          <a:p>
            <a:pPr eaLnBrk="1" hangingPunct="1"/>
            <a:r>
              <a:rPr lang="en-US" smtClean="0"/>
              <a:t>Things that I really liked in High School were:</a:t>
            </a:r>
          </a:p>
          <a:p>
            <a:pPr lvl="1" eaLnBrk="1" hangingPunct="1"/>
            <a:r>
              <a:rPr lang="en-US" smtClean="0"/>
              <a:t>(list classes, sports, hanging with friends, activities, etc.)</a:t>
            </a:r>
          </a:p>
          <a:p>
            <a:pPr eaLnBrk="1" hangingPunct="1"/>
            <a:endParaRPr lang="en-US" smtClean="0"/>
          </a:p>
        </p:txBody>
      </p:sp>
      <p:grpSp>
        <p:nvGrpSpPr>
          <p:cNvPr id="23555" name="Group 17"/>
          <p:cNvGrpSpPr>
            <a:grpSpLocks/>
          </p:cNvGrpSpPr>
          <p:nvPr/>
        </p:nvGrpSpPr>
        <p:grpSpPr bwMode="auto">
          <a:xfrm>
            <a:off x="152400" y="1752600"/>
            <a:ext cx="8839200" cy="4800600"/>
            <a:chOff x="336" y="1680"/>
            <a:chExt cx="5424" cy="2640"/>
          </a:xfrm>
        </p:grpSpPr>
        <p:pic>
          <p:nvPicPr>
            <p:cNvPr id="23557" name="Picture 14"/>
            <p:cNvPicPr>
              <a:picLocks noChangeAspect="1" noChangeArrowheads="1"/>
            </p:cNvPicPr>
            <p:nvPr/>
          </p:nvPicPr>
          <p:blipFill>
            <a:blip r:embed="rId3"/>
            <a:srcRect/>
            <a:stretch>
              <a:fillRect/>
            </a:stretch>
          </p:blipFill>
          <p:spPr bwMode="auto">
            <a:xfrm>
              <a:off x="336" y="1680"/>
              <a:ext cx="5424" cy="2640"/>
            </a:xfrm>
            <a:prstGeom prst="rect">
              <a:avLst/>
            </a:prstGeom>
            <a:noFill/>
            <a:ln w="9525">
              <a:solidFill>
                <a:schemeClr val="tx1"/>
              </a:solidFill>
              <a:miter lim="800000"/>
              <a:headEnd/>
              <a:tailEnd/>
            </a:ln>
          </p:spPr>
        </p:pic>
        <p:sp>
          <p:nvSpPr>
            <p:cNvPr id="23558" name="Rectangle 15"/>
            <p:cNvSpPr>
              <a:spLocks noChangeArrowheads="1"/>
            </p:cNvSpPr>
            <p:nvPr/>
          </p:nvSpPr>
          <p:spPr bwMode="auto">
            <a:xfrm>
              <a:off x="336" y="4080"/>
              <a:ext cx="5424" cy="240"/>
            </a:xfrm>
            <a:prstGeom prst="rect">
              <a:avLst/>
            </a:prstGeom>
            <a:solidFill>
              <a:schemeClr val="tx1"/>
            </a:solidFill>
            <a:ln w="9525">
              <a:solidFill>
                <a:schemeClr val="tx1"/>
              </a:solidFill>
              <a:miter lim="800000"/>
              <a:headEnd/>
              <a:tailEnd/>
            </a:ln>
          </p:spPr>
          <p:txBody>
            <a:bodyPr wrap="none" anchor="ctr"/>
            <a:lstStyle/>
            <a:p>
              <a:pPr algn="ctr"/>
              <a:endParaRPr lang="en-US"/>
            </a:p>
          </p:txBody>
        </p:sp>
        <p:sp>
          <p:nvSpPr>
            <p:cNvPr id="23559" name="Rectangle 16"/>
            <p:cNvSpPr>
              <a:spLocks noChangeArrowheads="1"/>
            </p:cNvSpPr>
            <p:nvPr/>
          </p:nvSpPr>
          <p:spPr bwMode="auto">
            <a:xfrm>
              <a:off x="336" y="1680"/>
              <a:ext cx="5424" cy="288"/>
            </a:xfrm>
            <a:prstGeom prst="rect">
              <a:avLst/>
            </a:prstGeom>
            <a:solidFill>
              <a:schemeClr val="tx1"/>
            </a:solidFill>
            <a:ln w="9525">
              <a:solidFill>
                <a:schemeClr val="tx1"/>
              </a:solidFill>
              <a:miter lim="800000"/>
              <a:headEnd/>
              <a:tailEnd/>
            </a:ln>
          </p:spPr>
          <p:txBody>
            <a:bodyPr wrap="none" anchor="ctr"/>
            <a:lstStyle/>
            <a:p>
              <a:pPr algn="ctr"/>
              <a:endParaRPr lang="en-US"/>
            </a:p>
          </p:txBody>
        </p:sp>
      </p:grpSp>
      <p:sp>
        <p:nvSpPr>
          <p:cNvPr id="23556" name="Rectangle 18"/>
          <p:cNvSpPr>
            <a:spLocks noChangeArrowheads="1"/>
          </p:cNvSpPr>
          <p:nvPr/>
        </p:nvSpPr>
        <p:spPr bwMode="auto">
          <a:xfrm>
            <a:off x="304800" y="1066800"/>
            <a:ext cx="2965450" cy="366713"/>
          </a:xfrm>
          <a:prstGeom prst="rect">
            <a:avLst/>
          </a:prstGeom>
          <a:noFill/>
          <a:ln w="9525">
            <a:noFill/>
            <a:miter lim="800000"/>
            <a:headEnd/>
            <a:tailEnd/>
          </a:ln>
        </p:spPr>
        <p:txBody>
          <a:bodyPr wrap="none">
            <a:spAutoFit/>
          </a:bodyPr>
          <a:lstStyle/>
          <a:p>
            <a:r>
              <a:rPr lang="en-US" b="1"/>
              <a:t>An Unexpected tragedy…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p:txBody>
          <a:bodyPr wrap="square" numCol="1" anchorCtr="0" compatLnSpc="1">
            <a:prstTxWarp prst="textNoShape">
              <a:avLst/>
            </a:prstTxWarp>
          </a:bodyPr>
          <a:lstStyle/>
          <a:p>
            <a:pPr eaLnBrk="1" hangingPunct="1"/>
            <a:r>
              <a:rPr lang="en-US" b="1" cap="none" smtClean="0">
                <a:solidFill>
                  <a:schemeClr val="tx1"/>
                </a:solidFill>
              </a:rPr>
              <a:t>HIGH SCHOOL</a:t>
            </a:r>
          </a:p>
        </p:txBody>
      </p:sp>
      <p:sp>
        <p:nvSpPr>
          <p:cNvPr id="25602" name="Content Placeholder 2"/>
          <p:cNvSpPr>
            <a:spLocks noGrp="1"/>
          </p:cNvSpPr>
          <p:nvPr>
            <p:ph idx="1"/>
          </p:nvPr>
        </p:nvSpPr>
        <p:spPr/>
        <p:txBody>
          <a:bodyPr/>
          <a:lstStyle/>
          <a:p>
            <a:pPr eaLnBrk="1" hangingPunct="1"/>
            <a:r>
              <a:rPr lang="en-US" smtClean="0">
                <a:solidFill>
                  <a:schemeClr val="tx1"/>
                </a:solidFill>
              </a:rPr>
              <a:t>Things that felt difficult or challenging for me while I was in High School were many…</a:t>
            </a:r>
          </a:p>
          <a:p>
            <a:pPr lvl="1" eaLnBrk="1" hangingPunct="1"/>
            <a:endParaRPr lang="en-US" smtClean="0"/>
          </a:p>
          <a:p>
            <a:pPr lvl="1" eaLnBrk="1" hangingPunct="1">
              <a:buFont typeface="Courier New" pitchFamily="49" charset="0"/>
              <a:buNone/>
            </a:pPr>
            <a:r>
              <a:rPr lang="en-US" b="1" smtClean="0">
                <a:solidFill>
                  <a:schemeClr val="tx1"/>
                </a:solidFill>
              </a:rPr>
              <a:t>Things I didn’t like:                  Things I Liked: </a:t>
            </a:r>
          </a:p>
          <a:p>
            <a:pPr lvl="1" eaLnBrk="1" hangingPunct="1">
              <a:buFont typeface="Courier New" pitchFamily="49" charset="0"/>
              <a:buNone/>
            </a:pPr>
            <a:r>
              <a:rPr lang="en-US" smtClean="0">
                <a:solidFill>
                  <a:schemeClr val="tx1"/>
                </a:solidFill>
              </a:rPr>
              <a:t>-English 			        -Math	</a:t>
            </a:r>
          </a:p>
          <a:p>
            <a:pPr lvl="1" eaLnBrk="1" hangingPunct="1">
              <a:buFont typeface="Courier New" pitchFamily="49" charset="0"/>
              <a:buNone/>
            </a:pPr>
            <a:r>
              <a:rPr lang="en-US" smtClean="0">
                <a:solidFill>
                  <a:schemeClr val="tx1"/>
                </a:solidFill>
              </a:rPr>
              <a:t>-Art                                                -Football</a:t>
            </a:r>
          </a:p>
          <a:p>
            <a:pPr lvl="1" eaLnBrk="1" hangingPunct="1">
              <a:buFont typeface="Courier New" pitchFamily="49" charset="0"/>
              <a:buNone/>
            </a:pPr>
            <a:r>
              <a:rPr lang="en-US" smtClean="0">
                <a:solidFill>
                  <a:schemeClr val="tx1"/>
                </a:solidFill>
              </a:rPr>
              <a:t>-Science                                        -Getting my license and car</a:t>
            </a:r>
          </a:p>
          <a:p>
            <a:pPr lvl="1" eaLnBrk="1" hangingPunct="1">
              <a:buFont typeface="Courier New" pitchFamily="49" charset="0"/>
              <a:buNone/>
            </a:pPr>
            <a:r>
              <a:rPr lang="en-US" smtClean="0">
                <a:solidFill>
                  <a:schemeClr val="tx1"/>
                </a:solidFill>
              </a:rPr>
              <a:t>-History                                         -Friends</a:t>
            </a:r>
          </a:p>
          <a:p>
            <a:pPr lvl="1" eaLnBrk="1" hangingPunct="1">
              <a:buFont typeface="Courier New" pitchFamily="49" charset="0"/>
              <a:buNone/>
            </a:pPr>
            <a:r>
              <a:rPr lang="en-US" smtClean="0">
                <a:solidFill>
                  <a:schemeClr val="tx1"/>
                </a:solidFill>
              </a:rPr>
              <a:t>                                                     -Auto Shop Class</a:t>
            </a:r>
          </a:p>
          <a:p>
            <a:pPr lvl="1" eaLnBrk="1" hangingPunct="1">
              <a:buFont typeface="Courier New" pitchFamily="49" charset="0"/>
              <a:buNone/>
            </a:pPr>
            <a:endParaRPr lang="en-US"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457200" y="152400"/>
            <a:ext cx="8229600" cy="838200"/>
          </a:xfrm>
        </p:spPr>
        <p:txBody>
          <a:bodyPr wrap="square" numCol="1" anchorCtr="0" compatLnSpc="1">
            <a:prstTxWarp prst="textNoShape">
              <a:avLst/>
            </a:prstTxWarp>
          </a:bodyPr>
          <a:lstStyle/>
          <a:p>
            <a:pPr eaLnBrk="1" hangingPunct="1"/>
            <a:r>
              <a:rPr lang="en-US" b="1" cap="none" smtClean="0">
                <a:solidFill>
                  <a:schemeClr val="tx1"/>
                </a:solidFill>
              </a:rPr>
              <a:t>HIGH SCHOOL</a:t>
            </a:r>
          </a:p>
        </p:txBody>
      </p:sp>
      <p:sp>
        <p:nvSpPr>
          <p:cNvPr id="27650" name="Content Placeholder 2"/>
          <p:cNvSpPr>
            <a:spLocks noGrp="1"/>
          </p:cNvSpPr>
          <p:nvPr>
            <p:ph idx="1"/>
          </p:nvPr>
        </p:nvSpPr>
        <p:spPr>
          <a:xfrm>
            <a:off x="152400" y="1143000"/>
            <a:ext cx="7391400" cy="609600"/>
          </a:xfrm>
        </p:spPr>
        <p:txBody>
          <a:bodyPr/>
          <a:lstStyle/>
          <a:p>
            <a:pPr eaLnBrk="1" hangingPunct="1">
              <a:buFont typeface="Arial" charset="0"/>
              <a:buNone/>
            </a:pPr>
            <a:r>
              <a:rPr lang="en-US" smtClean="0"/>
              <a:t>  </a:t>
            </a:r>
            <a:r>
              <a:rPr lang="en-US" smtClean="0">
                <a:solidFill>
                  <a:schemeClr val="tx1"/>
                </a:solidFill>
              </a:rPr>
              <a:t>Jobs while in High School </a:t>
            </a:r>
          </a:p>
          <a:p>
            <a:pPr eaLnBrk="1" hangingPunct="1">
              <a:buFont typeface="Arial" charset="0"/>
              <a:buNone/>
            </a:pPr>
            <a:r>
              <a:rPr lang="en-US" smtClean="0">
                <a:solidFill>
                  <a:schemeClr val="tx1"/>
                </a:solidFill>
              </a:rPr>
              <a:t>			   </a:t>
            </a:r>
            <a:r>
              <a:rPr lang="en-US" b="1" smtClean="0">
                <a:solidFill>
                  <a:schemeClr val="accent2"/>
                </a:solidFill>
              </a:rPr>
              <a:t>Cinnabon!!</a:t>
            </a:r>
          </a:p>
          <a:p>
            <a:pPr eaLnBrk="1" hangingPunct="1"/>
            <a:endParaRPr lang="en-US" b="1" smtClean="0">
              <a:solidFill>
                <a:schemeClr val="accent2"/>
              </a:solidFill>
            </a:endParaRPr>
          </a:p>
        </p:txBody>
      </p:sp>
      <p:pic>
        <p:nvPicPr>
          <p:cNvPr id="27651" name="Picture 7" descr="Many_Classic_Roll_1-538x339"/>
          <p:cNvPicPr>
            <a:picLocks noChangeAspect="1" noChangeArrowheads="1"/>
          </p:cNvPicPr>
          <p:nvPr/>
        </p:nvPicPr>
        <p:blipFill>
          <a:blip r:embed="rId3"/>
          <a:srcRect/>
          <a:stretch>
            <a:fillRect/>
          </a:stretch>
        </p:blipFill>
        <p:spPr bwMode="auto">
          <a:xfrm>
            <a:off x="381000" y="2028825"/>
            <a:ext cx="3657600" cy="3228975"/>
          </a:xfrm>
          <a:prstGeom prst="rect">
            <a:avLst/>
          </a:prstGeom>
          <a:noFill/>
          <a:ln w="9525">
            <a:noFill/>
            <a:miter lim="800000"/>
            <a:headEnd/>
            <a:tailEnd/>
          </a:ln>
        </p:spPr>
      </p:pic>
      <p:pic>
        <p:nvPicPr>
          <p:cNvPr id="27652" name="Picture 9" descr="RidKMX4BT"/>
          <p:cNvPicPr>
            <a:picLocks noChangeAspect="1" noChangeArrowheads="1"/>
          </p:cNvPicPr>
          <p:nvPr/>
        </p:nvPicPr>
        <p:blipFill>
          <a:blip r:embed="rId4"/>
          <a:srcRect/>
          <a:stretch>
            <a:fillRect/>
          </a:stretch>
        </p:blipFill>
        <p:spPr bwMode="auto">
          <a:xfrm>
            <a:off x="4191000" y="2895600"/>
            <a:ext cx="4724400" cy="3344863"/>
          </a:xfrm>
          <a:prstGeom prst="rect">
            <a:avLst/>
          </a:prstGeom>
          <a:noFill/>
          <a:ln w="9525">
            <a:noFill/>
            <a:miter lim="800000"/>
            <a:headEnd/>
            <a:tailEnd/>
          </a:ln>
        </p:spPr>
      </p:pic>
      <p:sp>
        <p:nvSpPr>
          <p:cNvPr id="27653" name="Text Box 10"/>
          <p:cNvSpPr txBox="1">
            <a:spLocks noChangeArrowheads="1"/>
          </p:cNvSpPr>
          <p:nvPr/>
        </p:nvSpPr>
        <p:spPr bwMode="auto">
          <a:xfrm>
            <a:off x="5791200" y="2057400"/>
            <a:ext cx="1695450" cy="366713"/>
          </a:xfrm>
          <a:prstGeom prst="rect">
            <a:avLst/>
          </a:prstGeom>
          <a:noFill/>
          <a:ln w="9525">
            <a:noFill/>
            <a:miter lim="800000"/>
            <a:headEnd/>
            <a:tailEnd/>
          </a:ln>
        </p:spPr>
        <p:txBody>
          <a:bodyPr wrap="none">
            <a:spAutoFit/>
          </a:bodyPr>
          <a:lstStyle/>
          <a:p>
            <a:r>
              <a:rPr lang="en-US"/>
              <a:t>Auto Mechanic</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907</TotalTime>
  <Words>575</Words>
  <Application>Microsoft Office PowerPoint</Application>
  <PresentationFormat>On-screen Show (4:3)</PresentationFormat>
  <Paragraphs>162</Paragraphs>
  <Slides>22</Slides>
  <Notes>15</Notes>
  <HiddenSlides>0</HiddenSlides>
  <MMClips>0</MMClips>
  <ScaleCrop>false</ScaleCrop>
  <HeadingPairs>
    <vt:vector size="8" baseType="variant">
      <vt:variant>
        <vt:lpstr>Fonts Used</vt:lpstr>
      </vt:variant>
      <vt:variant>
        <vt:i4>7</vt:i4>
      </vt:variant>
      <vt:variant>
        <vt:lpstr>Design Template</vt:lpstr>
      </vt:variant>
      <vt:variant>
        <vt:i4>11</vt:i4>
      </vt:variant>
      <vt:variant>
        <vt:lpstr>Embedded OLE Servers</vt:lpstr>
      </vt:variant>
      <vt:variant>
        <vt:i4>1</vt:i4>
      </vt:variant>
      <vt:variant>
        <vt:lpstr>Slide Titles</vt:lpstr>
      </vt:variant>
      <vt:variant>
        <vt:i4>22</vt:i4>
      </vt:variant>
    </vt:vector>
  </HeadingPairs>
  <TitlesOfParts>
    <vt:vector size="41" baseType="lpstr">
      <vt:lpstr>Arial</vt:lpstr>
      <vt:lpstr>Avenir Heavy</vt:lpstr>
      <vt:lpstr>Avenir Roman</vt:lpstr>
      <vt:lpstr>Courier New</vt:lpstr>
      <vt:lpstr>Calibri</vt:lpstr>
      <vt:lpstr>Century Gothic</vt:lpstr>
      <vt:lpstr>Avenir Black</vt:lpstr>
      <vt:lpstr>Executive</vt:lpstr>
      <vt:lpstr>Executive</vt:lpstr>
      <vt:lpstr>Executive</vt:lpstr>
      <vt:lpstr>Executive</vt:lpstr>
      <vt:lpstr>Executive</vt:lpstr>
      <vt:lpstr>Executive</vt:lpstr>
      <vt:lpstr>Executive</vt:lpstr>
      <vt:lpstr>Executive</vt:lpstr>
      <vt:lpstr>Executive</vt:lpstr>
      <vt:lpstr>Executive</vt:lpstr>
      <vt:lpstr>Executive</vt:lpstr>
      <vt:lpstr>Microsoft Graph Chart</vt:lpstr>
      <vt:lpstr>INTRODUCTION</vt:lpstr>
      <vt:lpstr>My Earlier Years</vt:lpstr>
      <vt:lpstr>MY FAMILY</vt:lpstr>
      <vt:lpstr>Slide 4</vt:lpstr>
      <vt:lpstr>Slide 5</vt:lpstr>
      <vt:lpstr>HIGH SCHOOL</vt:lpstr>
      <vt:lpstr>HIGH SCHOOL</vt:lpstr>
      <vt:lpstr>HIGH SCHOOL</vt:lpstr>
      <vt:lpstr>HIGH SCHOOL</vt:lpstr>
      <vt:lpstr>COLLEGE</vt:lpstr>
      <vt:lpstr>COLLEGE </vt:lpstr>
      <vt:lpstr>COLLEGE</vt:lpstr>
      <vt:lpstr>COLLEGE</vt:lpstr>
      <vt:lpstr>Slide 14</vt:lpstr>
      <vt:lpstr>Slide 15</vt:lpstr>
      <vt:lpstr>MY CAREER</vt:lpstr>
      <vt:lpstr>MY CAREER</vt:lpstr>
      <vt:lpstr>MY ROLE WITHIN ORGANIZATION</vt:lpstr>
      <vt:lpstr>COMPENSATION AT MY COMPANY</vt:lpstr>
      <vt:lpstr>MORE THAN JUST WORK</vt:lpstr>
      <vt:lpstr>DO IT ALL OVER AGAIN?</vt:lpstr>
      <vt:lpstr>QUESTION AND ANSWER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TWinters</cp:lastModifiedBy>
  <cp:revision>61</cp:revision>
  <dcterms:created xsi:type="dcterms:W3CDTF">2013-01-02T21:12:08Z</dcterms:created>
  <dcterms:modified xsi:type="dcterms:W3CDTF">2015-09-14T06:21:01Z</dcterms:modified>
</cp:coreProperties>
</file>