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79" r:id="rId4"/>
    <p:sldId id="280" r:id="rId5"/>
    <p:sldId id="260" r:id="rId6"/>
    <p:sldId id="261" r:id="rId7"/>
    <p:sldId id="282" r:id="rId8"/>
    <p:sldId id="293" r:id="rId9"/>
    <p:sldId id="281" r:id="rId10"/>
    <p:sldId id="287" r:id="rId11"/>
    <p:sldId id="265" r:id="rId12"/>
    <p:sldId id="284" r:id="rId13"/>
    <p:sldId id="267" r:id="rId14"/>
    <p:sldId id="289" r:id="rId15"/>
    <p:sldId id="270" r:id="rId16"/>
    <p:sldId id="269" r:id="rId17"/>
    <p:sldId id="290" r:id="rId18"/>
    <p:sldId id="291" r:id="rId19"/>
    <p:sldId id="275" r:id="rId20"/>
    <p:sldId id="292" r:id="rId21"/>
    <p:sldId id="28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28" y="-12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dirty="0" smtClean="0">
              <a:solidFill>
                <a:schemeClr val="tx1">
                  <a:lumMod val="50000"/>
                  <a:lumOff val="50000"/>
                </a:schemeClr>
              </a:solidFill>
            </a:rPr>
            <a:t>I was appointed Director of Marketing &amp; Events for the Wedding Shop in London</a:t>
          </a:r>
          <a:endParaRPr lang="en-US" dirty="0">
            <a:solidFill>
              <a:schemeClr val="tx1">
                <a:lumMod val="50000"/>
                <a:lumOff val="50000"/>
              </a:schemeClr>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solidFill>
                <a:schemeClr val="tx1">
                  <a:lumMod val="50000"/>
                  <a:lumOff val="50000"/>
                </a:schemeClr>
              </a:solidFill>
            </a:rPr>
            <a:t>I started as a retail sales girl</a:t>
          </a:r>
          <a:endParaRPr lang="en-US" dirty="0">
            <a:solidFill>
              <a:schemeClr val="tx1">
                <a:lumMod val="50000"/>
                <a:lumOff val="50000"/>
              </a:schemeClr>
            </a:solidFill>
          </a:endParaRP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solidFill>
                <a:schemeClr val="tx1">
                  <a:lumMod val="50000"/>
                  <a:lumOff val="50000"/>
                </a:schemeClr>
              </a:solidFill>
            </a:rPr>
            <a:t>I am now the CEO of </a:t>
          </a:r>
          <a:r>
            <a:rPr lang="en-US" dirty="0" err="1" smtClean="0">
              <a:solidFill>
                <a:schemeClr val="tx1">
                  <a:lumMod val="50000"/>
                  <a:lumOff val="50000"/>
                </a:schemeClr>
              </a:solidFill>
            </a:rPr>
            <a:t>Gadsby</a:t>
          </a:r>
          <a:r>
            <a:rPr lang="en-US" dirty="0" smtClean="0">
              <a:solidFill>
                <a:schemeClr val="tx1">
                  <a:lumMod val="50000"/>
                  <a:lumOff val="50000"/>
                </a:schemeClr>
              </a:solidFill>
            </a:rPr>
            <a:t> Media Group and Chief Visionary Officer of </a:t>
          </a:r>
          <a:r>
            <a:rPr lang="en-US" dirty="0" err="1" smtClean="0">
              <a:solidFill>
                <a:schemeClr val="tx1">
                  <a:lumMod val="50000"/>
                  <a:lumOff val="50000"/>
                </a:schemeClr>
              </a:solidFill>
            </a:rPr>
            <a:t>StilettoGal</a:t>
          </a:r>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2208C8A2-51B6-864C-804A-BD967CB45B01}" type="pres">
      <dgm:prSet presAssocID="{2D8EC281-7FD2-4949-B782-9554AE8D8903}" presName="bullet3a" presStyleLbl="node1" presStyleIdx="0" presStyleCnt="3"/>
      <dgm:spPr/>
      <dgm:t>
        <a:bodyPr/>
        <a:lstStyle/>
        <a:p>
          <a:endParaRPr lang="en-US"/>
        </a:p>
      </dgm:t>
    </dgm:pt>
    <dgm:pt modelId="{3888F5B6-4C1D-1948-8BDC-64F378014E33}" type="pres">
      <dgm:prSet presAssocID="{2D8EC281-7FD2-4949-B782-9554AE8D8903}" presName="textBox3a" presStyleLbl="revTx" presStyleIdx="0" presStyleCnt="3" custLinFactNeighborX="9345">
        <dgm:presLayoutVars>
          <dgm:bulletEnabled val="1"/>
        </dgm:presLayoutVars>
      </dgm:prSet>
      <dgm:spPr/>
      <dgm:t>
        <a:bodyPr/>
        <a:lstStyle/>
        <a:p>
          <a:endParaRPr lang="en-US"/>
        </a:p>
      </dgm:t>
    </dgm:pt>
    <dgm:pt modelId="{8677929E-2521-DA4B-A3F0-4797D22E0F1E}" type="pres">
      <dgm:prSet presAssocID="{9DF16435-D83C-43CC-88F7-B2FF0728BDD3}" presName="bullet3b" presStyleLbl="node1" presStyleIdx="1" presStyleCnt="3"/>
      <dgm:spPr/>
    </dgm:pt>
    <dgm:pt modelId="{4384CF9B-095F-C34A-AF28-41E8777EC18C}" type="pres">
      <dgm:prSet presAssocID="{9DF16435-D83C-43CC-88F7-B2FF0728BDD3}" presName="textBox3b" presStyleLbl="revTx" presStyleIdx="1" presStyleCnt="3" custLinFactNeighborX="6998">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custLinFactNeighborX="6627" custLinFactNeighborY="1464">
        <dgm:presLayoutVars>
          <dgm:bulletEnabled val="1"/>
        </dgm:presLayoutVars>
      </dgm:prSet>
      <dgm:spPr/>
      <dgm:t>
        <a:bodyPr/>
        <a:lstStyle/>
        <a:p>
          <a:endParaRPr lang="en-US"/>
        </a:p>
      </dgm:t>
    </dgm:pt>
  </dgm:ptLst>
  <dgm:cxnLst>
    <dgm:cxn modelId="{F9497D41-EE58-5E48-A5CB-A20BF157F36B}" type="presOf" srcId="{916EA4CA-F191-44E9-BDEC-685BAEB5F89C}" destId="{17067309-CB33-4035-BF41-24F82CD4A52A}" srcOrd="0" destOrd="0" presId="urn:microsoft.com/office/officeart/2005/8/layout/arrow2"/>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C90A972A-0972-D547-87DD-E7D2D5787B58}" type="presOf" srcId="{9DF16435-D83C-43CC-88F7-B2FF0728BDD3}" destId="{4384CF9B-095F-C34A-AF28-41E8777EC18C}" srcOrd="0" destOrd="0" presId="urn:microsoft.com/office/officeart/2005/8/layout/arrow2"/>
    <dgm:cxn modelId="{0C4FF0EF-8AAF-6B45-A330-E5503B6A087D}" type="presOf" srcId="{2D8EC281-7FD2-4949-B782-9554AE8D8903}" destId="{3888F5B6-4C1D-1948-8BDC-64F378014E33}"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4C08DC19-C4DB-42DD-AFF3-3B376FBE56A0}" srcId="{117D8BAD-65C0-428B-B763-D5C262BA017E}" destId="{9DF16435-D83C-43CC-88F7-B2FF0728BDD3}" srcOrd="1" destOrd="0" parTransId="{CA52AC76-7BB2-413C-9E11-86D38414CFD5}" sibTransId="{517BB5CF-1D96-4F22-8A23-281004CAC4AB}"/>
    <dgm:cxn modelId="{0D038166-238B-9D41-9E48-FBBC1A120D67}" type="presParOf" srcId="{2CA1C279-8CAF-4522-A11C-0306FA8C7E1F}" destId="{A0B6057C-B937-4C17-83EE-1379B4801F9C}" srcOrd="0" destOrd="0" presId="urn:microsoft.com/office/officeart/2005/8/layout/arrow2"/>
    <dgm:cxn modelId="{F84AFBC1-4B06-9449-87C8-DE14D0934E43}" type="presParOf" srcId="{2CA1C279-8CAF-4522-A11C-0306FA8C7E1F}" destId="{C1F15EE0-C9B7-41DF-A01C-F918C34A425B}" srcOrd="1" destOrd="0" presId="urn:microsoft.com/office/officeart/2005/8/layout/arrow2"/>
    <dgm:cxn modelId="{ED57746C-1E95-7B44-A34A-3D9D0F4BB10E}" type="presParOf" srcId="{C1F15EE0-C9B7-41DF-A01C-F918C34A425B}" destId="{2208C8A2-51B6-864C-804A-BD967CB45B01}" srcOrd="0" destOrd="0" presId="urn:microsoft.com/office/officeart/2005/8/layout/arrow2"/>
    <dgm:cxn modelId="{9B81B19D-991E-7249-B99F-506915B84C1F}" type="presParOf" srcId="{C1F15EE0-C9B7-41DF-A01C-F918C34A425B}" destId="{3888F5B6-4C1D-1948-8BDC-64F378014E33}" srcOrd="1" destOrd="0" presId="urn:microsoft.com/office/officeart/2005/8/layout/arrow2"/>
    <dgm:cxn modelId="{24D6C85C-232F-CF44-A139-EF0CA8E8FA14}" type="presParOf" srcId="{C1F15EE0-C9B7-41DF-A01C-F918C34A425B}" destId="{8677929E-2521-DA4B-A3F0-4797D22E0F1E}" srcOrd="2" destOrd="0" presId="urn:microsoft.com/office/officeart/2005/8/layout/arrow2"/>
    <dgm:cxn modelId="{ED94DE0A-0AD6-2F4F-81C4-972C866AF67E}" type="presParOf" srcId="{C1F15EE0-C9B7-41DF-A01C-F918C34A425B}" destId="{4384CF9B-095F-C34A-AF28-41E8777EC18C}" srcOrd="3" destOrd="0" presId="urn:microsoft.com/office/officeart/2005/8/layout/arrow2"/>
    <dgm:cxn modelId="{C885E211-9391-E241-B695-BEC2FB0A20AE}" type="presParOf" srcId="{C1F15EE0-C9B7-41DF-A01C-F918C34A425B}" destId="{EA92077A-70E6-4C4C-A836-EA56EC69D16A}" srcOrd="4" destOrd="0" presId="urn:microsoft.com/office/officeart/2005/8/layout/arrow2"/>
    <dgm:cxn modelId="{FE052856-8176-834C-B2C6-D15D8BA59365}"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8C8A2-51B6-864C-804A-BD967CB45B01}">
      <dsp:nvSpPr>
        <dsp:cNvPr id="0" name=""/>
        <dsp:cNvSpPr/>
      </dsp:nvSpPr>
      <dsp:spPr>
        <a:xfrm>
          <a:off x="1413705" y="3123819"/>
          <a:ext cx="188280" cy="18828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8F5B6-4C1D-1948-8BDC-64F378014E33}">
      <dsp:nvSpPr>
        <dsp:cNvPr id="0" name=""/>
        <dsp:cNvSpPr/>
      </dsp:nvSpPr>
      <dsp:spPr>
        <a:xfrm>
          <a:off x="1665521"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lumMod val="50000"/>
                  <a:lumOff val="50000"/>
                </a:schemeClr>
              </a:solidFill>
            </a:rPr>
            <a:t>I started as a retail sales girl</a:t>
          </a:r>
          <a:endParaRPr lang="en-US" sz="2200" kern="1200" dirty="0">
            <a:solidFill>
              <a:schemeClr val="tx1">
                <a:lumMod val="50000"/>
                <a:lumOff val="50000"/>
              </a:schemeClr>
            </a:solidFill>
          </a:endParaRPr>
        </a:p>
      </dsp:txBody>
      <dsp:txXfrm>
        <a:off x="1665521" y="3217959"/>
        <a:ext cx="1687279" cy="1308003"/>
      </dsp:txXfrm>
    </dsp:sp>
    <dsp:sp modelId="{8677929E-2521-DA4B-A3F0-4797D22E0F1E}">
      <dsp:nvSpPr>
        <dsp:cNvPr id="0" name=""/>
        <dsp:cNvSpPr/>
      </dsp:nvSpPr>
      <dsp:spPr>
        <a:xfrm>
          <a:off x="3075638" y="1893662"/>
          <a:ext cx="340352" cy="340352"/>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4CF9B-095F-C34A-AF28-41E8777EC18C}">
      <dsp:nvSpPr>
        <dsp:cNvPr id="0" name=""/>
        <dsp:cNvSpPr/>
      </dsp:nvSpPr>
      <dsp:spPr>
        <a:xfrm>
          <a:off x="3367438"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lumMod val="50000"/>
                  <a:lumOff val="50000"/>
                </a:schemeClr>
              </a:solidFill>
            </a:rPr>
            <a:t>I was appointed Director of Marketing &amp; Events for the Wedding Shop in London</a:t>
          </a:r>
          <a:endParaRPr lang="en-US" sz="2200" kern="1200" dirty="0">
            <a:solidFill>
              <a:schemeClr val="tx1">
                <a:lumMod val="50000"/>
                <a:lumOff val="50000"/>
              </a:schemeClr>
            </a:solidFill>
          </a:endParaRPr>
        </a:p>
      </dsp:txBody>
      <dsp:txXfrm>
        <a:off x="3367438"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424829"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lumMod val="50000"/>
                  <a:lumOff val="50000"/>
                </a:schemeClr>
              </a:solidFill>
            </a:rPr>
            <a:t>I am now the CEO of </a:t>
          </a:r>
          <a:r>
            <a:rPr lang="en-US" sz="2200" kern="1200" dirty="0" err="1" smtClean="0">
              <a:solidFill>
                <a:schemeClr val="tx1">
                  <a:lumMod val="50000"/>
                  <a:lumOff val="50000"/>
                </a:schemeClr>
              </a:solidFill>
            </a:rPr>
            <a:t>Gadsby</a:t>
          </a:r>
          <a:r>
            <a:rPr lang="en-US" sz="2200" kern="1200" dirty="0" smtClean="0">
              <a:solidFill>
                <a:schemeClr val="tx1">
                  <a:lumMod val="50000"/>
                  <a:lumOff val="50000"/>
                </a:schemeClr>
              </a:solidFill>
            </a:rPr>
            <a:t> Media Group and Chief Visionary Officer of </a:t>
          </a:r>
          <a:r>
            <a:rPr lang="en-US" sz="2200" kern="1200" dirty="0" err="1" smtClean="0">
              <a:solidFill>
                <a:schemeClr val="tx1">
                  <a:lumMod val="50000"/>
                  <a:lumOff val="50000"/>
                </a:schemeClr>
              </a:solidFill>
            </a:rPr>
            <a:t>StilettoGal</a:t>
          </a:r>
          <a:endParaRPr lang="en-US" sz="2200" kern="1200" dirty="0">
            <a:solidFill>
              <a:schemeClr val="tx1">
                <a:lumMod val="50000"/>
                <a:lumOff val="50000"/>
              </a:schemeClr>
            </a:solidFill>
          </a:endParaRPr>
        </a:p>
      </dsp:txBody>
      <dsp:txXfrm>
        <a:off x="5424829"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5/19/15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5/19/15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5/19/15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162800"/>
          </a:xfrm>
          <a:prstGeom prst="rect">
            <a:avLst/>
          </a:prstGeom>
          <a:solidFill>
            <a:srgbClr val="1F27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19665" y="1295400"/>
            <a:ext cx="9144000" cy="2895601"/>
          </a:xfrm>
        </p:spPr>
        <p:txBody>
          <a:bodyPr/>
          <a:lstStyle/>
          <a:p>
            <a:r>
              <a:rPr lang="en-US" sz="6000" dirty="0" smtClean="0">
                <a:solidFill>
                  <a:srgbClr val="FFFF00"/>
                </a:solidFill>
                <a:effectLst/>
                <a:latin typeface="Avenir Black"/>
                <a:cs typeface="Avenir Black"/>
              </a:rPr>
              <a:t>Hillary </a:t>
            </a:r>
            <a:r>
              <a:rPr lang="en-US" sz="6000" dirty="0" err="1" smtClean="0">
                <a:solidFill>
                  <a:srgbClr val="FFFF00"/>
                </a:solidFill>
                <a:effectLst/>
                <a:latin typeface="Avenir Black"/>
                <a:cs typeface="Avenir Black"/>
              </a:rPr>
              <a:t>gadsby</a:t>
            </a:r>
            <a:r>
              <a:rPr lang="en-US" sz="6000" dirty="0" smtClean="0">
                <a:solidFill>
                  <a:srgbClr val="FFFF00"/>
                </a:solidFill>
                <a:effectLst/>
                <a:latin typeface="Avenir Black"/>
                <a:cs typeface="Avenir Black"/>
              </a:rPr>
              <a:t/>
            </a:r>
            <a:br>
              <a:rPr lang="en-US" sz="6000" dirty="0" smtClean="0">
                <a:solidFill>
                  <a:srgbClr val="FFFF00"/>
                </a:solidFill>
                <a:effectLst/>
                <a:latin typeface="Avenir Black"/>
                <a:cs typeface="Avenir Black"/>
              </a:rPr>
            </a:br>
            <a:r>
              <a:rPr lang="en-US" sz="6000" dirty="0" err="1" smtClean="0">
                <a:solidFill>
                  <a:srgbClr val="AAEC39"/>
                </a:solidFill>
                <a:latin typeface="Avenir Black"/>
                <a:cs typeface="Avenir Black"/>
              </a:rPr>
              <a:t>Gadsby</a:t>
            </a:r>
            <a:r>
              <a:rPr lang="en-US" sz="6000" dirty="0" smtClean="0">
                <a:solidFill>
                  <a:srgbClr val="AAEC39"/>
                </a:solidFill>
                <a:latin typeface="Avenir Black"/>
                <a:cs typeface="Avenir Black"/>
              </a:rPr>
              <a:t> Media Group</a:t>
            </a:r>
            <a:br>
              <a:rPr lang="en-US" sz="6000" dirty="0" smtClean="0">
                <a:solidFill>
                  <a:srgbClr val="AAEC39"/>
                </a:solidFill>
                <a:latin typeface="Avenir Black"/>
                <a:cs typeface="Avenir Black"/>
              </a:rPr>
            </a:br>
            <a:r>
              <a:rPr lang="en-US" sz="6000" dirty="0" err="1" smtClean="0">
                <a:solidFill>
                  <a:srgbClr val="AAEC39"/>
                </a:solidFill>
                <a:latin typeface="Avenir Black"/>
                <a:cs typeface="Avenir Black"/>
              </a:rPr>
              <a:t>StilettoGal</a:t>
            </a:r>
            <a:endParaRPr lang="en-US" sz="6000" dirty="0">
              <a:solidFill>
                <a:srgbClr val="AAEC39"/>
              </a:solidFill>
              <a:effectLst/>
              <a:latin typeface="Avenir Black"/>
              <a:cs typeface="Avenir Black"/>
            </a:endParaRPr>
          </a:p>
        </p:txBody>
      </p:sp>
    </p:spTree>
    <p:extLst>
      <p:ext uri="{BB962C8B-B14F-4D97-AF65-F5344CB8AC3E}">
        <p14:creationId xmlns:p14="http://schemas.microsoft.com/office/powerpoint/2010/main" val="1884260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Getting in to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into college were:</a:t>
            </a:r>
          </a:p>
          <a:p>
            <a:pPr lvl="1"/>
            <a:r>
              <a:rPr lang="en-US" sz="3600" b="1" dirty="0" smtClean="0">
                <a:solidFill>
                  <a:srgbClr val="FF0000"/>
                </a:solidFill>
              </a:rPr>
              <a:t>Graduate from high school with good grades</a:t>
            </a:r>
          </a:p>
          <a:p>
            <a:pPr lvl="1"/>
            <a:r>
              <a:rPr lang="en-US" sz="3600" b="1" dirty="0" smtClean="0">
                <a:solidFill>
                  <a:srgbClr val="FF0000"/>
                </a:solidFill>
              </a:rPr>
              <a:t>Extra curricular activities</a:t>
            </a:r>
          </a:p>
          <a:p>
            <a:pPr lvl="1"/>
            <a:r>
              <a:rPr lang="en-US" sz="3600" b="1" dirty="0" smtClean="0">
                <a:solidFill>
                  <a:srgbClr val="FF0000"/>
                </a:solidFill>
              </a:rPr>
              <a:t>Group organizations</a:t>
            </a:r>
            <a:endParaRPr lang="en-US" sz="3600" b="1" dirty="0">
              <a:solidFill>
                <a:srgbClr val="FF0000"/>
              </a:solidFill>
            </a:endParaRPr>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10</a:t>
            </a:fld>
            <a:endParaRPr lang="en-US" dirty="0"/>
          </a:p>
        </p:txBody>
      </p:sp>
    </p:spTree>
    <p:extLst>
      <p:ext uri="{BB962C8B-B14F-4D97-AF65-F5344CB8AC3E}">
        <p14:creationId xmlns:p14="http://schemas.microsoft.com/office/powerpoint/2010/main" val="25949503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a:xfrm>
            <a:off x="457200" y="1600200"/>
            <a:ext cx="8229600" cy="4525963"/>
          </a:xfrm>
        </p:spPr>
        <p:txBody>
          <a:bodyPr/>
          <a:lstStyle/>
          <a:p>
            <a:pPr algn="ctr"/>
            <a:r>
              <a:rPr lang="en-US" dirty="0" smtClean="0"/>
              <a:t>I attended at The American University of Paris in Paris France</a:t>
            </a:r>
          </a:p>
          <a:p>
            <a:pPr algn="ctr"/>
            <a:endParaRPr lang="en-US" dirty="0"/>
          </a:p>
        </p:txBody>
      </p:sp>
      <p:sp>
        <p:nvSpPr>
          <p:cNvPr id="8" name="TextBox 7"/>
          <p:cNvSpPr txBox="1"/>
          <p:nvPr/>
        </p:nvSpPr>
        <p:spPr>
          <a:xfrm>
            <a:off x="3500938" y="4648200"/>
            <a:ext cx="2142125" cy="369332"/>
          </a:xfrm>
          <a:prstGeom prst="rect">
            <a:avLst/>
          </a:prstGeom>
          <a:noFill/>
        </p:spPr>
        <p:txBody>
          <a:bodyPr wrap="none" rtlCol="0">
            <a:spAutoFit/>
          </a:bodyPr>
          <a:lstStyle/>
          <a:p>
            <a:r>
              <a:rPr lang="en-US" dirty="0" smtClean="0">
                <a:solidFill>
                  <a:schemeClr val="tx1">
                    <a:lumMod val="50000"/>
                    <a:lumOff val="50000"/>
                  </a:schemeClr>
                </a:solidFill>
              </a:rPr>
              <a:t>Insert map shot here</a:t>
            </a:r>
            <a:endParaRPr lang="en-US" dirty="0">
              <a:solidFill>
                <a:schemeClr val="tx1">
                  <a:lumMod val="50000"/>
                  <a:lumOff val="50000"/>
                </a:schemeClr>
              </a:solidFill>
            </a:endParaRPr>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9" name="Slide Number Placeholder 8"/>
          <p:cNvSpPr>
            <a:spLocks noGrp="1"/>
          </p:cNvSpPr>
          <p:nvPr>
            <p:ph type="sldNum" sz="quarter" idx="12"/>
          </p:nvPr>
        </p:nvSpPr>
        <p:spPr/>
        <p:txBody>
          <a:bodyPr/>
          <a:lstStyle/>
          <a:p>
            <a:fld id="{83563B19-5B2B-4AAC-A66D-8FF7C83E8865}" type="slidenum">
              <a:rPr lang="en-US" smtClean="0"/>
              <a:pPr/>
              <a:t>11</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743200"/>
            <a:ext cx="4572000" cy="3252216"/>
          </a:xfrm>
          <a:prstGeom prst="rect">
            <a:avLst/>
          </a:prstGeom>
        </p:spPr>
      </p:pic>
    </p:spTree>
    <p:extLst>
      <p:ext uri="{BB962C8B-B14F-4D97-AF65-F5344CB8AC3E}">
        <p14:creationId xmlns:p14="http://schemas.microsoft.com/office/powerpoint/2010/main" val="23018616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College</a:t>
            </a:r>
            <a:endParaRPr lang="en-US" dirty="0"/>
          </a:p>
        </p:txBody>
      </p:sp>
      <p:sp>
        <p:nvSpPr>
          <p:cNvPr id="3" name="Text Placeholder 2"/>
          <p:cNvSpPr>
            <a:spLocks noGrp="1"/>
          </p:cNvSpPr>
          <p:nvPr>
            <p:ph type="body" idx="1"/>
          </p:nvPr>
        </p:nvSpPr>
        <p:spPr/>
        <p:txBody>
          <a:bodyPr/>
          <a:lstStyle/>
          <a:p>
            <a:r>
              <a:rPr lang="en-US" b="1" dirty="0" smtClean="0">
                <a:solidFill>
                  <a:srgbClr val="0000FF"/>
                </a:solidFill>
              </a:rPr>
              <a:t>Things I enjoyed in College</a:t>
            </a:r>
            <a:endParaRPr lang="en-US" b="1" dirty="0">
              <a:solidFill>
                <a:srgbClr val="0000FF"/>
              </a:solidFill>
            </a:endParaRPr>
          </a:p>
        </p:txBody>
      </p:sp>
      <p:sp>
        <p:nvSpPr>
          <p:cNvPr id="5" name="Text Placeholder 4"/>
          <p:cNvSpPr>
            <a:spLocks noGrp="1"/>
          </p:cNvSpPr>
          <p:nvPr>
            <p:ph type="body" sz="quarter" idx="3"/>
          </p:nvPr>
        </p:nvSpPr>
        <p:spPr>
          <a:xfrm>
            <a:off x="4648200" y="1905000"/>
            <a:ext cx="4041775" cy="609600"/>
          </a:xfrm>
        </p:spPr>
        <p:txBody>
          <a:bodyPr/>
          <a:lstStyle/>
          <a:p>
            <a:r>
              <a:rPr lang="en-US" b="1" dirty="0" smtClean="0">
                <a:solidFill>
                  <a:srgbClr val="FF0000"/>
                </a:solidFill>
              </a:rPr>
              <a:t>Things I didn’t enjoy in College</a:t>
            </a:r>
            <a:endParaRPr lang="en-US" b="1" dirty="0">
              <a:solidFill>
                <a:srgbClr val="FF0000"/>
              </a:solidFill>
            </a:endParaRPr>
          </a:p>
        </p:txBody>
      </p:sp>
      <p:sp>
        <p:nvSpPr>
          <p:cNvPr id="10" name="Content Placeholder 9"/>
          <p:cNvSpPr>
            <a:spLocks noGrp="1"/>
          </p:cNvSpPr>
          <p:nvPr>
            <p:ph sz="quarter" idx="13"/>
          </p:nvPr>
        </p:nvSpPr>
        <p:spPr>
          <a:xfrm>
            <a:off x="457200" y="2971800"/>
            <a:ext cx="4041648" cy="2663952"/>
          </a:xfrm>
        </p:spPr>
        <p:txBody>
          <a:bodyPr/>
          <a:lstStyle/>
          <a:p>
            <a:r>
              <a:rPr lang="en-US" dirty="0" smtClean="0"/>
              <a:t>International students and relationships</a:t>
            </a:r>
          </a:p>
          <a:p>
            <a:r>
              <a:rPr lang="en-US" dirty="0" smtClean="0"/>
              <a:t>Exploring the </a:t>
            </a:r>
            <a:r>
              <a:rPr lang="en-US" dirty="0"/>
              <a:t>F</a:t>
            </a:r>
            <a:r>
              <a:rPr lang="en-US" dirty="0" smtClean="0"/>
              <a:t>rench culture</a:t>
            </a:r>
          </a:p>
          <a:p>
            <a:r>
              <a:rPr lang="en-US" dirty="0" smtClean="0"/>
              <a:t>Diversity</a:t>
            </a:r>
          </a:p>
          <a:p>
            <a:r>
              <a:rPr lang="en-US" dirty="0" smtClean="0"/>
              <a:t>Travel on the weekends</a:t>
            </a:r>
            <a:endParaRPr lang="en-US" dirty="0"/>
          </a:p>
        </p:txBody>
      </p:sp>
      <p:sp>
        <p:nvSpPr>
          <p:cNvPr id="11" name="Content Placeholder 10"/>
          <p:cNvSpPr>
            <a:spLocks noGrp="1"/>
          </p:cNvSpPr>
          <p:nvPr>
            <p:ph sz="quarter" idx="14"/>
          </p:nvPr>
        </p:nvSpPr>
        <p:spPr>
          <a:xfrm>
            <a:off x="4648200" y="2971800"/>
            <a:ext cx="4041648" cy="1901952"/>
          </a:xfrm>
        </p:spPr>
        <p:txBody>
          <a:bodyPr/>
          <a:lstStyle/>
          <a:p>
            <a:r>
              <a:rPr lang="en-US" dirty="0" smtClean="0"/>
              <a:t>Far away from home</a:t>
            </a:r>
          </a:p>
          <a:p>
            <a:r>
              <a:rPr lang="en-US" dirty="0" smtClean="0"/>
              <a:t>Difficult class schedule</a:t>
            </a:r>
          </a:p>
          <a:p>
            <a:r>
              <a:rPr lang="en-US" dirty="0" smtClean="0"/>
              <a:t>Not having classes on one campus</a:t>
            </a:r>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12</a:t>
            </a:fld>
            <a:endParaRPr lang="en-US" dirty="0"/>
          </a:p>
        </p:txBody>
      </p:sp>
    </p:spTree>
    <p:extLst>
      <p:ext uri="{BB962C8B-B14F-4D97-AF65-F5344CB8AC3E}">
        <p14:creationId xmlns:p14="http://schemas.microsoft.com/office/powerpoint/2010/main" val="3045260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College</a:t>
            </a:r>
            <a:endParaRPr lang="en-US" dirty="0"/>
          </a:p>
        </p:txBody>
      </p:sp>
      <p:sp>
        <p:nvSpPr>
          <p:cNvPr id="3" name="Text Placeholder 2"/>
          <p:cNvSpPr>
            <a:spLocks noGrp="1"/>
          </p:cNvSpPr>
          <p:nvPr>
            <p:ph type="body" idx="1"/>
          </p:nvPr>
        </p:nvSpPr>
        <p:spPr/>
        <p:txBody>
          <a:bodyPr/>
          <a:lstStyle/>
          <a:p>
            <a:pPr algn="l"/>
            <a:r>
              <a:rPr lang="en-US" b="1" dirty="0" smtClean="0">
                <a:solidFill>
                  <a:srgbClr val="0000FF"/>
                </a:solidFill>
              </a:rPr>
              <a:t>Favorite classes </a:t>
            </a:r>
            <a:endParaRPr lang="en-US" b="1" dirty="0">
              <a:solidFill>
                <a:srgbClr val="0000FF"/>
              </a:solidFill>
            </a:endParaRPr>
          </a:p>
        </p:txBody>
      </p:sp>
      <p:sp>
        <p:nvSpPr>
          <p:cNvPr id="5" name="Text Placeholder 4"/>
          <p:cNvSpPr>
            <a:spLocks noGrp="1"/>
          </p:cNvSpPr>
          <p:nvPr>
            <p:ph type="body" sz="quarter" idx="3"/>
          </p:nvPr>
        </p:nvSpPr>
        <p:spPr/>
        <p:txBody>
          <a:bodyPr/>
          <a:lstStyle/>
          <a:p>
            <a:pPr algn="l"/>
            <a:r>
              <a:rPr lang="en-US" b="1" dirty="0" smtClean="0">
                <a:solidFill>
                  <a:srgbClr val="FF0000"/>
                </a:solidFill>
              </a:rPr>
              <a:t>Least favorite classes</a:t>
            </a:r>
            <a:endParaRPr lang="en-US" b="1" dirty="0">
              <a:solidFill>
                <a:srgbClr val="FF0000"/>
              </a:solidFill>
            </a:endParaRPr>
          </a:p>
        </p:txBody>
      </p:sp>
      <p:sp>
        <p:nvSpPr>
          <p:cNvPr id="10" name="Content Placeholder 9"/>
          <p:cNvSpPr>
            <a:spLocks noGrp="1"/>
          </p:cNvSpPr>
          <p:nvPr>
            <p:ph sz="quarter" idx="13"/>
          </p:nvPr>
        </p:nvSpPr>
        <p:spPr/>
        <p:txBody>
          <a:bodyPr/>
          <a:lstStyle/>
          <a:p>
            <a:r>
              <a:rPr lang="en-US" dirty="0" smtClean="0"/>
              <a:t>French language</a:t>
            </a:r>
          </a:p>
          <a:p>
            <a:r>
              <a:rPr lang="en-US" dirty="0" smtClean="0"/>
              <a:t>Marketing</a:t>
            </a:r>
            <a:endParaRPr lang="en-US" dirty="0"/>
          </a:p>
        </p:txBody>
      </p:sp>
      <p:sp>
        <p:nvSpPr>
          <p:cNvPr id="11" name="Content Placeholder 10"/>
          <p:cNvSpPr>
            <a:spLocks noGrp="1"/>
          </p:cNvSpPr>
          <p:nvPr>
            <p:ph sz="quarter" idx="14"/>
          </p:nvPr>
        </p:nvSpPr>
        <p:spPr/>
        <p:txBody>
          <a:bodyPr/>
          <a:lstStyle/>
          <a:p>
            <a:r>
              <a:rPr lang="en-US" dirty="0" smtClean="0"/>
              <a:t>Math</a:t>
            </a:r>
          </a:p>
          <a:p>
            <a:r>
              <a:rPr lang="en-US" dirty="0" smtClean="0"/>
              <a:t>Computer Science</a:t>
            </a:r>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13</a:t>
            </a:fld>
            <a:endParaRPr lang="en-US" dirty="0"/>
          </a:p>
        </p:txBody>
      </p:sp>
      <p:pic>
        <p:nvPicPr>
          <p:cNvPr id="2" name="Picture 1" descr="Fren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429000"/>
            <a:ext cx="3060700" cy="2279245"/>
          </a:xfrm>
          <a:prstGeom prst="rect">
            <a:avLst/>
          </a:prstGeom>
        </p:spPr>
      </p:pic>
      <p:pic>
        <p:nvPicPr>
          <p:cNvPr id="4" name="Picture 3" descr="Mathematics.jpg"/>
          <p:cNvPicPr>
            <a:picLocks noChangeAspect="1"/>
          </p:cNvPicPr>
          <p:nvPr/>
        </p:nvPicPr>
        <p:blipFill rotWithShape="1">
          <a:blip r:embed="rId4">
            <a:extLst>
              <a:ext uri="{28A0092B-C50C-407E-A947-70E740481C1C}">
                <a14:useLocalDpi xmlns:a14="http://schemas.microsoft.com/office/drawing/2010/main" val="0"/>
              </a:ext>
            </a:extLst>
          </a:blip>
          <a:srcRect r="35969"/>
          <a:stretch/>
        </p:blipFill>
        <p:spPr>
          <a:xfrm>
            <a:off x="4495800" y="3657600"/>
            <a:ext cx="3548466" cy="1905000"/>
          </a:xfrm>
          <a:prstGeom prst="rect">
            <a:avLst/>
          </a:prstGeom>
        </p:spPr>
      </p:pic>
    </p:spTree>
    <p:extLst>
      <p:ext uri="{BB962C8B-B14F-4D97-AF65-F5344CB8AC3E}">
        <p14:creationId xmlns:p14="http://schemas.microsoft.com/office/powerpoint/2010/main" val="22104687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609600"/>
            <a:ext cx="9144000" cy="1322479"/>
          </a:xfrm>
        </p:spPr>
        <p:txBody>
          <a:bodyPr/>
          <a:lstStyle/>
          <a:p>
            <a:r>
              <a:rPr lang="en-US" dirty="0" smtClean="0"/>
              <a:t>Getting a job after College</a:t>
            </a:r>
            <a:endParaRPr lang="en-US" dirty="0"/>
          </a:p>
        </p:txBody>
      </p:sp>
      <p:sp>
        <p:nvSpPr>
          <p:cNvPr id="3" name="Content Placeholder 2"/>
          <p:cNvSpPr>
            <a:spLocks noGrp="1"/>
          </p:cNvSpPr>
          <p:nvPr>
            <p:ph idx="1"/>
          </p:nvPr>
        </p:nvSpPr>
        <p:spPr>
          <a:xfrm>
            <a:off x="457200" y="2819400"/>
            <a:ext cx="8229600" cy="2362200"/>
          </a:xfrm>
        </p:spPr>
        <p:txBody>
          <a:bodyPr>
            <a:normAutofit fontScale="92500" lnSpcReduction="10000"/>
          </a:bodyPr>
          <a:lstStyle/>
          <a:p>
            <a:r>
              <a:rPr lang="en-US" dirty="0" smtClean="0"/>
              <a:t>The top few things I did to ensure I got a good job after college were:</a:t>
            </a:r>
          </a:p>
          <a:p>
            <a:pPr lvl="1"/>
            <a:r>
              <a:rPr lang="en-US" sz="3600" b="1" dirty="0" smtClean="0">
                <a:solidFill>
                  <a:srgbClr val="FF0000"/>
                </a:solidFill>
              </a:rPr>
              <a:t>I started to build my connections early</a:t>
            </a:r>
          </a:p>
          <a:p>
            <a:pPr lvl="1"/>
            <a:r>
              <a:rPr lang="en-US" sz="3600" b="1" dirty="0" smtClean="0">
                <a:solidFill>
                  <a:srgbClr val="FF0000"/>
                </a:solidFill>
              </a:rPr>
              <a:t>I applied for an internship during my final year</a:t>
            </a:r>
          </a:p>
          <a:p>
            <a:pPr marL="0" indent="0">
              <a:buNone/>
            </a:pP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val="27647383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smtClean="0"/>
              <a:t>This is My Company</a:t>
            </a:r>
            <a:endParaRPr lang="en-US" dirty="0"/>
          </a:p>
        </p:txBody>
      </p:sp>
      <p:sp>
        <p:nvSpPr>
          <p:cNvPr id="12" name="Content Placeholder 2"/>
          <p:cNvSpPr>
            <a:spLocks noGrp="1"/>
          </p:cNvSpPr>
          <p:nvPr>
            <p:ph idx="1"/>
          </p:nvPr>
        </p:nvSpPr>
        <p:spPr/>
        <p:txBody>
          <a:bodyPr/>
          <a:lstStyle/>
          <a:p>
            <a:r>
              <a:rPr lang="en-US" dirty="0" smtClean="0"/>
              <a:t>Every day at my company:</a:t>
            </a:r>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15</a:t>
            </a:fld>
            <a:endParaRPr lang="en-US" dirty="0"/>
          </a:p>
        </p:txBody>
      </p:sp>
      <p:pic>
        <p:nvPicPr>
          <p:cNvPr id="2" name="Picture 1" descr="stiletto gal-final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514600"/>
            <a:ext cx="7800473" cy="2577548"/>
          </a:xfrm>
          <a:prstGeom prst="rect">
            <a:avLst/>
          </a:prstGeom>
        </p:spPr>
      </p:pic>
    </p:spTree>
    <p:extLst>
      <p:ext uri="{BB962C8B-B14F-4D97-AF65-F5344CB8AC3E}">
        <p14:creationId xmlns:p14="http://schemas.microsoft.com/office/powerpoint/2010/main" val="29593281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Career Path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12599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16</a:t>
            </a:fld>
            <a:endParaRPr lang="en-US" dirty="0"/>
          </a:p>
        </p:txBody>
      </p:sp>
    </p:spTree>
    <p:extLst>
      <p:ext uri="{BB962C8B-B14F-4D97-AF65-F5344CB8AC3E}">
        <p14:creationId xmlns:p14="http://schemas.microsoft.com/office/powerpoint/2010/main" val="16324489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My Career</a:t>
            </a:r>
            <a:endParaRPr lang="en-US" dirty="0"/>
          </a:p>
        </p:txBody>
      </p:sp>
      <p:sp>
        <p:nvSpPr>
          <p:cNvPr id="3" name="Content Placeholder 2"/>
          <p:cNvSpPr>
            <a:spLocks noGrp="1"/>
          </p:cNvSpPr>
          <p:nvPr>
            <p:ph idx="1"/>
          </p:nvPr>
        </p:nvSpPr>
        <p:spPr>
          <a:xfrm>
            <a:off x="457200" y="1600200"/>
            <a:ext cx="7696200" cy="4525963"/>
          </a:xfrm>
        </p:spPr>
        <p:txBody>
          <a:bodyPr>
            <a:normAutofit/>
          </a:bodyPr>
          <a:lstStyle/>
          <a:p>
            <a:r>
              <a:rPr lang="en-US" dirty="0" smtClean="0"/>
              <a:t>The first job I had after college was:</a:t>
            </a:r>
          </a:p>
          <a:p>
            <a:pPr lvl="1"/>
            <a:r>
              <a:rPr lang="en-US" sz="2400" dirty="0" smtClean="0"/>
              <a:t>An internship at Ralph Lauren in Paris</a:t>
            </a:r>
          </a:p>
          <a:p>
            <a:pPr lvl="1"/>
            <a:endParaRPr lang="en-US" sz="2400" dirty="0" smtClean="0"/>
          </a:p>
          <a:p>
            <a:r>
              <a:rPr lang="en-US" dirty="0" smtClean="0"/>
              <a:t>The worst job I have ever had was:</a:t>
            </a:r>
          </a:p>
          <a:p>
            <a:pPr lvl="1"/>
            <a:r>
              <a:rPr lang="en-US" sz="2400" dirty="0" smtClean="0"/>
              <a:t>In between jobs, to earn an income, I had to work at a tax law office.  I spent my days filing and assembling tax papers.  </a:t>
            </a:r>
            <a:r>
              <a:rPr lang="en-US" sz="2400" i="1" dirty="0" smtClean="0">
                <a:solidFill>
                  <a:srgbClr val="FF0000"/>
                </a:solidFill>
              </a:rPr>
              <a:t>I hated it so much I made myself really sick.</a:t>
            </a:r>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17</a:t>
            </a:fld>
            <a:endParaRPr lang="en-US" dirty="0"/>
          </a:p>
        </p:txBody>
      </p:sp>
    </p:spTree>
    <p:extLst>
      <p:ext uri="{BB962C8B-B14F-4D97-AF65-F5344CB8AC3E}">
        <p14:creationId xmlns:p14="http://schemas.microsoft.com/office/powerpoint/2010/main" val="25385214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My Career</a:t>
            </a:r>
            <a:endParaRPr lang="en-US" dirty="0"/>
          </a:p>
        </p:txBody>
      </p:sp>
      <p:sp>
        <p:nvSpPr>
          <p:cNvPr id="3" name="Content Placeholder 2"/>
          <p:cNvSpPr>
            <a:spLocks noGrp="1"/>
          </p:cNvSpPr>
          <p:nvPr>
            <p:ph idx="1"/>
          </p:nvPr>
        </p:nvSpPr>
        <p:spPr/>
        <p:txBody>
          <a:bodyPr/>
          <a:lstStyle/>
          <a:p>
            <a:r>
              <a:rPr lang="en-US" dirty="0" smtClean="0"/>
              <a:t>Challenges I have had to overcome throughout my career are:</a:t>
            </a:r>
          </a:p>
          <a:p>
            <a:pPr lvl="1"/>
            <a:r>
              <a:rPr lang="en-US" dirty="0" smtClean="0"/>
              <a:t>Due to the nature of business that I was in and being an American it was difficult to stay in a job for a long time.  I was able to meet all kinds of people in my work so that I could progress into finding another better job.  </a:t>
            </a:r>
          </a:p>
        </p:txBody>
      </p:sp>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18</a:t>
            </a:fld>
            <a:endParaRPr lang="en-US" dirty="0"/>
          </a:p>
        </p:txBody>
      </p:sp>
    </p:spTree>
    <p:extLst>
      <p:ext uri="{BB962C8B-B14F-4D97-AF65-F5344CB8AC3E}">
        <p14:creationId xmlns:p14="http://schemas.microsoft.com/office/powerpoint/2010/main" val="9774840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1322479"/>
          </a:xfrm>
        </p:spPr>
        <p:txBody>
          <a:bodyPr/>
          <a:lstStyle/>
          <a:p>
            <a:r>
              <a:rPr lang="en-US" dirty="0" smtClean="0"/>
              <a:t>My role within organization</a:t>
            </a:r>
            <a:endParaRPr lang="en-US" dirty="0"/>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19</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352800" y="2514600"/>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smtClean="0">
                <a:solidFill>
                  <a:srgbClr val="AAEC39"/>
                </a:solidFill>
              </a:rPr>
              <a:t>CEO</a:t>
            </a:r>
          </a:p>
        </p:txBody>
      </p:sp>
      <p:sp>
        <p:nvSpPr>
          <p:cNvPr id="24" name="Footer Placeholder 3"/>
          <p:cNvSpPr txBox="1">
            <a:spLocks/>
          </p:cNvSpPr>
          <p:nvPr/>
        </p:nvSpPr>
        <p:spPr>
          <a:xfrm>
            <a:off x="2971801" y="3810000"/>
            <a:ext cx="2840462"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AAEC39"/>
                </a:solidFill>
              </a:rPr>
              <a:t>INDEPENDENT CONTRACTORS</a:t>
            </a:r>
          </a:p>
        </p:txBody>
      </p:sp>
      <p:sp>
        <p:nvSpPr>
          <p:cNvPr id="26" name="Footer Placeholder 3"/>
          <p:cNvSpPr txBox="1">
            <a:spLocks/>
          </p:cNvSpPr>
          <p:nvPr/>
        </p:nvSpPr>
        <p:spPr>
          <a:xfrm>
            <a:off x="57509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dirty="0" smtClean="0">
              <a:solidFill>
                <a:srgbClr val="AAEC39"/>
              </a:solidFill>
            </a:endParaRPr>
          </a:p>
        </p:txBody>
      </p:sp>
      <p:cxnSp>
        <p:nvCxnSpPr>
          <p:cNvPr id="11" name="Straight Arrow Connector 10"/>
          <p:cNvCxnSpPr/>
          <p:nvPr/>
        </p:nvCxnSpPr>
        <p:spPr>
          <a:xfrm>
            <a:off x="4325402" y="3200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9275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smtClean="0"/>
              <a:t>My name is Hillary </a:t>
            </a:r>
            <a:r>
              <a:rPr lang="en-US" dirty="0" err="1" smtClean="0"/>
              <a:t>Gadsby</a:t>
            </a:r>
            <a:r>
              <a:rPr lang="en-US" dirty="0" smtClean="0"/>
              <a:t> and I am 37 years old.</a:t>
            </a:r>
          </a:p>
          <a:p>
            <a:pPr algn="ctr"/>
            <a:endParaRPr lang="en-US" dirty="0" smtClean="0"/>
          </a:p>
          <a:p>
            <a:pPr algn="ctr"/>
            <a:r>
              <a:rPr lang="en-US" dirty="0" smtClean="0"/>
              <a:t>I work for </a:t>
            </a:r>
            <a:r>
              <a:rPr lang="en-US" dirty="0" err="1" smtClean="0"/>
              <a:t>Gadsby</a:t>
            </a:r>
            <a:r>
              <a:rPr lang="en-US" dirty="0" smtClean="0"/>
              <a:t> Media Group &amp; </a:t>
            </a:r>
            <a:r>
              <a:rPr lang="en-US" dirty="0" err="1" smtClean="0"/>
              <a:t>StilettoGal</a:t>
            </a:r>
            <a:endParaRPr lang="en-US" dirty="0" smtClean="0"/>
          </a:p>
          <a:p>
            <a:pPr algn="ctr"/>
            <a:endParaRPr lang="en-US" dirty="0" smtClean="0"/>
          </a:p>
          <a:p>
            <a:pPr algn="ctr"/>
            <a:r>
              <a:rPr lang="en-US" dirty="0" smtClean="0"/>
              <a:t>My company does:</a:t>
            </a:r>
          </a:p>
          <a:p>
            <a:pPr lvl="1" algn="ctr"/>
            <a:r>
              <a:rPr lang="en-US" dirty="0" smtClean="0"/>
              <a:t>Marketing &amp; Events</a:t>
            </a:r>
          </a:p>
          <a:p>
            <a:pPr marL="457200" lvl="1" indent="0" algn="ctr">
              <a:buNone/>
            </a:pPr>
            <a:endParaRPr lang="en-US" dirty="0" smtClean="0"/>
          </a:p>
          <a:p>
            <a:pPr algn="ctr"/>
            <a:endParaRPr lang="en-US" dirty="0" smtClean="0"/>
          </a:p>
          <a:p>
            <a:pPr algn="ctr"/>
            <a:r>
              <a:rPr lang="en-US" dirty="0" smtClean="0"/>
              <a:t>My role at </a:t>
            </a:r>
            <a:r>
              <a:rPr lang="en-US" dirty="0" err="1" smtClean="0"/>
              <a:t>Gadsby</a:t>
            </a:r>
            <a:r>
              <a:rPr lang="en-US" dirty="0" smtClean="0"/>
              <a:t> Media Group is Chief Executive Officer and my role at </a:t>
            </a:r>
            <a:r>
              <a:rPr lang="en-US" dirty="0" err="1" smtClean="0"/>
              <a:t>StilettoGal</a:t>
            </a:r>
            <a:r>
              <a:rPr lang="en-US" dirty="0" smtClean="0"/>
              <a:t> is Chief </a:t>
            </a:r>
            <a:r>
              <a:rPr lang="en-US" dirty="0" err="1" smtClean="0"/>
              <a:t>Visonary</a:t>
            </a:r>
            <a:r>
              <a:rPr lang="en-US" dirty="0" smtClean="0"/>
              <a:t> Officer and co-founder</a:t>
            </a:r>
          </a:p>
          <a:p>
            <a:pPr lvl="1" algn="ctr"/>
            <a:r>
              <a:rPr lang="en-US" dirty="0" smtClean="0"/>
              <a:t>Every day I meet with clients for their event and marketing needs and build strategic relationships with vendors.  </a:t>
            </a:r>
            <a:endParaRPr lang="en-US" dirty="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2</a:t>
            </a:fld>
            <a:endParaRPr lang="en-US" dirty="0"/>
          </a:p>
        </p:txBody>
      </p:sp>
    </p:spTree>
    <p:extLst>
      <p:ext uri="{BB962C8B-B14F-4D97-AF65-F5344CB8AC3E}">
        <p14:creationId xmlns:p14="http://schemas.microsoft.com/office/powerpoint/2010/main" val="39657830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More than just work</a:t>
            </a:r>
            <a:endParaRPr lang="en-US" dirty="0"/>
          </a:p>
        </p:txBody>
      </p:sp>
      <p:sp>
        <p:nvSpPr>
          <p:cNvPr id="3" name="Content Placeholder 2"/>
          <p:cNvSpPr>
            <a:spLocks noGrp="1"/>
          </p:cNvSpPr>
          <p:nvPr>
            <p:ph idx="1"/>
          </p:nvPr>
        </p:nvSpPr>
        <p:spPr/>
        <p:txBody>
          <a:bodyPr/>
          <a:lstStyle/>
          <a:p>
            <a:r>
              <a:rPr lang="en-US" dirty="0" smtClean="0"/>
              <a:t>When I am not at work I like to:</a:t>
            </a:r>
          </a:p>
          <a:p>
            <a:pPr lvl="1"/>
            <a:r>
              <a:rPr lang="en-US" sz="3200" dirty="0" smtClean="0">
                <a:solidFill>
                  <a:srgbClr val="0000FF"/>
                </a:solidFill>
              </a:rPr>
              <a:t>Spend time with friends and loved ones</a:t>
            </a:r>
          </a:p>
          <a:p>
            <a:pPr lvl="1"/>
            <a:r>
              <a:rPr lang="en-US" sz="3200" dirty="0" smtClean="0">
                <a:solidFill>
                  <a:srgbClr val="0000FF"/>
                </a:solidFill>
              </a:rPr>
              <a:t>Exercise</a:t>
            </a:r>
          </a:p>
          <a:p>
            <a:pPr lvl="1"/>
            <a:r>
              <a:rPr lang="en-US" sz="3200" dirty="0" smtClean="0">
                <a:solidFill>
                  <a:srgbClr val="0000FF"/>
                </a:solidFill>
              </a:rPr>
              <a:t>Come up with new business ideas</a:t>
            </a:r>
            <a:endParaRPr lang="en-US" sz="3200" dirty="0">
              <a:solidFill>
                <a:srgbClr val="0000FF"/>
              </a:solidFill>
            </a:endParaRPr>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val="35441139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Do it all over again?</a:t>
            </a:r>
            <a:endParaRPr lang="en-US" dirty="0"/>
          </a:p>
        </p:txBody>
      </p:sp>
      <p:sp>
        <p:nvSpPr>
          <p:cNvPr id="3" name="Content Placeholder 2"/>
          <p:cNvSpPr>
            <a:spLocks noGrp="1"/>
          </p:cNvSpPr>
          <p:nvPr>
            <p:ph idx="1"/>
          </p:nvPr>
        </p:nvSpPr>
        <p:spPr>
          <a:xfrm>
            <a:off x="457200" y="3048000"/>
            <a:ext cx="8229600" cy="1676400"/>
          </a:xfrm>
        </p:spPr>
        <p:txBody>
          <a:bodyPr/>
          <a:lstStyle/>
          <a:p>
            <a:r>
              <a:rPr lang="en-US" dirty="0" smtClean="0"/>
              <a:t>If I could talk to my high school self, what would I say?</a:t>
            </a:r>
          </a:p>
          <a:p>
            <a:pPr lvl="1"/>
            <a:r>
              <a:rPr lang="en-US" sz="4400" dirty="0" smtClean="0">
                <a:solidFill>
                  <a:srgbClr val="0000FF"/>
                </a:solidFill>
              </a:rPr>
              <a:t>Don’t be so serious</a:t>
            </a:r>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21</a:t>
            </a:fld>
            <a:endParaRPr lang="en-US" dirty="0"/>
          </a:p>
        </p:txBody>
      </p:sp>
    </p:spTree>
    <p:extLst>
      <p:ext uri="{BB962C8B-B14F-4D97-AF65-F5344CB8AC3E}">
        <p14:creationId xmlns:p14="http://schemas.microsoft.com/office/powerpoint/2010/main" val="12520506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C39"/>
                </a:solidFill>
              </a:rPr>
              <a:t>Q &amp; A</a:t>
            </a:r>
            <a:endParaRPr lang="en-US" dirty="0">
              <a:solidFill>
                <a:srgbClr val="AAEC39"/>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a:xfrm>
            <a:off x="1752600" y="2286000"/>
            <a:ext cx="5819317" cy="3200400"/>
          </a:xfrm>
        </p:spPr>
      </p:pic>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22</a:t>
            </a:fld>
            <a:endParaRPr lang="en-US" dirty="0"/>
          </a:p>
        </p:txBody>
      </p:sp>
    </p:spTree>
    <p:extLst>
      <p:ext uri="{BB962C8B-B14F-4D97-AF65-F5344CB8AC3E}">
        <p14:creationId xmlns:p14="http://schemas.microsoft.com/office/powerpoint/2010/main" val="1362185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childhood</a:t>
            </a:r>
            <a:endParaRPr lang="en-US" dirty="0"/>
          </a:p>
        </p:txBody>
      </p:sp>
      <p:sp>
        <p:nvSpPr>
          <p:cNvPr id="9" name="Content Placeholder 2"/>
          <p:cNvSpPr txBox="1">
            <a:spLocks/>
          </p:cNvSpPr>
          <p:nvPr/>
        </p:nvSpPr>
        <p:spPr>
          <a:xfrm>
            <a:off x="457200" y="1477929"/>
            <a:ext cx="8229600" cy="47314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I was born in Boise, Idaho and raised in Sun Valley, Idaho</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4" name="TextBox 3"/>
          <p:cNvSpPr txBox="1"/>
          <p:nvPr/>
        </p:nvSpPr>
        <p:spPr>
          <a:xfrm>
            <a:off x="2286000" y="5867400"/>
            <a:ext cx="5943600" cy="369332"/>
          </a:xfrm>
          <a:prstGeom prst="rect">
            <a:avLst/>
          </a:prstGeom>
          <a:noFill/>
        </p:spPr>
        <p:txBody>
          <a:bodyPr wrap="square" rtlCol="0">
            <a:spAutoFit/>
          </a:bodyPr>
          <a:lstStyle/>
          <a:p>
            <a:pPr algn="ctr"/>
            <a:r>
              <a:rPr lang="en-US" dirty="0">
                <a:solidFill>
                  <a:schemeClr val="tx1">
                    <a:lumMod val="50000"/>
                    <a:lumOff val="50000"/>
                  </a:schemeClr>
                </a:solidFill>
                <a:latin typeface="Avenir Roman"/>
                <a:cs typeface="Avenir Roman"/>
              </a:rPr>
              <a:t>This is a picture of me </a:t>
            </a:r>
            <a:r>
              <a:rPr lang="en-US" dirty="0" smtClean="0">
                <a:solidFill>
                  <a:schemeClr val="tx1">
                    <a:lumMod val="50000"/>
                    <a:lumOff val="50000"/>
                  </a:schemeClr>
                </a:solidFill>
                <a:latin typeface="Avenir Roman"/>
                <a:cs typeface="Avenir Roman"/>
              </a:rPr>
              <a:t>at age 6</a:t>
            </a:r>
            <a:endParaRPr lang="en-US" dirty="0">
              <a:solidFill>
                <a:schemeClr val="tx1">
                  <a:lumMod val="50000"/>
                  <a:lumOff val="50000"/>
                </a:schemeClr>
              </a:solidFill>
              <a:latin typeface="Avenir Roman"/>
              <a:cs typeface="Avenir Roman"/>
            </a:endParaRPr>
          </a:p>
        </p:txBody>
      </p:sp>
      <p:sp>
        <p:nvSpPr>
          <p:cNvPr id="13" name="Footer Placeholder 12"/>
          <p:cNvSpPr>
            <a:spLocks noGrp="1"/>
          </p:cNvSpPr>
          <p:nvPr>
            <p:ph type="ftr" sz="quarter" idx="11"/>
          </p:nvPr>
        </p:nvSpPr>
        <p:spPr/>
        <p:txBody>
          <a:bodyPr/>
          <a:lstStyle/>
          <a:p>
            <a:r>
              <a:rPr lang="en-US" smtClean="0"/>
              <a:t>Youth Business : ALLIANCE</a:t>
            </a:r>
            <a:endParaRPr lang="en-US" dirty="0" smtClean="0"/>
          </a:p>
        </p:txBody>
      </p:sp>
      <p:sp>
        <p:nvSpPr>
          <p:cNvPr id="14" name="Slide Number Placeholder 13"/>
          <p:cNvSpPr>
            <a:spLocks noGrp="1"/>
          </p:cNvSpPr>
          <p:nvPr>
            <p:ph type="sldNum" sz="quarter" idx="12"/>
          </p:nvPr>
        </p:nvSpPr>
        <p:spPr/>
        <p:txBody>
          <a:bodyPr/>
          <a:lstStyle/>
          <a:p>
            <a:fld id="{83563B19-5B2B-4AAC-A66D-8FF7C83E8865}" type="slidenum">
              <a:rPr lang="en-US" smtClean="0"/>
              <a:pPr/>
              <a:t>3</a:t>
            </a:fld>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70860" y="2133600"/>
            <a:ext cx="3002280" cy="3657600"/>
          </a:xfrm>
        </p:spPr>
      </p:pic>
    </p:spTree>
    <p:extLst>
      <p:ext uri="{BB962C8B-B14F-4D97-AF65-F5344CB8AC3E}">
        <p14:creationId xmlns:p14="http://schemas.microsoft.com/office/powerpoint/2010/main" val="2091753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lvl="1" indent="0">
              <a:buNone/>
            </a:pPr>
            <a:r>
              <a:rPr lang="en-US" sz="1800" dirty="0" smtClean="0">
                <a:solidFill>
                  <a:schemeClr val="tx1">
                    <a:lumMod val="50000"/>
                    <a:lumOff val="50000"/>
                  </a:schemeClr>
                </a:solidFill>
                <a:latin typeface="Avenir Roman"/>
                <a:cs typeface="Avenir Roman"/>
              </a:rPr>
              <a:t>I grew up in a middle class family where my mother was a serial entrepreneur and my father was a carpenter in the summer and a ski instructor in the winter. My mother started and closed many businesses during my childhood.  She taught me to never give up and to get back up even if I fell down. </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0" name="TextBox 9"/>
          <p:cNvSpPr txBox="1"/>
          <p:nvPr/>
        </p:nvSpPr>
        <p:spPr>
          <a:xfrm>
            <a:off x="2740993" y="5678269"/>
            <a:ext cx="3355007" cy="646331"/>
          </a:xfrm>
          <a:prstGeom prst="rect">
            <a:avLst/>
          </a:prstGeom>
          <a:noFill/>
        </p:spPr>
        <p:txBody>
          <a:bodyPr wrap="square" rtlCol="0">
            <a:spAutoFit/>
          </a:bodyPr>
          <a:lstStyle/>
          <a:p>
            <a:pPr algn="ctr"/>
            <a:r>
              <a:rPr lang="en-US" dirty="0" smtClean="0">
                <a:solidFill>
                  <a:schemeClr val="tx1">
                    <a:lumMod val="50000"/>
                    <a:lumOff val="50000"/>
                  </a:schemeClr>
                </a:solidFill>
                <a:latin typeface="Avenir Roman"/>
                <a:cs typeface="Avenir Roman"/>
              </a:rPr>
              <a:t>This is a picture of my mom and I at my college graduation</a:t>
            </a:r>
            <a:endParaRPr lang="en-US" dirty="0">
              <a:solidFill>
                <a:schemeClr val="tx1">
                  <a:lumMod val="50000"/>
                  <a:lumOff val="50000"/>
                </a:schemeClr>
              </a:solidFill>
              <a:latin typeface="Avenir Roman"/>
              <a:cs typeface="Avenir Roman"/>
            </a:endParaRPr>
          </a:p>
        </p:txBody>
      </p:sp>
      <p:sp>
        <p:nvSpPr>
          <p:cNvPr id="15" name="Footer Placeholder 14"/>
          <p:cNvSpPr>
            <a:spLocks noGrp="1"/>
          </p:cNvSpPr>
          <p:nvPr>
            <p:ph type="ftr" sz="quarter" idx="11"/>
          </p:nvPr>
        </p:nvSpPr>
        <p:spPr/>
        <p:txBody>
          <a:bodyPr/>
          <a:lstStyle/>
          <a:p>
            <a:r>
              <a:rPr lang="en-US" smtClean="0"/>
              <a:t>Youth Business : ALLIANCE</a:t>
            </a:r>
            <a:endParaRPr lang="en-US" dirty="0" smtClean="0"/>
          </a:p>
        </p:txBody>
      </p:sp>
      <p:sp>
        <p:nvSpPr>
          <p:cNvPr id="16" name="Slide Number Placeholder 15"/>
          <p:cNvSpPr>
            <a:spLocks noGrp="1"/>
          </p:cNvSpPr>
          <p:nvPr>
            <p:ph type="sldNum" sz="quarter" idx="12"/>
          </p:nvPr>
        </p:nvSpPr>
        <p:spPr/>
        <p:txBody>
          <a:bodyPr/>
          <a:lstStyle/>
          <a:p>
            <a:fld id="{83563B19-5B2B-4AAC-A66D-8FF7C83E8865}" type="slidenum">
              <a:rPr lang="en-US" smtClean="0"/>
              <a:pPr/>
              <a:t>4</a:t>
            </a:fld>
            <a:endParaRPr lang="en-US"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76600" y="2468005"/>
            <a:ext cx="2435424" cy="3247232"/>
          </a:xfrm>
        </p:spPr>
      </p:pic>
    </p:spTree>
    <p:extLst>
      <p:ext uri="{BB962C8B-B14F-4D97-AF65-F5344CB8AC3E}">
        <p14:creationId xmlns:p14="http://schemas.microsoft.com/office/powerpoint/2010/main" val="3654111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MY HIGH SCHOOL</a:t>
            </a:r>
            <a:endParaRPr lang="en-US" dirty="0"/>
          </a:p>
        </p:txBody>
      </p:sp>
      <p:sp>
        <p:nvSpPr>
          <p:cNvPr id="3" name="Content Placeholder 2"/>
          <p:cNvSpPr>
            <a:spLocks noGrp="1"/>
          </p:cNvSpPr>
          <p:nvPr>
            <p:ph idx="1"/>
          </p:nvPr>
        </p:nvSpPr>
        <p:spPr/>
        <p:txBody>
          <a:bodyPr/>
          <a:lstStyle/>
          <a:p>
            <a:pPr algn="ctr"/>
            <a:r>
              <a:rPr lang="en-US" dirty="0" smtClean="0"/>
              <a:t>I attended two high schools, one private and the other public.  Private school was in New Hampshire and the public school was located in my home town.</a:t>
            </a:r>
          </a:p>
          <a:p>
            <a:pPr algn="ctr"/>
            <a:endParaRPr lang="en-US" dirty="0"/>
          </a:p>
        </p:txBody>
      </p:sp>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5</a:t>
            </a:fld>
            <a:endParaRPr lang="en-US" dirty="0"/>
          </a:p>
        </p:txBody>
      </p:sp>
      <p:pic>
        <p:nvPicPr>
          <p:cNvPr id="2" name="Picture 1" descr="2000px-Idaho_in_United_Sta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505200"/>
            <a:ext cx="3756820" cy="2325472"/>
          </a:xfrm>
          <a:prstGeom prst="rect">
            <a:avLst/>
          </a:prstGeom>
        </p:spPr>
      </p:pic>
      <p:pic>
        <p:nvPicPr>
          <p:cNvPr id="4" name="Picture 3" descr="New_Hampshire_in_United_St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505200"/>
            <a:ext cx="3733800" cy="2310289"/>
          </a:xfrm>
          <a:prstGeom prst="rect">
            <a:avLst/>
          </a:prstGeom>
        </p:spPr>
      </p:pic>
    </p:spTree>
    <p:extLst>
      <p:ext uri="{BB962C8B-B14F-4D97-AF65-F5344CB8AC3E}">
        <p14:creationId xmlns:p14="http://schemas.microsoft.com/office/powerpoint/2010/main" val="36741650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As a high school student I was a bit of an introvert.  I had a good group of friends but did not party with them.  There wasn’t a whole lot to do in both schools.  Both towns were small so we spent most of our time playing sports.</a:t>
            </a:r>
          </a:p>
          <a:p>
            <a:endParaRPr lang="en-US" dirty="0"/>
          </a:p>
        </p:txBody>
      </p:sp>
      <p:sp>
        <p:nvSpPr>
          <p:cNvPr id="10" name="Footer Placeholder 9"/>
          <p:cNvSpPr>
            <a:spLocks noGrp="1"/>
          </p:cNvSpPr>
          <p:nvPr>
            <p:ph type="ftr" sz="quarter" idx="11"/>
          </p:nvPr>
        </p:nvSpPr>
        <p:spPr/>
        <p:txBody>
          <a:bodyPr/>
          <a:lstStyle/>
          <a:p>
            <a:r>
              <a:rPr lang="en-US" smtClean="0"/>
              <a:t>Youth Business : ALLIANCE</a:t>
            </a:r>
            <a:endParaRPr lang="en-US" dirty="0" smtClean="0"/>
          </a:p>
        </p:txBody>
      </p:sp>
      <p:sp>
        <p:nvSpPr>
          <p:cNvPr id="11" name="Slide Number Placeholder 10"/>
          <p:cNvSpPr>
            <a:spLocks noGrp="1"/>
          </p:cNvSpPr>
          <p:nvPr>
            <p:ph type="sldNum" sz="quarter" idx="12"/>
          </p:nvPr>
        </p:nvSpPr>
        <p:spPr/>
        <p:txBody>
          <a:bodyPr/>
          <a:lstStyle/>
          <a:p>
            <a:fld id="{83563B19-5B2B-4AAC-A66D-8FF7C83E8865}" type="slidenum">
              <a:rPr lang="en-US" smtClean="0"/>
              <a:pPr/>
              <a:t>6</a:t>
            </a:fld>
            <a:endParaRPr lang="en-US" dirty="0"/>
          </a:p>
        </p:txBody>
      </p:sp>
      <p:pic>
        <p:nvPicPr>
          <p:cNvPr id="2" name="Picture 1" descr="LaCro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657600"/>
            <a:ext cx="3429000" cy="2286000"/>
          </a:xfrm>
          <a:prstGeom prst="rect">
            <a:avLst/>
          </a:prstGeom>
        </p:spPr>
      </p:pic>
    </p:spTree>
    <p:extLst>
      <p:ext uri="{BB962C8B-B14F-4D97-AF65-F5344CB8AC3E}">
        <p14:creationId xmlns:p14="http://schemas.microsoft.com/office/powerpoint/2010/main" val="19564167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Things that I really liked in High School were:</a:t>
            </a:r>
          </a:p>
          <a:p>
            <a:pPr lvl="1"/>
            <a:r>
              <a:rPr lang="en-US" dirty="0" smtClean="0"/>
              <a:t>Soccer and Lacrosse </a:t>
            </a:r>
          </a:p>
          <a:p>
            <a:pPr lvl="1"/>
            <a:r>
              <a:rPr lang="en-US" dirty="0" smtClean="0"/>
              <a:t>I loved to ski race for both high schools.  We didn’t have afternoon classes because we ski raced for the schools.  Most of my high school life was spent either training for skiing or ski racing.  </a:t>
            </a:r>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pic>
        <p:nvPicPr>
          <p:cNvPr id="2" name="Picture 1" descr="Sk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657600"/>
            <a:ext cx="3733800" cy="2485925"/>
          </a:xfrm>
          <a:prstGeom prst="rect">
            <a:avLst/>
          </a:prstGeom>
        </p:spPr>
      </p:pic>
    </p:spTree>
    <p:extLst>
      <p:ext uri="{BB962C8B-B14F-4D97-AF65-F5344CB8AC3E}">
        <p14:creationId xmlns:p14="http://schemas.microsoft.com/office/powerpoint/2010/main" val="2278780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arding-school-rankin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581400"/>
            <a:ext cx="3771900" cy="2502767"/>
          </a:xfrm>
          <a:prstGeom prst="rect">
            <a:avLst/>
          </a:prstGeom>
        </p:spPr>
      </p:pic>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pPr marL="0" indent="0">
              <a:buNone/>
            </a:pPr>
            <a:r>
              <a:rPr lang="en-US" dirty="0" smtClean="0"/>
              <a:t>Boarding school was not easy for me.  Most of the kids were very wealthy and didn’t want to be there.  I went to receive a better education because my school at home did not have the best program.  Most of the kids there wanted to play and I wanted to study.  I didn’t graduate from the private school. I went back to my hometown to graduate.</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1848056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Jobs I worked while I was in High School were:</a:t>
            </a:r>
          </a:p>
          <a:p>
            <a:pPr lvl="1"/>
            <a:r>
              <a:rPr lang="en-US" dirty="0" smtClean="0"/>
              <a:t>The Brass Ranch, a retail store that sold Ralph Lauren clothing.  I spent my summer and winter vacations working here.  It gave me a good sense of people and how to interact with them.  Little did I know that I would meet the person who would change my life while working there.</a:t>
            </a:r>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pic>
        <p:nvPicPr>
          <p:cNvPr id="2" name="Picture 1" descr="Ralph-Lauren-Store-Cropped-620x343.jpg"/>
          <p:cNvPicPr>
            <a:picLocks noChangeAspect="1"/>
          </p:cNvPicPr>
          <p:nvPr/>
        </p:nvPicPr>
        <p:blipFill rotWithShape="1">
          <a:blip r:embed="rId3">
            <a:extLst>
              <a:ext uri="{28A0092B-C50C-407E-A947-70E740481C1C}">
                <a14:useLocalDpi xmlns:a14="http://schemas.microsoft.com/office/drawing/2010/main" val="0"/>
              </a:ext>
            </a:extLst>
          </a:blip>
          <a:srcRect t="29776"/>
          <a:stretch/>
        </p:blipFill>
        <p:spPr>
          <a:xfrm>
            <a:off x="1752600" y="3733800"/>
            <a:ext cx="5715000" cy="2220261"/>
          </a:xfrm>
          <a:prstGeom prst="rect">
            <a:avLst/>
          </a:prstGeom>
        </p:spPr>
      </p:pic>
    </p:spTree>
    <p:extLst>
      <p:ext uri="{BB962C8B-B14F-4D97-AF65-F5344CB8AC3E}">
        <p14:creationId xmlns:p14="http://schemas.microsoft.com/office/powerpoint/2010/main" val="2751931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682</TotalTime>
  <Words>992</Words>
  <Application>Microsoft Macintosh PowerPoint</Application>
  <PresentationFormat>On-screen Show (4:3)</PresentationFormat>
  <Paragraphs>157</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Hillary gadsby Gadsby Media Group StilettoGal</vt:lpstr>
      <vt:lpstr>INTRODUCTION</vt:lpstr>
      <vt:lpstr>My childhood</vt:lpstr>
      <vt:lpstr>My family</vt:lpstr>
      <vt:lpstr>MY HIGH SCHOOL</vt:lpstr>
      <vt:lpstr>High School</vt:lpstr>
      <vt:lpstr>High School</vt:lpstr>
      <vt:lpstr>High School</vt:lpstr>
      <vt:lpstr>High School</vt:lpstr>
      <vt:lpstr>Getting in to College</vt:lpstr>
      <vt:lpstr>College</vt:lpstr>
      <vt:lpstr>College</vt:lpstr>
      <vt:lpstr>College</vt:lpstr>
      <vt:lpstr>Getting a job after College</vt:lpstr>
      <vt:lpstr>This is My Company</vt:lpstr>
      <vt:lpstr>My Career Path</vt:lpstr>
      <vt:lpstr>My Career</vt:lpstr>
      <vt:lpstr>My Career</vt:lpstr>
      <vt:lpstr>My role within organization</vt:lpstr>
      <vt:lpstr>More than just work</vt:lpstr>
      <vt:lpstr>Do it all over again?</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Hillary Gadsby</cp:lastModifiedBy>
  <cp:revision>54</cp:revision>
  <dcterms:created xsi:type="dcterms:W3CDTF">2013-01-02T21:12:08Z</dcterms:created>
  <dcterms:modified xsi:type="dcterms:W3CDTF">2015-05-19T20:43:31Z</dcterms:modified>
</cp:coreProperties>
</file>