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23.xml" ContentType="application/vnd.openxmlformats-officedocument.presentationml.slide+xml"/>
  <Override PartName="/ppt/diagrams/quickStyle1.xml" ContentType="application/vnd.openxmlformats-officedocument.drawingml.diagramStyl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79" r:id="rId4"/>
    <p:sldId id="294" r:id="rId5"/>
    <p:sldId id="280" r:id="rId6"/>
    <p:sldId id="260" r:id="rId7"/>
    <p:sldId id="261" r:id="rId8"/>
    <p:sldId id="281" r:id="rId9"/>
    <p:sldId id="287" r:id="rId10"/>
    <p:sldId id="289" r:id="rId11"/>
    <p:sldId id="297" r:id="rId12"/>
    <p:sldId id="270" r:id="rId13"/>
    <p:sldId id="269" r:id="rId14"/>
    <p:sldId id="290" r:id="rId15"/>
    <p:sldId id="298" r:id="rId16"/>
    <p:sldId id="295" r:id="rId17"/>
    <p:sldId id="296" r:id="rId18"/>
    <p:sldId id="291" r:id="rId19"/>
    <p:sldId id="274" r:id="rId20"/>
    <p:sldId id="292" r:id="rId21"/>
    <p:sldId id="299" r:id="rId22"/>
    <p:sldId id="300" r:id="rId23"/>
    <p:sldId id="301" r:id="rId24"/>
    <p:sldId id="302" r:id="rId25"/>
    <p:sldId id="303" r:id="rId26"/>
    <p:sldId id="304" r:id="rId27"/>
    <p:sldId id="288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I stayed the boss by selling everything I owned</a:t>
          </a:r>
          <a:endParaRPr lang="en-US" dirty="0">
            <a:solidFill>
              <a:srgbClr val="000000"/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I started as the boss - funded with my own money</a:t>
          </a:r>
          <a:endParaRPr lang="en-US" dirty="0">
            <a:solidFill>
              <a:srgbClr val="000000"/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I am now the CEO of this organization ….</a:t>
          </a:r>
          <a:endParaRPr lang="en-US" dirty="0">
            <a:solidFill>
              <a:srgbClr val="000000"/>
            </a:solidFill>
          </a:endParaRP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 custLinFactNeighborX="2648" custLinFactNeighborY="-1684"/>
      <dgm:spPr/>
    </dgm:pt>
    <dgm:pt modelId="{C1F15EE0-C9B7-41DF-A01C-F918C34A425B}" type="pres">
      <dgm:prSet presAssocID="{117D8BAD-65C0-428B-B763-D5C262BA017E}" presName="arrowDiagram3" presStyleCnt="0"/>
      <dgm:spPr/>
    </dgm:pt>
    <dgm:pt modelId="{2208C8A2-51B6-864C-804A-BD967CB45B01}" type="pres">
      <dgm:prSet presAssocID="{2D8EC281-7FD2-4949-B782-9554AE8D8903}" presName="bullet3a" presStyleLbl="node1" presStyleIdx="0" presStyleCnt="3"/>
      <dgm:spPr/>
    </dgm:pt>
    <dgm:pt modelId="{3888F5B6-4C1D-1948-8BDC-64F378014E33}" type="pres">
      <dgm:prSet presAssocID="{2D8EC281-7FD2-4949-B782-9554AE8D8903}" presName="textBox3a" presStyleLbl="revTx" presStyleIdx="0" presStyleCnt="3" custLinFactNeighborX="9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7929E-2521-DA4B-A3F0-4797D22E0F1E}" type="pres">
      <dgm:prSet presAssocID="{9DF16435-D83C-43CC-88F7-B2FF0728BDD3}" presName="bullet3b" presStyleLbl="node1" presStyleIdx="1" presStyleCnt="3"/>
      <dgm:spPr/>
    </dgm:pt>
    <dgm:pt modelId="{4384CF9B-095F-C34A-AF28-41E8777EC18C}" type="pres">
      <dgm:prSet presAssocID="{9DF16435-D83C-43CC-88F7-B2FF0728BDD3}" presName="textBox3b" presStyleLbl="revTx" presStyleIdx="1" presStyleCnt="3" custLinFactNeighborX="6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 custLinFactNeighborX="6627" custLinFactNeighborY="1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497D41-EE58-5E48-A5CB-A20BF157F36B}" type="presOf" srcId="{916EA4CA-F191-44E9-BDEC-685BAEB5F89C}" destId="{17067309-CB33-4035-BF41-24F82CD4A52A}" srcOrd="0" destOrd="0" presId="urn:microsoft.com/office/officeart/2005/8/layout/arrow2"/>
    <dgm:cxn modelId="{4C08DC19-C4DB-42DD-AFF3-3B376FBE56A0}" srcId="{117D8BAD-65C0-428B-B763-D5C262BA017E}" destId="{9DF16435-D83C-43CC-88F7-B2FF0728BDD3}" srcOrd="1" destOrd="0" parTransId="{CA52AC76-7BB2-413C-9E11-86D38414CFD5}" sibTransId="{517BB5CF-1D96-4F22-8A23-281004CAC4AB}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C90A972A-0972-D547-87DD-E7D2D5787B58}" type="presOf" srcId="{9DF16435-D83C-43CC-88F7-B2FF0728BDD3}" destId="{4384CF9B-095F-C34A-AF28-41E8777EC18C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0C4FF0EF-8AAF-6B45-A330-E5503B6A087D}" type="presOf" srcId="{2D8EC281-7FD2-4949-B782-9554AE8D8903}" destId="{3888F5B6-4C1D-1948-8BDC-64F378014E33}" srcOrd="0" destOrd="0" presId="urn:microsoft.com/office/officeart/2005/8/layout/arrow2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F84AFBC1-4B06-9449-87C8-DE14D0934E43}" type="presParOf" srcId="{2CA1C279-8CAF-4522-A11C-0306FA8C7E1F}" destId="{C1F15EE0-C9B7-41DF-A01C-F918C34A425B}" srcOrd="1" destOrd="0" presId="urn:microsoft.com/office/officeart/2005/8/layout/arrow2"/>
    <dgm:cxn modelId="{ED57746C-1E95-7B44-A34A-3D9D0F4BB10E}" type="presParOf" srcId="{C1F15EE0-C9B7-41DF-A01C-F918C34A425B}" destId="{2208C8A2-51B6-864C-804A-BD967CB45B01}" srcOrd="0" destOrd="0" presId="urn:microsoft.com/office/officeart/2005/8/layout/arrow2"/>
    <dgm:cxn modelId="{9B81B19D-991E-7249-B99F-506915B84C1F}" type="presParOf" srcId="{C1F15EE0-C9B7-41DF-A01C-F918C34A425B}" destId="{3888F5B6-4C1D-1948-8BDC-64F378014E33}" srcOrd="1" destOrd="0" presId="urn:microsoft.com/office/officeart/2005/8/layout/arrow2"/>
    <dgm:cxn modelId="{24D6C85C-232F-CF44-A139-EF0CA8E8FA14}" type="presParOf" srcId="{C1F15EE0-C9B7-41DF-A01C-F918C34A425B}" destId="{8677929E-2521-DA4B-A3F0-4797D22E0F1E}" srcOrd="2" destOrd="0" presId="urn:microsoft.com/office/officeart/2005/8/layout/arrow2"/>
    <dgm:cxn modelId="{ED94DE0A-0AD6-2F4F-81C4-972C866AF67E}" type="presParOf" srcId="{C1F15EE0-C9B7-41DF-A01C-F918C34A425B}" destId="{4384CF9B-095F-C34A-AF28-41E8777EC18C}" srcOrd="3" destOrd="0" presId="urn:microsoft.com/office/officeart/2005/8/layout/arrow2"/>
    <dgm:cxn modelId="{C885E211-9391-E241-B695-BEC2FB0A20AE}" type="presParOf" srcId="{C1F15EE0-C9B7-41DF-A01C-F918C34A425B}" destId="{EA92077A-70E6-4C4C-A836-EA56EC69D16A}" srcOrd="4" destOrd="0" presId="urn:microsoft.com/office/officeart/2005/8/layout/arrow2"/>
    <dgm:cxn modelId="{FE052856-8176-834C-B2C6-D15D8BA59365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685785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8C8A2-51B6-864C-804A-BD967CB45B01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F5B6-4C1D-1948-8BDC-64F378014E33}">
      <dsp:nvSpPr>
        <dsp:cNvPr id="0" name=""/>
        <dsp:cNvSpPr/>
      </dsp:nvSpPr>
      <dsp:spPr>
        <a:xfrm>
          <a:off x="1665521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I started as the boss - funded with my own money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1665521" y="3217959"/>
        <a:ext cx="1687279" cy="1308003"/>
      </dsp:txXfrm>
    </dsp:sp>
    <dsp:sp modelId="{8677929E-2521-DA4B-A3F0-4797D22E0F1E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CF9B-095F-C34A-AF28-41E8777EC18C}">
      <dsp:nvSpPr>
        <dsp:cNvPr id="0" name=""/>
        <dsp:cNvSpPr/>
      </dsp:nvSpPr>
      <dsp:spPr>
        <a:xfrm>
          <a:off x="3367438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I stayed the boss by selling everything I owned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3367438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424829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I am now the CEO of this organization ….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5424829" y="1380418"/>
        <a:ext cx="1737969" cy="3145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39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914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3/21/15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jpeg"/><Relationship Id="rId5" Type="http://schemas.openxmlformats.org/officeDocument/2006/relationships/oleObject" Target="3TB%20Seagate:Gene's%20Films:Gene%20Massey%20files:Gene%20Personal:Houseboat%20for%20sale!OLE_LINK2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3048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Roman"/>
                <a:cs typeface="Avenir Roman"/>
              </a:rPr>
              <a:t>Gene Massey</a:t>
            </a:r>
          </a:p>
          <a:p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Avenir Roman"/>
              </a:rPr>
              <a:t>CEO MediaShares</a:t>
            </a:r>
            <a:endParaRPr lang="en-US" sz="3600" b="1" dirty="0">
              <a:solidFill>
                <a:schemeClr val="tx2">
                  <a:lumMod val="20000"/>
                  <a:lumOff val="8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YBA GUEST </a:t>
            </a:r>
            <a:b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</a:b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IN </a:t>
            </a:r>
            <a:br>
              <a:rPr lang="en-US" dirty="0" smtClean="0"/>
            </a:br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dirty="0" smtClean="0">
                <a:solidFill>
                  <a:srgbClr val="000000"/>
                </a:solidFill>
              </a:rPr>
              <a:t>I came to California to be an actor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worked in restaurants as a waiter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taught myself filmmaking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started my own film production company making TV commercials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2500" y="3166658"/>
            <a:ext cx="340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 Gene’s commercial reel here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95600" y="3276600"/>
            <a:ext cx="33528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2737" y="5715000"/>
            <a:ext cx="2358526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Insert company picture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080339"/>
          </a:xfrm>
        </p:spPr>
        <p:txBody>
          <a:bodyPr/>
          <a:lstStyle/>
          <a:p>
            <a:r>
              <a:rPr lang="en-US" sz="4400" dirty="0" smtClean="0"/>
              <a:t>This is NOW My Company</a:t>
            </a:r>
            <a:endParaRPr lang="en-US" sz="4400" dirty="0"/>
          </a:p>
        </p:txBody>
      </p:sp>
      <p:pic>
        <p:nvPicPr>
          <p:cNvPr id="9" name="Content Placeholder 8" descr="MediaShares M$ LOGO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3154" r="-2315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53113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04800"/>
            <a:ext cx="3793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 sold:    My Houseboat</a:t>
            </a:r>
            <a:endParaRPr lang="en-US" sz="2400" dirty="0"/>
          </a:p>
        </p:txBody>
      </p:sp>
      <p:pic>
        <p:nvPicPr>
          <p:cNvPr id="15" name="Picture 14" descr="Morning on the Housebo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819400"/>
            <a:ext cx="5357812" cy="3571875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381000" y="1143000"/>
          <a:ext cx="3467100" cy="1714500"/>
        </p:xfrm>
        <a:graphic>
          <a:graphicData uri="http://schemas.openxmlformats.org/presentationml/2006/ole">
            <p:oleObj spid="_x0000_s47107" name="Document" r:id="rId5" imgW="3467100" imgH="171450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04800"/>
            <a:ext cx="762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 sold:    1961 Porsche Roadster that I had for 37 years</a:t>
            </a:r>
            <a:endParaRPr lang="en-US" sz="2400" dirty="0"/>
          </a:p>
        </p:txBody>
      </p:sp>
      <p:pic>
        <p:nvPicPr>
          <p:cNvPr id="14" name="Picture 13" descr="IMG_06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7328804" cy="5473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90800" y="381000"/>
            <a:ext cx="349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 sold – My Airplane:</a:t>
            </a:r>
            <a:endParaRPr lang="en-US" sz="2400" dirty="0"/>
          </a:p>
        </p:txBody>
      </p:sp>
      <p:pic>
        <p:nvPicPr>
          <p:cNvPr id="6" name="Picture 5" descr="IMG_0348.JPG"/>
          <p:cNvPicPr>
            <a:picLocks noChangeAspect="1"/>
          </p:cNvPicPr>
          <p:nvPr/>
        </p:nvPicPr>
        <p:blipFill>
          <a:blip r:embed="rId3">
            <a:lum bright="13000"/>
          </a:blip>
          <a:stretch>
            <a:fillRect/>
          </a:stretch>
        </p:blipFill>
        <p:spPr>
          <a:xfrm>
            <a:off x="914400" y="9144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3200400"/>
            <a:ext cx="647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PLUS – I spent my life savings 	of almost $1 million</a:t>
            </a:r>
          </a:p>
          <a:p>
            <a:endParaRPr lang="en-US" sz="4000" dirty="0" smtClean="0"/>
          </a:p>
          <a:p>
            <a:r>
              <a:rPr lang="en-US" sz="4000" dirty="0" smtClean="0"/>
              <a:t>All to finance my business!   </a:t>
            </a:r>
            <a:endParaRPr lang="en-US" sz="4000" dirty="0"/>
          </a:p>
        </p:txBody>
      </p:sp>
      <p:pic>
        <p:nvPicPr>
          <p:cNvPr id="11" name="Content Placeholder 8" descr="MediaShares M$ LOGO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3154" r="-23154"/>
          <a:stretch>
            <a:fillRect/>
          </a:stretch>
        </p:blipFill>
        <p:spPr>
          <a:xfrm>
            <a:off x="1981200" y="457200"/>
            <a:ext cx="4800600" cy="2640145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Challenges I have had to overcome throughout my career are: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Learn the importance of working in harmony with others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No drugs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Very little alcohol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Discipline to work when I would rather play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Concentrate even when there are many distractions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7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Compensation at my company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C-Suite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($350K)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Management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($150K)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Middle Manager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($75K)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7" y="4315777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Entry Level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($20K)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My name is Gene Massey and I am 66 years old.</a:t>
            </a: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 am the CEO of MediaShares.com.</a:t>
            </a:r>
          </a:p>
          <a:p>
            <a:pPr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My company does marketing for stocks using video and online articles:</a:t>
            </a: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My role at MediaShares is the owner of the company</a:t>
            </a:r>
          </a:p>
          <a:p>
            <a:pPr lvl="1"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Every day I work from 7 AM to 10 PM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When I am not at work I like to: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Work at something else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Travel</a:t>
            </a:r>
          </a:p>
          <a:p>
            <a:pPr lvl="1"/>
            <a:r>
              <a:rPr lang="en-US" sz="2800" b="1" dirty="0" smtClean="0">
                <a:solidFill>
                  <a:srgbClr val="000000"/>
                </a:solidFill>
              </a:rPr>
              <a:t>Service to others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88592" y="2193570"/>
            <a:ext cx="208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 2nd movie here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IMG_51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8135938" cy="6022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 descr="IMG_14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73" y="457199"/>
            <a:ext cx="7933727" cy="592550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IMG_22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04800"/>
            <a:ext cx="7957959" cy="5943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IMG_2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438400"/>
            <a:ext cx="5611381" cy="4191000"/>
          </a:xfrm>
          <a:prstGeom prst="rect">
            <a:avLst/>
          </a:prstGeom>
        </p:spPr>
      </p:pic>
      <p:pic>
        <p:nvPicPr>
          <p:cNvPr id="9" name="Picture 8" descr="IMG_20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3897313" cy="291080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 descr="Burrit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7" y="457200"/>
            <a:ext cx="8124487" cy="5562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667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Find a goal sooner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USE MY TIME BETTER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Pursue more spiritual goals!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LIFE IS SHORT!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Avenir Roman"/>
                <a:cs typeface="Avenir Roman"/>
              </a:rPr>
              <a:t>I was born in Atlanta and raised in Macon, Georgia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867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Roman"/>
                <a:cs typeface="Avenir Roman"/>
              </a:rPr>
              <a:t>These are pictures </a:t>
            </a:r>
            <a:r>
              <a:rPr lang="en-US" dirty="0">
                <a:solidFill>
                  <a:srgbClr val="000000"/>
                </a:solidFill>
                <a:latin typeface="Avenir Roman"/>
                <a:cs typeface="Avenir Roman"/>
              </a:rPr>
              <a:t>of me at</a:t>
            </a:r>
            <a:r>
              <a:rPr lang="en-US" dirty="0" smtClean="0">
                <a:solidFill>
                  <a:srgbClr val="000000"/>
                </a:solidFill>
                <a:latin typeface="Avenir Roman"/>
                <a:cs typeface="Avenir Roman"/>
              </a:rPr>
              <a:t> 6 months</a:t>
            </a:r>
            <a:endParaRPr lang="en-US" dirty="0">
              <a:solidFill>
                <a:srgbClr val="000000"/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Gene at 6 mont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62200"/>
            <a:ext cx="2621280" cy="3276600"/>
          </a:xfrm>
          <a:prstGeom prst="rect">
            <a:avLst/>
          </a:prstGeom>
        </p:spPr>
      </p:pic>
      <p:pic>
        <p:nvPicPr>
          <p:cNvPr id="11" name="Picture 10" descr="Gene bab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362200"/>
            <a:ext cx="3086610" cy="333980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  <a:latin typeface="Avenir Roman"/>
                <a:cs typeface="Avenir Roman"/>
              </a:rPr>
              <a:t>I became a nerd: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 descr="ner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524000"/>
            <a:ext cx="3505200" cy="486502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venir Roman"/>
                <a:cs typeface="Avenir Roman"/>
              </a:rPr>
              <a:t>My father was an alcoholic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venir Roman"/>
                <a:cs typeface="Avenir Roman"/>
              </a:rPr>
              <a:t>My Mother was in and out of mental institutions</a:t>
            </a:r>
            <a:endParaRPr lang="en-US" sz="2400" dirty="0">
              <a:solidFill>
                <a:srgbClr val="000000"/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2578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Roman"/>
                <a:cs typeface="Avenir Roman"/>
              </a:rPr>
              <a:t>I had one real sister, a half sister by my Mother’s second marriage, a sister and brother by my Father’s second marriage, and an unrelated sister by my Father’s third marriage. My Father asked me to leave home when I was 17.</a:t>
            </a:r>
            <a:endParaRPr lang="en-US" dirty="0">
              <a:solidFill>
                <a:srgbClr val="000000"/>
              </a:solidFill>
              <a:latin typeface="Avenir Roman"/>
              <a:cs typeface="Avenir Roman"/>
            </a:endParaRPr>
          </a:p>
        </p:txBody>
      </p:sp>
      <p:pic>
        <p:nvPicPr>
          <p:cNvPr id="14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523" r="16523"/>
          <a:stretch>
            <a:fillRect/>
          </a:stretch>
        </p:blipFill>
        <p:spPr>
          <a:xfrm>
            <a:off x="3352800" y="2286000"/>
            <a:ext cx="2362200" cy="2645450"/>
          </a:xfr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I attended Lanier Sr. High for Boys in Macon Georgia</a:t>
            </a: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     As you can see it was a boy’s military school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4953000"/>
            <a:ext cx="544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(Insert map or image of high school or mascot etc. here)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Screen Shot 2015-03-21 at 7.31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11605"/>
            <a:ext cx="2414146" cy="3179608"/>
          </a:xfrm>
          <a:prstGeom prst="rect">
            <a:avLst/>
          </a:prstGeom>
        </p:spPr>
      </p:pic>
      <p:pic>
        <p:nvPicPr>
          <p:cNvPr id="13" name="Picture 12" descr="Screen Shot 2015-03-21 at 7.37.0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590800"/>
            <a:ext cx="5021354" cy="3352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3429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As a HS student I was a Nerd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went to a military school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was not popular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However I did like acting classes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This led me to the University of Georgia where I studied acting and was in several big plays.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63246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 is a picture of me in HS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124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Jobs I worked while I was in High School were: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I worked in a jewelry store and made $8-10 per week.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bought gas and cigarettes and booze with the money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1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I got into the University Of Ga., even with grades that were not great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worked in College as a tech in the theatre department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My grandmother paid my tuition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left college after 1 year to be an actor at a summer theatre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After a season of summer stock I came to California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631</TotalTime>
  <Words>773</Words>
  <Application>Microsoft Macintosh PowerPoint</Application>
  <PresentationFormat>On-screen Show (4:3)</PresentationFormat>
  <Paragraphs>184</Paragraphs>
  <Slides>28</Slides>
  <Notes>21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Executive</vt:lpstr>
      <vt:lpstr>3TB Seagate:Gene's Films:Gene Massey files:Gene Personal:Houseboat for sale!OLE_LINK2</vt:lpstr>
      <vt:lpstr>YBA GUEST  </vt:lpstr>
      <vt:lpstr>INTRODUCTION</vt:lpstr>
      <vt:lpstr>My childhood</vt:lpstr>
      <vt:lpstr>My childhood</vt:lpstr>
      <vt:lpstr>My family</vt:lpstr>
      <vt:lpstr>MY HIGH SCHOOL</vt:lpstr>
      <vt:lpstr>High School</vt:lpstr>
      <vt:lpstr>High School</vt:lpstr>
      <vt:lpstr>Getting in to College</vt:lpstr>
      <vt:lpstr>Getting a job IN  CALIFORNIA</vt:lpstr>
      <vt:lpstr>Slide 11</vt:lpstr>
      <vt:lpstr>This is NOW My Company</vt:lpstr>
      <vt:lpstr>My Career Path</vt:lpstr>
      <vt:lpstr>Slide 14</vt:lpstr>
      <vt:lpstr>Slide 15</vt:lpstr>
      <vt:lpstr>Slide 16</vt:lpstr>
      <vt:lpstr>Slide 17</vt:lpstr>
      <vt:lpstr>My Career</vt:lpstr>
      <vt:lpstr>Compensation at my company</vt:lpstr>
      <vt:lpstr>More than just work</vt:lpstr>
      <vt:lpstr>Slide 21</vt:lpstr>
      <vt:lpstr>Slide 22</vt:lpstr>
      <vt:lpstr>Slide 23</vt:lpstr>
      <vt:lpstr>Slide 24</vt:lpstr>
      <vt:lpstr>Slide 25</vt:lpstr>
      <vt:lpstr>Slide 26</vt:lpstr>
      <vt:lpstr>Do it all over again?</vt:lpstr>
      <vt:lpstr>QUESTION AND ANSWER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Gene Massey</cp:lastModifiedBy>
  <cp:revision>39</cp:revision>
  <dcterms:created xsi:type="dcterms:W3CDTF">2015-03-22T03:45:27Z</dcterms:created>
  <dcterms:modified xsi:type="dcterms:W3CDTF">2015-03-22T03:47:25Z</dcterms:modified>
</cp:coreProperties>
</file>