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79" r:id="rId3"/>
    <p:sldId id="280" r:id="rId4"/>
    <p:sldId id="260" r:id="rId5"/>
    <p:sldId id="263" r:id="rId6"/>
    <p:sldId id="265" r:id="rId7"/>
    <p:sldId id="268" r:id="rId8"/>
    <p:sldId id="269" r:id="rId9"/>
    <p:sldId id="273" r:id="rId10"/>
    <p:sldId id="270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 custT="1"/>
      <dgm:spPr/>
      <dgm:t>
        <a:bodyPr/>
        <a:lstStyle/>
        <a:p>
          <a:r>
            <a:rPr lang="en-US" sz="2400" dirty="0" smtClean="0"/>
            <a:t>I started as a non paid intern, and working retail…</a:t>
          </a:r>
          <a:endParaRPr lang="en-US" sz="2400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 custT="1"/>
      <dgm:spPr/>
      <dgm:t>
        <a:bodyPr/>
        <a:lstStyle/>
        <a:p>
          <a:r>
            <a:rPr lang="en-US" sz="2400" dirty="0" smtClean="0"/>
            <a:t>I was promoted to a paid Jr. Designer then a senior designer </a:t>
          </a:r>
          <a:endParaRPr lang="en-US" sz="2400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 custT="1"/>
      <dgm:spPr/>
      <dgm:t>
        <a:bodyPr/>
        <a:lstStyle/>
        <a:p>
          <a:r>
            <a:rPr lang="en-US" sz="2400" dirty="0" smtClean="0"/>
            <a:t>Now the Owner of Shaping Spaces Group Interior Design  Home Staging with 19 yrs experience….</a:t>
          </a:r>
          <a:endParaRPr lang="en-US" sz="2400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-1561" custLinFactNeighborY="-6734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 custScaleX="157681" custScaleY="74769" custLinFactNeighborX="-21623" custLinFactNeighborY="-1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 custScaleX="122764" custScaleY="60411" custLinFactNeighborX="-5396" custLinFactNeighborY="-9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X="174636" custScaleY="59884" custLinFactNeighborX="38719" custLinFactNeighborY="-1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192399" y="0"/>
          <a:ext cx="7607300" cy="47545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277276" y="3281599"/>
          <a:ext cx="197789" cy="197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481705" y="3535399"/>
          <a:ext cx="2794897" cy="102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 started as a non paid intern, and working retail…</a:t>
          </a:r>
          <a:endParaRPr lang="en-US" sz="2400" kern="1200" dirty="0"/>
        </a:p>
      </dsp:txBody>
      <dsp:txXfrm>
        <a:off x="481705" y="3535399"/>
        <a:ext cx="2794897" cy="1027377"/>
      </dsp:txXfrm>
    </dsp:sp>
    <dsp:sp modelId="{C32D6E46-C84D-4CB3-B9D2-8FF45C5B7479}">
      <dsp:nvSpPr>
        <dsp:cNvPr id="0" name=""/>
        <dsp:cNvSpPr/>
      </dsp:nvSpPr>
      <dsp:spPr>
        <a:xfrm>
          <a:off x="3023152" y="1989309"/>
          <a:ext cx="357543" cy="357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2895599" y="2438406"/>
          <a:ext cx="2241366" cy="156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5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 was promoted to a paid Jr. Designer then a senior designer </a:t>
          </a:r>
          <a:endParaRPr lang="en-US" sz="2400" kern="1200" dirty="0"/>
        </a:p>
      </dsp:txBody>
      <dsp:txXfrm>
        <a:off x="2895599" y="2438406"/>
        <a:ext cx="2241366" cy="1562519"/>
      </dsp:txXfrm>
    </dsp:sp>
    <dsp:sp modelId="{EA92077A-70E6-4C4C-A836-EA56EC69D16A}">
      <dsp:nvSpPr>
        <dsp:cNvPr id="0" name=""/>
        <dsp:cNvSpPr/>
      </dsp:nvSpPr>
      <dsp:spPr>
        <a:xfrm>
          <a:off x="5122767" y="1202904"/>
          <a:ext cx="494474" cy="494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041179" y="1681021"/>
          <a:ext cx="3188420" cy="197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1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Now the Owner of Shaping Spaces Group Interior Design  Home Staging with 19 yrs experience….</a:t>
          </a:r>
          <a:endParaRPr lang="en-US" sz="2400" kern="1200" dirty="0"/>
        </a:p>
      </dsp:txBody>
      <dsp:txXfrm>
        <a:off x="5041179" y="1681021"/>
        <a:ext cx="3188420" cy="197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14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uhaus 93" pitchFamily="82" charset="0"/>
              </a:rPr>
              <a:t>INTRODUCTION   </a:t>
            </a:r>
            <a:r>
              <a:rPr lang="en-US" dirty="0" smtClean="0">
                <a:latin typeface="Lucida Handwriting" pitchFamily="66" charset="0"/>
              </a:rPr>
              <a:t>Dream Big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Tanya </a:t>
            </a:r>
            <a:r>
              <a:rPr lang="en-US" dirty="0" smtClean="0"/>
              <a:t>Griffin and I am </a:t>
            </a:r>
            <a:r>
              <a:rPr lang="en-US" dirty="0" smtClean="0"/>
              <a:t>39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Interior Design from Los Angeles</a:t>
            </a:r>
            <a:endParaRPr lang="en-US" dirty="0" smtClean="0"/>
          </a:p>
          <a:p>
            <a:r>
              <a:rPr lang="en-US" dirty="0" smtClean="0"/>
              <a:t>Company Shaping </a:t>
            </a:r>
            <a:r>
              <a:rPr lang="en-US" dirty="0" smtClean="0"/>
              <a:t>Spaces Group Interior Design &amp; Home Staging </a:t>
            </a:r>
            <a:r>
              <a:rPr lang="en-US" dirty="0" smtClean="0"/>
              <a:t>- </a:t>
            </a:r>
            <a:r>
              <a:rPr lang="en-US" dirty="0" smtClean="0"/>
              <a:t>2008</a:t>
            </a:r>
            <a:endParaRPr lang="en-US" dirty="0"/>
          </a:p>
          <a:p>
            <a:r>
              <a:rPr lang="en-US" dirty="0" smtClean="0"/>
              <a:t>B</a:t>
            </a:r>
            <a:r>
              <a:rPr lang="en-US" dirty="0" smtClean="0"/>
              <a:t>een </a:t>
            </a:r>
            <a:r>
              <a:rPr lang="en-US" dirty="0" smtClean="0"/>
              <a:t>practicing interior design since 1996 and graduated with a Bachelors of Science in Interior Design in 1999 from Woodbury University in Burbank after transferring from Cal St. Long Beach.</a:t>
            </a:r>
          </a:p>
        </p:txBody>
      </p:sp>
    </p:spTree>
    <p:extLst>
      <p:ext uri="{BB962C8B-B14F-4D97-AF65-F5344CB8AC3E}">
        <p14:creationId xmlns:p14="http://schemas.microsoft.com/office/powerpoint/2010/main" xmlns="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7" name="Picture 3" descr="C:\Users\Mom\Dropbox\Office Files\forms\Marketing\Logos\Logo1226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200400" cy="1118140"/>
          </a:xfrm>
          <a:prstGeom prst="rect">
            <a:avLst/>
          </a:prstGeom>
          <a:noFill/>
        </p:spPr>
      </p:pic>
      <p:pic>
        <p:nvPicPr>
          <p:cNvPr id="1029" name="Picture 5" descr="C:\Users\Mom\Dropbox\Office Files\Projects\2015 Projects\Home Staging\Wedgewood\30 Charca Rancho Margarita\After\shaping spaces group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6200" cy="2590800"/>
          </a:xfrm>
          <a:prstGeom prst="rect">
            <a:avLst/>
          </a:prstGeom>
          <a:noFill/>
        </p:spPr>
      </p:pic>
      <p:pic>
        <p:nvPicPr>
          <p:cNvPr id="1034" name="Picture 10" descr="C:\Users\Mom\Desktop\2013 Projects\2013 Staging  2013 Files\Home Staging\2647 Canyon Dr\After\Living.jpg"/>
          <p:cNvPicPr>
            <a:picLocks noChangeAspect="1" noChangeArrowheads="1"/>
          </p:cNvPicPr>
          <p:nvPr/>
        </p:nvPicPr>
        <p:blipFill>
          <a:blip r:embed="rId4" cstate="print"/>
          <a:srcRect t="7797"/>
          <a:stretch>
            <a:fillRect/>
          </a:stretch>
        </p:blipFill>
        <p:spPr bwMode="auto">
          <a:xfrm>
            <a:off x="685800" y="3505200"/>
            <a:ext cx="4343400" cy="2703195"/>
          </a:xfrm>
          <a:prstGeom prst="rect">
            <a:avLst/>
          </a:prstGeom>
          <a:noFill/>
        </p:spPr>
      </p:pic>
      <p:pic>
        <p:nvPicPr>
          <p:cNvPr id="2050" name="Picture 2" descr="C:\Users\Mom\Dropbox\Office Files\Projects\2016 Projects\Home Staging\2223 Veteran Ave\After\2223Veteran-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620114" cy="241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Design Your Dream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9394" y="1935163"/>
            <a:ext cx="614521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31745" name="Picture 1" descr="C:\Users\Mom\Pictures\MP Navigator EX\2015_06_07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7600" y="3124200"/>
            <a:ext cx="3998422" cy="320455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sz="1200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9"/>
            <a:ext cx="4038600" cy="400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Born in Inglewood, Ca and raised in Los Angeles the youngest of 3 girls.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Never  a “girly girl” but didn’t play sports either.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loved beautiful </a:t>
            </a:r>
            <a:r>
              <a:rPr lang="en-US" dirty="0" smtClean="0"/>
              <a:t>places, hotels, museums </a:t>
            </a:r>
            <a:r>
              <a:rPr lang="en-US" dirty="0" smtClean="0"/>
              <a:t>and houses.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My Family…</a:t>
            </a:r>
            <a:endParaRPr lang="en-US" dirty="0"/>
          </a:p>
        </p:txBody>
      </p:sp>
      <p:pic>
        <p:nvPicPr>
          <p:cNvPr id="1026" name="Picture 2" descr="C:\Users\Mom\Dropbox\The Griffin Addition\Shower\me m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367" b="42757"/>
          <a:stretch>
            <a:fillRect/>
          </a:stretch>
        </p:blipFill>
        <p:spPr bwMode="auto">
          <a:xfrm>
            <a:off x="5257800" y="1752600"/>
            <a:ext cx="3018782" cy="2438400"/>
          </a:xfrm>
          <a:prstGeom prst="rect">
            <a:avLst/>
          </a:prstGeom>
          <a:noFill/>
        </p:spPr>
      </p:pic>
      <p:pic>
        <p:nvPicPr>
          <p:cNvPr id="1027" name="Picture 3" descr="C:\Users\Mom\Desktop\Tanya Paris Trip\eiffel apt 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041775" cy="2273498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905000"/>
            <a:ext cx="4038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</a:t>
            </a:r>
          </a:p>
          <a:p>
            <a:pPr marL="0" indent="0">
              <a:buNone/>
            </a:pPr>
            <a:r>
              <a:rPr lang="en-US" dirty="0" smtClean="0"/>
              <a:t>We love to travel…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1600200"/>
            <a:ext cx="403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3" name="Picture 2" descr="C:\Users\Mom\Desktop\Griffin 2016 pics\nature family 2.jpg"/>
          <p:cNvPicPr>
            <a:picLocks noChangeAspect="1" noChangeArrowheads="1"/>
          </p:cNvPicPr>
          <p:nvPr/>
        </p:nvPicPr>
        <p:blipFill>
          <a:blip r:embed="rId4" cstate="print"/>
          <a:srcRect l="15728" r="7333" b="25106"/>
          <a:stretch>
            <a:fillRect/>
          </a:stretch>
        </p:blipFill>
        <p:spPr bwMode="auto">
          <a:xfrm>
            <a:off x="5181600" y="3886200"/>
            <a:ext cx="3103418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graduated from Los Angeles College Prep HS in 1994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794" name="Picture 2" descr="https://d3jc3ahdjad7x7.cloudfront.net/pLeLdUBUPIwarf8d4GNQTAZkSLY3p5SbHx6AQeLdYPE8je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438400"/>
            <a:ext cx="2143125" cy="2114550"/>
          </a:xfrm>
          <a:prstGeom prst="rect">
            <a:avLst/>
          </a:prstGeom>
          <a:noFill/>
        </p:spPr>
      </p:pic>
      <p:pic>
        <p:nvPicPr>
          <p:cNvPr id="5" name="Picture 2" descr="C:\Users\Mom\Pictures\MP Navigator EX\2015_06_07\IM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2895600"/>
            <a:ext cx="4039985" cy="293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Activities/Athletics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/>
              <a:t>Jobs I worked while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</a:p>
          <a:p>
            <a:r>
              <a:rPr lang="en-US" dirty="0" smtClean="0"/>
              <a:t>Pep Squad</a:t>
            </a:r>
          </a:p>
          <a:p>
            <a:r>
              <a:rPr lang="en-US" dirty="0" smtClean="0"/>
              <a:t>Work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Wet Seal </a:t>
            </a:r>
          </a:p>
          <a:p>
            <a:r>
              <a:rPr lang="en-US" dirty="0" smtClean="0"/>
              <a:t>Music Plus </a:t>
            </a:r>
          </a:p>
          <a:p>
            <a:r>
              <a:rPr lang="en-US" dirty="0" smtClean="0"/>
              <a:t>Bed Bath &amp; Beyond </a:t>
            </a:r>
          </a:p>
          <a:p>
            <a:r>
              <a:rPr lang="en-US" dirty="0" smtClean="0"/>
              <a:t>Red Lobster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Image result for hate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2705100" cy="1685926"/>
          </a:xfrm>
          <a:prstGeom prst="rect">
            <a:avLst/>
          </a:prstGeom>
          <a:noFill/>
        </p:spPr>
      </p:pic>
      <p:sp>
        <p:nvSpPr>
          <p:cNvPr id="16388" name="AutoShape 4" descr="Displaying received_1020844274890062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isplaying received_1020844274890062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1" name="Picture 7" descr="C:\Users\Mom\Downloads\received_10208442748900628.jpeg"/>
          <p:cNvPicPr>
            <a:picLocks noChangeAspect="1" noChangeArrowheads="1"/>
          </p:cNvPicPr>
          <p:nvPr/>
        </p:nvPicPr>
        <p:blipFill>
          <a:blip r:embed="rId4" cstate="print"/>
          <a:srcRect t="20702" r="40360"/>
          <a:stretch>
            <a:fillRect/>
          </a:stretch>
        </p:blipFill>
        <p:spPr bwMode="auto">
          <a:xfrm>
            <a:off x="3962400" y="4343400"/>
            <a:ext cx="2057400" cy="204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College…Yea!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Cal State Long Beach for 2 years then transferred to Woodbury University and graduated with a Degree Interior Design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556" name="AutoShape 4" descr="Image result for woodbury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woodbury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 descr="Image result for woodbury university school of interior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648200" cy="3081960"/>
          </a:xfrm>
          <a:prstGeom prst="rect">
            <a:avLst/>
          </a:prstGeom>
          <a:noFill/>
        </p:spPr>
      </p:pic>
      <p:pic>
        <p:nvPicPr>
          <p:cNvPr id="23554" name="Picture 2" descr="Image result for csulb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2920997" cy="1524000"/>
          </a:xfrm>
          <a:prstGeom prst="rect">
            <a:avLst/>
          </a:prstGeom>
          <a:noFill/>
        </p:spPr>
      </p:pic>
      <p:pic>
        <p:nvPicPr>
          <p:cNvPr id="23560" name="Picture 8" descr="Image result for woodbury universit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14800"/>
            <a:ext cx="228599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woodbury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3124200" cy="209037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Memories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Obstacles or adversity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able to set my own schedule for class and work</a:t>
            </a:r>
          </a:p>
          <a:p>
            <a:r>
              <a:rPr lang="en-US" dirty="0" smtClean="0"/>
              <a:t>Design, Design, Design, Long Hours working on projects And loving it! </a:t>
            </a:r>
          </a:p>
          <a:p>
            <a:r>
              <a:rPr lang="en-US" dirty="0" smtClean="0"/>
              <a:t>Being around a diverse group of people of all ages with new experiences </a:t>
            </a:r>
          </a:p>
          <a:p>
            <a:r>
              <a:rPr lang="en-US" dirty="0" smtClean="0"/>
              <a:t>Living in the dorms, my first apt across from the beach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845720"/>
          </a:xfrm>
        </p:spPr>
        <p:txBody>
          <a:bodyPr/>
          <a:lstStyle/>
          <a:p>
            <a:r>
              <a:rPr lang="en-US" dirty="0" smtClean="0"/>
              <a:t>Being comfortable in my own skin.</a:t>
            </a:r>
          </a:p>
          <a:p>
            <a:r>
              <a:rPr lang="en-US" dirty="0" smtClean="0"/>
              <a:t>Often the only African American in class and at work</a:t>
            </a:r>
          </a:p>
          <a:p>
            <a:r>
              <a:rPr lang="en-US" dirty="0" smtClean="0"/>
              <a:t>Working  2 jobs to help pay for school </a:t>
            </a:r>
          </a:p>
        </p:txBody>
      </p:sp>
    </p:spTree>
    <p:extLst>
      <p:ext uri="{BB962C8B-B14F-4D97-AF65-F5344CB8AC3E}">
        <p14:creationId xmlns:p14="http://schemas.microsoft.com/office/powerpoint/2010/main" xmlns="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8271830"/>
              </p:ext>
            </p:extLst>
          </p:nvPr>
        </p:nvGraphicFramePr>
        <p:xfrm>
          <a:off x="5334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Challenges</a:t>
            </a:r>
            <a:endParaRPr lang="en-US" sz="32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Being the only African American Female in the work place </a:t>
            </a:r>
          </a:p>
          <a:p>
            <a:r>
              <a:rPr lang="en-US" dirty="0" smtClean="0"/>
              <a:t>Not a common major in my neighborhood, finding my voice and niche</a:t>
            </a:r>
          </a:p>
          <a:p>
            <a:endParaRPr lang="en-US" dirty="0"/>
          </a:p>
        </p:txBody>
      </p:sp>
      <p:pic>
        <p:nvPicPr>
          <p:cNvPr id="1027" name="Picture 3" descr="C:\Users\Mom\Pictures\Tanya G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2979615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2919</TotalTime>
  <Words>359</Words>
  <Application>Microsoft Office PowerPoint</Application>
  <PresentationFormat>On-screen Show (4:3)</PresentationFormat>
  <Paragraphs>96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INTRODUCTION   Dream Big</vt:lpstr>
      <vt:lpstr>The Early Years…</vt:lpstr>
      <vt:lpstr>My Family…</vt:lpstr>
      <vt:lpstr>HIGH SCHOOL</vt:lpstr>
      <vt:lpstr>HIGH SCHOOL</vt:lpstr>
      <vt:lpstr>College…Yea!</vt:lpstr>
      <vt:lpstr>College  </vt:lpstr>
      <vt:lpstr>Career Path</vt:lpstr>
      <vt:lpstr>Career</vt:lpstr>
      <vt:lpstr>Career</vt:lpstr>
      <vt:lpstr>ACADEMIC EXERCISE</vt:lpstr>
      <vt:lpstr>QUESTION AND 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Mom</cp:lastModifiedBy>
  <cp:revision>219</cp:revision>
  <dcterms:created xsi:type="dcterms:W3CDTF">2013-01-02T21:12:08Z</dcterms:created>
  <dcterms:modified xsi:type="dcterms:W3CDTF">2016-09-14T07:05:00Z</dcterms:modified>
</cp:coreProperties>
</file>