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92" r:id="rId3"/>
    <p:sldId id="261" r:id="rId4"/>
    <p:sldId id="279" r:id="rId5"/>
    <p:sldId id="277" r:id="rId6"/>
    <p:sldId id="278" r:id="rId7"/>
    <p:sldId id="290" r:id="rId8"/>
    <p:sldId id="280" r:id="rId9"/>
    <p:sldId id="260" r:id="rId10"/>
    <p:sldId id="264" r:id="rId11"/>
    <p:sldId id="265" r:id="rId12"/>
    <p:sldId id="259" r:id="rId13"/>
    <p:sldId id="262" r:id="rId14"/>
    <p:sldId id="284" r:id="rId15"/>
    <p:sldId id="285" r:id="rId16"/>
    <p:sldId id="269" r:id="rId17"/>
    <p:sldId id="286" r:id="rId18"/>
    <p:sldId id="294" r:id="rId19"/>
    <p:sldId id="295" r:id="rId20"/>
    <p:sldId id="287" r:id="rId21"/>
    <p:sldId id="288" r:id="rId22"/>
    <p:sldId id="289" r:id="rId23"/>
    <p:sldId id="267" r:id="rId24"/>
    <p:sldId id="268" r:id="rId25"/>
    <p:sldId id="272" r:id="rId26"/>
    <p:sldId id="293" r:id="rId27"/>
    <p:sldId id="273" r:id="rId28"/>
    <p:sldId id="281" r:id="rId29"/>
    <p:sldId id="282" r:id="rId30"/>
    <p:sldId id="296" r:id="rId31"/>
    <p:sldId id="276" r:id="rId32"/>
    <p:sldId id="270" r:id="rId33"/>
    <p:sldId id="274" r:id="rId34"/>
    <p:sldId id="291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8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D2C2-6E82-4FD8-9E22-400D10B4598F}" type="datetimeFigureOut">
              <a:rPr lang="en-US" smtClean="0"/>
              <a:t>5/26/2015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83A60-2EE0-49BA-9766-C1DB0F3182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579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D2C2-6E82-4FD8-9E22-400D10B4598F}" type="datetimeFigureOut">
              <a:rPr lang="en-US" smtClean="0"/>
              <a:t>5/26/2015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83A60-2EE0-49BA-9766-C1DB0F3182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663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D2C2-6E82-4FD8-9E22-400D10B4598F}" type="datetimeFigureOut">
              <a:rPr lang="en-US" smtClean="0"/>
              <a:t>5/26/2015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83A60-2EE0-49BA-9766-C1DB0F3182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54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D2C2-6E82-4FD8-9E22-400D10B4598F}" type="datetimeFigureOut">
              <a:rPr lang="en-US" smtClean="0"/>
              <a:t>5/26/2015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83A60-2EE0-49BA-9766-C1DB0F3182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943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D2C2-6E82-4FD8-9E22-400D10B4598F}" type="datetimeFigureOut">
              <a:rPr lang="en-US" smtClean="0"/>
              <a:t>5/26/2015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83A60-2EE0-49BA-9766-C1DB0F3182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733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D2C2-6E82-4FD8-9E22-400D10B4598F}" type="datetimeFigureOut">
              <a:rPr lang="en-US" smtClean="0"/>
              <a:t>5/26/2015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83A60-2EE0-49BA-9766-C1DB0F3182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54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D2C2-6E82-4FD8-9E22-400D10B4598F}" type="datetimeFigureOut">
              <a:rPr lang="en-US" smtClean="0"/>
              <a:t>5/26/2015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83A60-2EE0-49BA-9766-C1DB0F3182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79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D2C2-6E82-4FD8-9E22-400D10B4598F}" type="datetimeFigureOut">
              <a:rPr lang="en-US" smtClean="0"/>
              <a:t>5/26/2015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83A60-2EE0-49BA-9766-C1DB0F3182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774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D2C2-6E82-4FD8-9E22-400D10B4598F}" type="datetimeFigureOut">
              <a:rPr lang="en-US" smtClean="0"/>
              <a:t>5/26/2015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83A60-2EE0-49BA-9766-C1DB0F3182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897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D2C2-6E82-4FD8-9E22-400D10B4598F}" type="datetimeFigureOut">
              <a:rPr lang="en-US" smtClean="0"/>
              <a:t>5/26/2015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83A60-2EE0-49BA-9766-C1DB0F3182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74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D2C2-6E82-4FD8-9E22-400D10B4598F}" type="datetimeFigureOut">
              <a:rPr lang="en-US" smtClean="0"/>
              <a:t>5/26/2015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83A60-2EE0-49BA-9766-C1DB0F3182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72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3D2C2-6E82-4FD8-9E22-400D10B4598F}" type="datetimeFigureOut">
              <a:rPr lang="en-US" smtClean="0"/>
              <a:t>5/26/2015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83A60-2EE0-49BA-9766-C1DB0F3182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82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457200"/>
            <a:ext cx="7772400" cy="1470025"/>
          </a:xfrm>
        </p:spPr>
        <p:txBody>
          <a:bodyPr>
            <a:normAutofit/>
          </a:bodyPr>
          <a:lstStyle/>
          <a:p>
            <a:r>
              <a:rPr lang="en-US" sz="5000" dirty="0" smtClean="0"/>
              <a:t>The Impact of Your Life </a:t>
            </a:r>
            <a:endParaRPr lang="en-US" sz="5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454" y="1808018"/>
            <a:ext cx="6400800" cy="1752600"/>
          </a:xfrm>
        </p:spPr>
        <p:txBody>
          <a:bodyPr/>
          <a:lstStyle/>
          <a:p>
            <a:r>
              <a:rPr lang="en-US" dirty="0" smtClean="0"/>
              <a:t>Blake F. Richetta</a:t>
            </a:r>
          </a:p>
          <a:p>
            <a:r>
              <a:rPr lang="en-US" dirty="0" smtClean="0"/>
              <a:t>May 2015 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1" t="16287" r="21682" b="16477"/>
          <a:stretch/>
        </p:blipFill>
        <p:spPr bwMode="auto">
          <a:xfrm>
            <a:off x="2133600" y="3124200"/>
            <a:ext cx="5237018" cy="310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59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5600" dirty="0" smtClean="0"/>
              <a:t>Life is a Journey,                         </a:t>
            </a:r>
            <a:r>
              <a:rPr lang="en-US" sz="5600" i="1" u="sng" dirty="0" smtClean="0"/>
              <a:t>NOT</a:t>
            </a:r>
            <a:r>
              <a:rPr lang="en-US" sz="5600" dirty="0" smtClean="0"/>
              <a:t> a Destination </a:t>
            </a:r>
            <a:endParaRPr lang="en-US" sz="5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5" t="34027" r="32400" b="23710"/>
          <a:stretch/>
        </p:blipFill>
        <p:spPr bwMode="auto">
          <a:xfrm>
            <a:off x="2362200" y="3200400"/>
            <a:ext cx="4630057" cy="309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35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Get Busy Living or Get Busy Dying!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4" t="16865" r="21076" b="10912"/>
          <a:stretch/>
        </p:blipFill>
        <p:spPr bwMode="auto">
          <a:xfrm>
            <a:off x="1981200" y="2209800"/>
            <a:ext cx="5315857" cy="366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28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Family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Career, Humanity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Philanthropy, Humanity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Friends, Community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Planet 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6287" r="17636" b="9091"/>
          <a:stretch/>
        </p:blipFill>
        <p:spPr bwMode="auto">
          <a:xfrm>
            <a:off x="5257800" y="1371600"/>
            <a:ext cx="3206201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9" t="30020" r="36909" b="20927"/>
          <a:stretch/>
        </p:blipFill>
        <p:spPr bwMode="auto">
          <a:xfrm>
            <a:off x="5562600" y="3714766"/>
            <a:ext cx="2362440" cy="250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3" t="31449" r="35858" b="21131"/>
          <a:stretch/>
        </p:blipFill>
        <p:spPr bwMode="auto">
          <a:xfrm>
            <a:off x="3200400" y="4648200"/>
            <a:ext cx="1746559" cy="158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52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685800"/>
            <a:ext cx="7772400" cy="1470025"/>
          </a:xfrm>
        </p:spPr>
        <p:txBody>
          <a:bodyPr/>
          <a:lstStyle/>
          <a:p>
            <a:r>
              <a:rPr lang="en-US" dirty="0" smtClean="0"/>
              <a:t>Life Balance 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5" t="38920" r="34301" b="28220"/>
          <a:stretch/>
        </p:blipFill>
        <p:spPr bwMode="auto">
          <a:xfrm>
            <a:off x="4419600" y="2796803"/>
            <a:ext cx="4156365" cy="240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1" t="29672" r="40012" b="19138"/>
          <a:stretch/>
        </p:blipFill>
        <p:spPr bwMode="auto">
          <a:xfrm>
            <a:off x="1828800" y="2126343"/>
            <a:ext cx="2685143" cy="37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28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1809" y="15017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Career of “</a:t>
            </a:r>
            <a:r>
              <a:rPr lang="en-US" i="1" dirty="0" smtClean="0"/>
              <a:t>Passion</a:t>
            </a:r>
            <a:r>
              <a:rPr lang="en-US" dirty="0" smtClean="0"/>
              <a:t>”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5" t="43452" r="39204" b="32738"/>
          <a:stretch/>
        </p:blipFill>
        <p:spPr bwMode="auto">
          <a:xfrm>
            <a:off x="2209800" y="2438400"/>
            <a:ext cx="4716419" cy="291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69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09600"/>
            <a:ext cx="7772400" cy="1470025"/>
          </a:xfrm>
        </p:spPr>
        <p:txBody>
          <a:bodyPr>
            <a:noAutofit/>
          </a:bodyPr>
          <a:lstStyle/>
          <a:p>
            <a:r>
              <a:rPr lang="en-US" sz="5000" dirty="0" smtClean="0"/>
              <a:t>Excellence</a:t>
            </a:r>
            <a:br>
              <a:rPr lang="en-US" sz="5000" dirty="0" smtClean="0"/>
            </a:br>
            <a:endParaRPr lang="en-US" sz="5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9" t="30853" r="38283" b="22123"/>
          <a:stretch/>
        </p:blipFill>
        <p:spPr bwMode="auto">
          <a:xfrm>
            <a:off x="2971800" y="2057400"/>
            <a:ext cx="3062515" cy="34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23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09600"/>
            <a:ext cx="7772400" cy="1470025"/>
          </a:xfrm>
        </p:spPr>
        <p:txBody>
          <a:bodyPr>
            <a:normAutofit/>
          </a:bodyPr>
          <a:lstStyle/>
          <a:p>
            <a:r>
              <a:rPr lang="en-US" sz="5000" dirty="0" smtClean="0"/>
              <a:t>Persistence </a:t>
            </a:r>
            <a:endParaRPr lang="en-US" sz="5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1" t="35010" r="39009" b="23413"/>
          <a:stretch/>
        </p:blipFill>
        <p:spPr bwMode="auto">
          <a:xfrm>
            <a:off x="3124200" y="2299854"/>
            <a:ext cx="2714172" cy="304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11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81000"/>
            <a:ext cx="7772400" cy="1470025"/>
          </a:xfrm>
        </p:spPr>
        <p:txBody>
          <a:bodyPr>
            <a:normAutofit/>
          </a:bodyPr>
          <a:lstStyle/>
          <a:p>
            <a:r>
              <a:rPr lang="en-US" sz="5000" dirty="0" smtClean="0"/>
              <a:t>Presence </a:t>
            </a:r>
            <a:endParaRPr lang="en-US" sz="5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7" t="25050" r="18065" b="17609"/>
          <a:stretch/>
        </p:blipFill>
        <p:spPr bwMode="auto">
          <a:xfrm>
            <a:off x="381000" y="1828800"/>
            <a:ext cx="8389257" cy="419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25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>
            <a:normAutofit/>
          </a:bodyPr>
          <a:lstStyle/>
          <a:p>
            <a:r>
              <a:rPr lang="en-US" sz="5000" dirty="0" smtClean="0"/>
              <a:t>Risk Taking</a:t>
            </a:r>
            <a:endParaRPr lang="en-US" sz="50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7" t="18304" r="18706" b="9375"/>
          <a:stretch/>
        </p:blipFill>
        <p:spPr bwMode="auto">
          <a:xfrm>
            <a:off x="1219200" y="1600200"/>
            <a:ext cx="6314970" cy="437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4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>
            <a:normAutofit/>
          </a:bodyPr>
          <a:lstStyle/>
          <a:p>
            <a:r>
              <a:rPr lang="en-US" sz="5000" dirty="0" smtClean="0"/>
              <a:t>Lead!</a:t>
            </a:r>
            <a:endParaRPr lang="en-US" sz="50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7" t="23413" r="32520" b="13690"/>
          <a:stretch/>
        </p:blipFill>
        <p:spPr bwMode="auto">
          <a:xfrm>
            <a:off x="2362200" y="1712686"/>
            <a:ext cx="4599709" cy="460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11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5000" dirty="0" smtClean="0"/>
              <a:t>The Mission of My Presentation</a:t>
            </a:r>
            <a:endParaRPr lang="en-US" sz="5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5" t="37350" r="39845" b="26142"/>
          <a:stretch/>
        </p:blipFill>
        <p:spPr bwMode="auto">
          <a:xfrm>
            <a:off x="3352800" y="2971800"/>
            <a:ext cx="3015344" cy="308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27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470025"/>
          </a:xfrm>
        </p:spPr>
        <p:txBody>
          <a:bodyPr>
            <a:normAutofit/>
          </a:bodyPr>
          <a:lstStyle/>
          <a:p>
            <a:r>
              <a:rPr lang="en-US" sz="4500" dirty="0" smtClean="0"/>
              <a:t>Go To Bed With A Plan, Wake Up With A Purpose!</a:t>
            </a:r>
            <a:endParaRPr lang="en-US" sz="45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0" t="17361" r="19626" b="25000"/>
          <a:stretch/>
        </p:blipFill>
        <p:spPr bwMode="auto">
          <a:xfrm>
            <a:off x="2133600" y="2667000"/>
            <a:ext cx="5021943" cy="26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95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90600"/>
            <a:ext cx="7772400" cy="1470025"/>
          </a:xfrm>
        </p:spPr>
        <p:txBody>
          <a:bodyPr>
            <a:normAutofit/>
          </a:bodyPr>
          <a:lstStyle/>
          <a:p>
            <a:r>
              <a:rPr lang="en-US" sz="4500" dirty="0" smtClean="0"/>
              <a:t>Prior Planning Prevents Poor Performance! </a:t>
            </a:r>
            <a:endParaRPr lang="en-US" sz="45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4" t="29546" r="34727" b="15909"/>
          <a:stretch/>
        </p:blipFill>
        <p:spPr bwMode="auto">
          <a:xfrm>
            <a:off x="2743200" y="2680855"/>
            <a:ext cx="3302937" cy="348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38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838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4500" dirty="0" smtClean="0"/>
              <a:t>A Plan Is Only As Good As The Execution – And Execution Is Only As Good As The Plan!</a:t>
            </a:r>
            <a:endParaRPr lang="en-US" sz="45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4" t="23958" r="29934" b="14489"/>
          <a:stretch/>
        </p:blipFill>
        <p:spPr bwMode="auto">
          <a:xfrm>
            <a:off x="2971800" y="2971800"/>
            <a:ext cx="3882599" cy="313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70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8000" dirty="0" smtClean="0"/>
              <a:t>The “</a:t>
            </a:r>
            <a:r>
              <a:rPr lang="en-US" sz="8000" i="1" dirty="0" smtClean="0"/>
              <a:t>W</a:t>
            </a:r>
            <a:r>
              <a:rPr lang="en-US" sz="8000" dirty="0" smtClean="0"/>
              <a:t>”</a:t>
            </a:r>
            <a:br>
              <a:rPr lang="en-US" sz="8000" dirty="0" smtClean="0"/>
            </a:br>
            <a:r>
              <a:rPr lang="en-US" sz="8000" dirty="0" smtClean="0"/>
              <a:t>Strategic vs. Tactical 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65518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295400"/>
            <a:ext cx="7772400" cy="1470025"/>
          </a:xfrm>
        </p:spPr>
        <p:txBody>
          <a:bodyPr>
            <a:normAutofit/>
          </a:bodyPr>
          <a:lstStyle/>
          <a:p>
            <a:r>
              <a:rPr lang="en-US" sz="5000" dirty="0" smtClean="0"/>
              <a:t>Always Follow Through! </a:t>
            </a:r>
            <a:endParaRPr lang="en-US" sz="5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1" t="36906" r="36080" b="31547"/>
          <a:stretch/>
        </p:blipFill>
        <p:spPr bwMode="auto">
          <a:xfrm>
            <a:off x="2819400" y="2743200"/>
            <a:ext cx="3541486" cy="230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7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Multi-Task,</a:t>
            </a:r>
            <a:br>
              <a:rPr lang="en-US" sz="4000" dirty="0" smtClean="0"/>
            </a:br>
            <a:r>
              <a:rPr lang="en-US" sz="4000" dirty="0" smtClean="0"/>
              <a:t>Manage Projects and Deadlines</a:t>
            </a:r>
            <a:br>
              <a:rPr lang="en-US" sz="4000" dirty="0" smtClean="0"/>
            </a:br>
            <a:r>
              <a:rPr lang="en-US" sz="4000" dirty="0" smtClean="0"/>
              <a:t>Develop a “</a:t>
            </a:r>
            <a:r>
              <a:rPr lang="en-US" sz="4000" i="1" dirty="0" smtClean="0"/>
              <a:t>System</a:t>
            </a:r>
            <a:r>
              <a:rPr lang="en-US" sz="4000" dirty="0" smtClean="0"/>
              <a:t>”  </a:t>
            </a:r>
            <a:endParaRPr lang="en-US" sz="40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33120" r="18009" b="20635"/>
          <a:stretch/>
        </p:blipFill>
        <p:spPr bwMode="auto">
          <a:xfrm>
            <a:off x="1537855" y="4114800"/>
            <a:ext cx="6360886" cy="255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2" t="15426" r="20550" b="8978"/>
          <a:stretch/>
        </p:blipFill>
        <p:spPr bwMode="auto">
          <a:xfrm>
            <a:off x="3246984" y="1905001"/>
            <a:ext cx="2914917" cy="20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8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661" y="10668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Do </a:t>
            </a:r>
            <a:r>
              <a:rPr lang="en-US" u="sng" dirty="0" smtClean="0"/>
              <a:t>NOT</a:t>
            </a:r>
            <a:r>
              <a:rPr lang="en-US" dirty="0" smtClean="0"/>
              <a:t> Confuse Activity With Accomplishment  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5341" r="40370" b="7198"/>
          <a:stretch/>
        </p:blipFill>
        <p:spPr bwMode="auto">
          <a:xfrm>
            <a:off x="1323109" y="3008557"/>
            <a:ext cx="2213967" cy="2263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2" t="20929" r="25935" b="11363"/>
          <a:stretch/>
        </p:blipFill>
        <p:spPr bwMode="auto">
          <a:xfrm>
            <a:off x="4038600" y="2758420"/>
            <a:ext cx="3990109" cy="30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45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1470025"/>
          </a:xfrm>
        </p:spPr>
        <p:txBody>
          <a:bodyPr>
            <a:noAutofit/>
          </a:bodyPr>
          <a:lstStyle/>
          <a:p>
            <a:r>
              <a:rPr lang="en-US" sz="3000" dirty="0" smtClean="0"/>
              <a:t>Proactive Work vs. Reactive Work </a:t>
            </a:r>
            <a:br>
              <a:rPr lang="en-US" sz="3000" dirty="0" smtClean="0"/>
            </a:b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 smtClean="0"/>
              <a:t>Do </a:t>
            </a:r>
            <a:r>
              <a:rPr lang="en-US" sz="3000" u="sng" dirty="0" smtClean="0"/>
              <a:t>NOT </a:t>
            </a:r>
            <a:r>
              <a:rPr lang="en-US" sz="3000" dirty="0" smtClean="0"/>
              <a:t>Spend a Dollar of Your Time </a:t>
            </a:r>
            <a:br>
              <a:rPr lang="en-US" sz="3000" dirty="0" smtClean="0"/>
            </a:br>
            <a:r>
              <a:rPr lang="en-US" sz="3000" dirty="0" smtClean="0"/>
              <a:t>To Make a Dime!</a:t>
            </a:r>
            <a:br>
              <a:rPr lang="en-US" sz="3000" dirty="0" smtClean="0"/>
            </a:b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 smtClean="0"/>
              <a:t>Work Smarter Not Harder!</a:t>
            </a:r>
            <a:endParaRPr lang="en-US" sz="3000" u="sng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1" t="34275" r="27602" b="23174"/>
          <a:stretch/>
        </p:blipFill>
        <p:spPr bwMode="auto">
          <a:xfrm>
            <a:off x="4191000" y="3810000"/>
            <a:ext cx="4557840" cy="241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0" t="40813" r="38925" b="29594"/>
          <a:stretch/>
        </p:blipFill>
        <p:spPr bwMode="auto">
          <a:xfrm>
            <a:off x="685800" y="3549074"/>
            <a:ext cx="3276600" cy="266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860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Do NOT Become </a:t>
            </a:r>
            <a:br>
              <a:rPr lang="en-US" sz="4000" dirty="0" smtClean="0"/>
            </a:br>
            <a:r>
              <a:rPr lang="en-US" sz="4000" dirty="0" smtClean="0"/>
              <a:t>A “</a:t>
            </a:r>
            <a:r>
              <a:rPr lang="en-US" sz="4000" i="1" dirty="0" smtClean="0"/>
              <a:t>Master of Minutia</a:t>
            </a:r>
            <a:r>
              <a:rPr lang="en-US" sz="4000" dirty="0" smtClean="0"/>
              <a:t>”</a:t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>Do NOT Make a Mountain Out of A Molehill  </a:t>
            </a:r>
            <a:endParaRPr lang="en-US" sz="40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1" t="36459" r="33435" b="26587"/>
          <a:stretch/>
        </p:blipFill>
        <p:spPr bwMode="auto">
          <a:xfrm>
            <a:off x="4419600" y="3741057"/>
            <a:ext cx="4350203" cy="270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3" t="24305" r="27714" b="14583"/>
          <a:stretch/>
        </p:blipFill>
        <p:spPr bwMode="auto">
          <a:xfrm>
            <a:off x="685800" y="3650673"/>
            <a:ext cx="3559793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55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838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Analysis Paralysis! 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Do NOT Get Trapped Near </a:t>
            </a:r>
            <a:br>
              <a:rPr lang="en-US" sz="4000" dirty="0" smtClean="0"/>
            </a:br>
            <a:r>
              <a:rPr lang="en-US" sz="4000" dirty="0" smtClean="0"/>
              <a:t>The “Inner Circle of Thought!” </a:t>
            </a:r>
            <a:endParaRPr lang="en-US" sz="40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8" t="39299" r="41541" b="28883"/>
          <a:stretch/>
        </p:blipFill>
        <p:spPr bwMode="auto">
          <a:xfrm>
            <a:off x="3505200" y="3200400"/>
            <a:ext cx="2223655" cy="232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901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000" i="1" dirty="0" smtClean="0"/>
              <a:t>A Little About Me….</a:t>
            </a:r>
            <a:endParaRPr lang="en-US" sz="5000" i="1" dirty="0"/>
          </a:p>
        </p:txBody>
      </p:sp>
    </p:spTree>
    <p:extLst>
      <p:ext uri="{BB962C8B-B14F-4D97-AF65-F5344CB8AC3E}">
        <p14:creationId xmlns:p14="http://schemas.microsoft.com/office/powerpoint/2010/main" val="252473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6096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Worry Does NOT Take The Sorrow Out Of Tomorrow – But It Will Take The Joy Out Of Today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7" t="25049" r="33407" b="14831"/>
          <a:stretch/>
        </p:blipFill>
        <p:spPr bwMode="auto">
          <a:xfrm>
            <a:off x="3100676" y="2590800"/>
            <a:ext cx="3178175" cy="321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38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914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5000" dirty="0" smtClean="0"/>
              <a:t>Take Responsibility </a:t>
            </a:r>
            <a:br>
              <a:rPr lang="en-US" sz="5000" dirty="0" smtClean="0"/>
            </a:br>
            <a:r>
              <a:rPr lang="en-US" sz="5000" dirty="0" smtClean="0"/>
              <a:t>NO Excuses!</a:t>
            </a:r>
            <a:endParaRPr lang="en-US" sz="50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8" t="37451" r="39818" b="27629"/>
          <a:stretch/>
        </p:blipFill>
        <p:spPr bwMode="auto">
          <a:xfrm>
            <a:off x="3276600" y="2743200"/>
            <a:ext cx="2656115" cy="255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56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772400" cy="1470025"/>
          </a:xfrm>
        </p:spPr>
        <p:txBody>
          <a:bodyPr>
            <a:noAutofit/>
          </a:bodyPr>
          <a:lstStyle/>
          <a:p>
            <a:r>
              <a:rPr lang="en-US" sz="3000" dirty="0" smtClean="0"/>
              <a:t>Challenge Yourself, </a:t>
            </a:r>
            <a:br>
              <a:rPr lang="en-US" sz="3000" dirty="0" smtClean="0"/>
            </a:br>
            <a:r>
              <a:rPr lang="en-US" sz="3000" u="sng" dirty="0" smtClean="0"/>
              <a:t>Never</a:t>
            </a:r>
            <a:r>
              <a:rPr lang="en-US" sz="3000" dirty="0" smtClean="0"/>
              <a:t> Stop Learning!</a:t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If You Stop Learning, You Will Stop Growing </a:t>
            </a:r>
            <a:endParaRPr lang="en-US" sz="30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0" t="24207" r="25887" b="14087"/>
          <a:stretch/>
        </p:blipFill>
        <p:spPr bwMode="auto">
          <a:xfrm>
            <a:off x="1905000" y="2133600"/>
            <a:ext cx="6047509" cy="425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849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Chief Virtues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0429"/>
            <a:ext cx="8229600" cy="45259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Love, Compassion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Empathy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Honesty, Integrity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Wisdom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Courage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Strength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Fortitude (</a:t>
            </a:r>
            <a:r>
              <a:rPr lang="en-US" i="1" dirty="0" smtClean="0"/>
              <a:t>Perseverance, Persistence, Passion</a:t>
            </a:r>
            <a:r>
              <a:rPr lang="en-US" dirty="0" smtClean="0"/>
              <a:t>)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Temperance 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3" t="20437" r="22917" b="6251"/>
          <a:stretch/>
        </p:blipFill>
        <p:spPr bwMode="auto">
          <a:xfrm>
            <a:off x="6945962" y="1572152"/>
            <a:ext cx="1745490" cy="133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5" t="34673" r="32375" b="25446"/>
          <a:stretch/>
        </p:blipFill>
        <p:spPr bwMode="auto">
          <a:xfrm>
            <a:off x="4322618" y="2469572"/>
            <a:ext cx="2497755" cy="14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4" t="17113" r="34104" b="7887"/>
          <a:stretch/>
        </p:blipFill>
        <p:spPr bwMode="auto">
          <a:xfrm>
            <a:off x="7100552" y="2960911"/>
            <a:ext cx="143631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23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457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5000" i="1" dirty="0" smtClean="0"/>
              <a:t>What Will Be The </a:t>
            </a:r>
            <a:br>
              <a:rPr lang="en-US" sz="5000" i="1" dirty="0" smtClean="0"/>
            </a:br>
            <a:r>
              <a:rPr lang="en-US" sz="5000" i="1" dirty="0" smtClean="0"/>
              <a:t>Impact of Your Life? </a:t>
            </a:r>
            <a:endParaRPr lang="en-US" sz="5000" i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6" t="18902" r="17507" b="7589"/>
          <a:stretch/>
        </p:blipFill>
        <p:spPr bwMode="auto">
          <a:xfrm>
            <a:off x="1440872" y="2189018"/>
            <a:ext cx="6375071" cy="408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81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772400" cy="1470025"/>
          </a:xfrm>
        </p:spPr>
        <p:txBody>
          <a:bodyPr>
            <a:normAutofit/>
          </a:bodyPr>
          <a:lstStyle/>
          <a:p>
            <a:r>
              <a:rPr lang="en-US" sz="5000" i="1" dirty="0" smtClean="0"/>
              <a:t>A Brief History….</a:t>
            </a:r>
            <a:endParaRPr lang="en-US" sz="5000" i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3" t="7193" r="33153" b="12599"/>
          <a:stretch/>
        </p:blipFill>
        <p:spPr bwMode="auto">
          <a:xfrm>
            <a:off x="838200" y="2421080"/>
            <a:ext cx="2428575" cy="327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7" t="9128" r="21439" b="15476"/>
          <a:stretch/>
        </p:blipFill>
        <p:spPr bwMode="auto">
          <a:xfrm>
            <a:off x="4038600" y="2225138"/>
            <a:ext cx="4440799" cy="36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4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   Family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6" t="18872" r="33395" b="12947"/>
          <a:stretch/>
        </p:blipFill>
        <p:spPr bwMode="auto">
          <a:xfrm>
            <a:off x="4724400" y="32657"/>
            <a:ext cx="3737423" cy="347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4" t="7620" r="34315" b="14805"/>
          <a:stretch/>
        </p:blipFill>
        <p:spPr bwMode="auto">
          <a:xfrm>
            <a:off x="899886" y="1482435"/>
            <a:ext cx="3341914" cy="451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0" t="28968" r="27369" b="12454"/>
          <a:stretch/>
        </p:blipFill>
        <p:spPr bwMode="auto">
          <a:xfrm>
            <a:off x="4511277" y="3657599"/>
            <a:ext cx="4163667" cy="295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64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Career, Humanity &amp; Our Planet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17331" r="15081" b="17709"/>
          <a:stretch/>
        </p:blipFill>
        <p:spPr bwMode="auto">
          <a:xfrm>
            <a:off x="4038600" y="4829662"/>
            <a:ext cx="3643745" cy="186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ANd9GcQJ4zg74HiEQ1xpCvMB1Udvbt5gDhqAgZy6rxfEqut3mhNHnYek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91" y="4236934"/>
            <a:ext cx="2237389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ANd9GcQEw7p7tS6xNShuzkbTTefoXkF0abNvrGgNbpmIlH1or2KoivU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85" y="1371600"/>
            <a:ext cx="2514600" cy="237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t="14584" r="14016" b="7837"/>
          <a:stretch/>
        </p:blipFill>
        <p:spPr bwMode="auto">
          <a:xfrm>
            <a:off x="3477678" y="1163782"/>
            <a:ext cx="5271277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3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Career, Humanity &amp; Our Planet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2" t="32481" r="14372" b="15559"/>
          <a:stretch/>
        </p:blipFill>
        <p:spPr bwMode="auto">
          <a:xfrm>
            <a:off x="381000" y="2003182"/>
            <a:ext cx="8492836" cy="346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28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422" y="152400"/>
            <a:ext cx="8229600" cy="1143000"/>
          </a:xfrm>
        </p:spPr>
        <p:txBody>
          <a:bodyPr/>
          <a:lstStyle/>
          <a:p>
            <a:r>
              <a:rPr lang="en-US" dirty="0" smtClean="0"/>
              <a:t>Philanthropy, Humanity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7" r="33183" b="14204"/>
          <a:stretch/>
        </p:blipFill>
        <p:spPr bwMode="auto">
          <a:xfrm>
            <a:off x="5183422" y="4502727"/>
            <a:ext cx="3737264" cy="217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9" t="16319" r="41521" b="14534"/>
          <a:stretch/>
        </p:blipFill>
        <p:spPr bwMode="auto">
          <a:xfrm>
            <a:off x="5076081" y="978395"/>
            <a:ext cx="3852616" cy="336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7" t="6647" r="19850" b="12500"/>
          <a:stretch/>
        </p:blipFill>
        <p:spPr bwMode="auto">
          <a:xfrm>
            <a:off x="457200" y="2365848"/>
            <a:ext cx="4279622" cy="324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39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/>
              <a:t>28,000 Days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373926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</TotalTime>
  <Words>188</Words>
  <Application>Microsoft Office PowerPoint</Application>
  <PresentationFormat>On-screen Show (4:3)</PresentationFormat>
  <Paragraphs>49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The Impact of Your Life </vt:lpstr>
      <vt:lpstr>The Mission of My Presentation</vt:lpstr>
      <vt:lpstr>A Little About Me….</vt:lpstr>
      <vt:lpstr>A Brief History….</vt:lpstr>
      <vt:lpstr>   Family</vt:lpstr>
      <vt:lpstr>Career, Humanity &amp; Our Planet</vt:lpstr>
      <vt:lpstr>Career, Humanity &amp; Our Planet</vt:lpstr>
      <vt:lpstr>Philanthropy, Humanity</vt:lpstr>
      <vt:lpstr>28,000 Days</vt:lpstr>
      <vt:lpstr> Life is a Journey,                         NOT a Destination </vt:lpstr>
      <vt:lpstr> Get Busy Living or Get Busy Dying!</vt:lpstr>
      <vt:lpstr>Impact </vt:lpstr>
      <vt:lpstr>Life Balance </vt:lpstr>
      <vt:lpstr>A Career of “Passion”  </vt:lpstr>
      <vt:lpstr>Excellence </vt:lpstr>
      <vt:lpstr>Persistence </vt:lpstr>
      <vt:lpstr>Presence </vt:lpstr>
      <vt:lpstr>Risk Taking</vt:lpstr>
      <vt:lpstr>Lead!</vt:lpstr>
      <vt:lpstr>Go To Bed With A Plan, Wake Up With A Purpose!</vt:lpstr>
      <vt:lpstr>Prior Planning Prevents Poor Performance! </vt:lpstr>
      <vt:lpstr>A Plan Is Only As Good As The Execution – And Execution Is Only As Good As The Plan!</vt:lpstr>
      <vt:lpstr>The “W” Strategic vs. Tactical </vt:lpstr>
      <vt:lpstr>Always Follow Through! </vt:lpstr>
      <vt:lpstr>Multi-Task, Manage Projects and Deadlines Develop a “System”  </vt:lpstr>
      <vt:lpstr>Do NOT Confuse Activity With Accomplishment  </vt:lpstr>
      <vt:lpstr>Proactive Work vs. Reactive Work   Do NOT Spend a Dollar of Your Time  To Make a Dime!  Work Smarter Not Harder!</vt:lpstr>
      <vt:lpstr>Do NOT Become  A “Master of Minutia”  Do NOT Make a Mountain Out of A Molehill  </vt:lpstr>
      <vt:lpstr>Analysis Paralysis!   Do NOT Get Trapped Near  The “Inner Circle of Thought!” </vt:lpstr>
      <vt:lpstr>Worry Does NOT Take The Sorrow Out Of Tomorrow – But It Will Take The Joy Out Of Today</vt:lpstr>
      <vt:lpstr>Take Responsibility  NO Excuses!</vt:lpstr>
      <vt:lpstr>Challenge Yourself,  Never Stop Learning!  If You Stop Learning, You Will Stop Growing </vt:lpstr>
      <vt:lpstr>Chief Virtues</vt:lpstr>
      <vt:lpstr>What Will Be The  Impact of Your Life?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Finding Your “Passion</dc:title>
  <dc:creator>Blake</dc:creator>
  <cp:lastModifiedBy>Blake</cp:lastModifiedBy>
  <cp:revision>23</cp:revision>
  <dcterms:created xsi:type="dcterms:W3CDTF">2015-05-26T03:20:40Z</dcterms:created>
  <dcterms:modified xsi:type="dcterms:W3CDTF">2015-05-27T04:34:29Z</dcterms:modified>
</cp:coreProperties>
</file>