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AC4"/>
    <a:srgbClr val="AAEC39"/>
    <a:srgbClr val="1F27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7D8BAD-65C0-428B-B763-D5C262BA017E}" type="doc">
      <dgm:prSet loTypeId="urn:microsoft.com/office/officeart/2005/8/layout/arrow2#1" loCatId="process" qsTypeId="urn:microsoft.com/office/officeart/2005/8/quickstyle/simple1" qsCatId="simple" csTypeId="urn:microsoft.com/office/officeart/2005/8/colors/accent6_2" csCatId="accent6" phldr="1"/>
      <dgm:spPr/>
    </dgm:pt>
    <dgm:pt modelId="{9DF16435-D83C-43CC-88F7-B2FF0728BDD3}">
      <dgm:prSet phldrT="[Text]"/>
      <dgm:spPr/>
      <dgm:t>
        <a:bodyPr numCol="1"/>
        <a:lstStyle/>
        <a:p>
          <a:r>
            <a:rPr lang="en-US" dirty="0" smtClean="0">
              <a:solidFill>
                <a:schemeClr val="tx1">
                  <a:lumMod val="50000"/>
                  <a:lumOff val="50000"/>
                </a:schemeClr>
              </a:solidFill>
            </a:rPr>
            <a:t>2008 – Promoted to Manager</a:t>
          </a:r>
          <a:endParaRPr lang="en-US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CA52AC76-7BB2-413C-9E11-86D38414CFD5}" type="parTrans" cxnId="{4C08DC19-C4DB-42DD-AFF3-3B376FBE56A0}">
      <dgm:prSet/>
      <dgm:spPr/>
      <dgm:t>
        <a:bodyPr numCol="1"/>
        <a:lstStyle/>
        <a:p>
          <a:endParaRPr lang="en-US"/>
        </a:p>
      </dgm:t>
    </dgm:pt>
    <dgm:pt modelId="{517BB5CF-1D96-4F22-8A23-281004CAC4AB}" type="sibTrans" cxnId="{4C08DC19-C4DB-42DD-AFF3-3B376FBE56A0}">
      <dgm:prSet/>
      <dgm:spPr/>
      <dgm:t>
        <a:bodyPr numCol="1"/>
        <a:lstStyle/>
        <a:p>
          <a:endParaRPr lang="en-US"/>
        </a:p>
      </dgm:t>
    </dgm:pt>
    <dgm:pt modelId="{2D8EC281-7FD2-4949-B782-9554AE8D8903}">
      <dgm:prSet phldrT="[Text]"/>
      <dgm:spPr/>
      <dgm:t>
        <a:bodyPr numCol="1"/>
        <a:lstStyle/>
        <a:p>
          <a:r>
            <a:rPr lang="en-US" dirty="0" smtClean="0">
              <a:solidFill>
                <a:schemeClr val="tx1">
                  <a:lumMod val="50000"/>
                  <a:lumOff val="50000"/>
                </a:schemeClr>
              </a:solidFill>
            </a:rPr>
            <a:t>2006 – Joined PRTM after my MBA</a:t>
          </a:r>
          <a:endParaRPr lang="en-US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02539D6B-BCA0-40DA-AE90-785F17D4311C}" type="parTrans" cxnId="{8A517886-B1DE-4194-94CD-5F7FD1872650}">
      <dgm:prSet/>
      <dgm:spPr/>
      <dgm:t>
        <a:bodyPr numCol="1"/>
        <a:lstStyle/>
        <a:p>
          <a:endParaRPr lang="en-US"/>
        </a:p>
      </dgm:t>
    </dgm:pt>
    <dgm:pt modelId="{DF2CC60B-4232-4347-8942-424BC47FE99D}" type="sibTrans" cxnId="{8A517886-B1DE-4194-94CD-5F7FD1872650}">
      <dgm:prSet/>
      <dgm:spPr/>
      <dgm:t>
        <a:bodyPr numCol="1"/>
        <a:lstStyle/>
        <a:p>
          <a:endParaRPr lang="en-US"/>
        </a:p>
      </dgm:t>
    </dgm:pt>
    <dgm:pt modelId="{916EA4CA-F191-44E9-BDEC-685BAEB5F89C}">
      <dgm:prSet phldrT="[Text]"/>
      <dgm:spPr/>
      <dgm:t>
        <a:bodyPr numCol="1"/>
        <a:lstStyle/>
        <a:p>
          <a:r>
            <a:rPr lang="en-US" dirty="0" smtClean="0">
              <a:solidFill>
                <a:schemeClr val="tx1">
                  <a:lumMod val="50000"/>
                  <a:lumOff val="50000"/>
                </a:schemeClr>
              </a:solidFill>
            </a:rPr>
            <a:t>2011 – Promoted to Director</a:t>
          </a:r>
          <a:endParaRPr lang="en-US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BEB69C27-4E21-4B43-8203-2A91631C23E6}" type="parTrans" cxnId="{E4ED2F5A-DDAD-40C7-AB8D-5EB85B1F32BA}">
      <dgm:prSet/>
      <dgm:spPr/>
      <dgm:t>
        <a:bodyPr numCol="1"/>
        <a:lstStyle/>
        <a:p>
          <a:endParaRPr lang="en-US"/>
        </a:p>
      </dgm:t>
    </dgm:pt>
    <dgm:pt modelId="{24D33D95-3CC9-4ECF-947A-3EB9CB8F05FA}" type="sibTrans" cxnId="{E4ED2F5A-DDAD-40C7-AB8D-5EB85B1F32BA}">
      <dgm:prSet/>
      <dgm:spPr/>
      <dgm:t>
        <a:bodyPr numCol="1"/>
        <a:lstStyle/>
        <a:p>
          <a:endParaRPr lang="en-US"/>
        </a:p>
      </dgm:t>
    </dgm:pt>
    <dgm:pt modelId="{B4DED9D4-2DE1-4C9B-91B7-904A2146E978}">
      <dgm:prSet phldrT="[Text]"/>
      <dgm:spPr/>
      <dgm:t>
        <a:bodyPr numCol="1"/>
        <a:lstStyle/>
        <a:p>
          <a:r>
            <a:rPr lang="en-US" dirty="0" smtClean="0">
              <a:solidFill>
                <a:schemeClr val="tx1">
                  <a:lumMod val="50000"/>
                  <a:lumOff val="50000"/>
                </a:schemeClr>
              </a:solidFill>
            </a:rPr>
            <a:t>2007 – Promoted from Associate to Senior Associate</a:t>
          </a:r>
          <a:endParaRPr lang="en-US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BF222580-82C7-4510-9243-7316ECD0A308}" type="parTrans" cxnId="{806BE5E0-BACB-411D-9065-F2C2BAE404D3}">
      <dgm:prSet/>
      <dgm:spPr/>
      <dgm:t>
        <a:bodyPr/>
        <a:lstStyle/>
        <a:p>
          <a:endParaRPr lang="en-US"/>
        </a:p>
      </dgm:t>
    </dgm:pt>
    <dgm:pt modelId="{2D2C53CF-7619-4C8D-B33D-FAEDC6438EB0}" type="sibTrans" cxnId="{806BE5E0-BACB-411D-9065-F2C2BAE404D3}">
      <dgm:prSet/>
      <dgm:spPr/>
      <dgm:t>
        <a:bodyPr/>
        <a:lstStyle/>
        <a:p>
          <a:endParaRPr lang="en-US"/>
        </a:p>
      </dgm:t>
    </dgm:pt>
    <dgm:pt modelId="{9332A94F-E978-41BF-9DC5-662B4941FB9C}">
      <dgm:prSet phldrT="[Text]"/>
      <dgm:spPr/>
      <dgm:t>
        <a:bodyPr numCol="1"/>
        <a:lstStyle/>
        <a:p>
          <a:r>
            <a:rPr lang="en-US" dirty="0" smtClean="0">
              <a:solidFill>
                <a:schemeClr val="tx1">
                  <a:lumMod val="50000"/>
                  <a:lumOff val="50000"/>
                </a:schemeClr>
              </a:solidFill>
            </a:rPr>
            <a:t>2006 – Employee # 3 at PRTM India Office</a:t>
          </a:r>
          <a:endParaRPr lang="en-US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FD09A4AC-2D39-4892-B8E5-A7CD3371F74E}" type="parTrans" cxnId="{4F8F15E6-F7E7-459A-8046-8A08A44D9995}">
      <dgm:prSet/>
      <dgm:spPr/>
      <dgm:t>
        <a:bodyPr/>
        <a:lstStyle/>
        <a:p>
          <a:endParaRPr lang="en-US"/>
        </a:p>
      </dgm:t>
    </dgm:pt>
    <dgm:pt modelId="{7DA99B5C-60AF-41BA-AEF6-2CE394401EDB}" type="sibTrans" cxnId="{4F8F15E6-F7E7-459A-8046-8A08A44D9995}">
      <dgm:prSet/>
      <dgm:spPr/>
      <dgm:t>
        <a:bodyPr/>
        <a:lstStyle/>
        <a:p>
          <a:endParaRPr lang="en-US"/>
        </a:p>
      </dgm:t>
    </dgm:pt>
    <dgm:pt modelId="{2CA1C279-8CAF-4522-A11C-0306FA8C7E1F}" type="pres">
      <dgm:prSet presAssocID="{117D8BAD-65C0-428B-B763-D5C262BA017E}" presName="arrowDiagram" presStyleCnt="0">
        <dgm:presLayoutVars>
          <dgm:chMax val="5"/>
          <dgm:dir/>
          <dgm:resizeHandles val="exact"/>
        </dgm:presLayoutVars>
      </dgm:prSet>
      <dgm:spPr/>
    </dgm:pt>
    <dgm:pt modelId="{A0B6057C-B937-4C17-83EE-1379B4801F9C}" type="pres">
      <dgm:prSet presAssocID="{117D8BAD-65C0-428B-B763-D5C262BA017E}" presName="arrow" presStyleLbl="bgShp" presStyleIdx="0" presStyleCnt="1"/>
      <dgm:spPr/>
    </dgm:pt>
    <dgm:pt modelId="{96312C0D-A548-4844-B385-80D6E675768D}" type="pres">
      <dgm:prSet presAssocID="{117D8BAD-65C0-428B-B763-D5C262BA017E}" presName="arrowDiagram5" presStyleCnt="0"/>
      <dgm:spPr/>
    </dgm:pt>
    <dgm:pt modelId="{79F13742-150A-4D21-8090-EB75F75DED6F}" type="pres">
      <dgm:prSet presAssocID="{9332A94F-E978-41BF-9DC5-662B4941FB9C}" presName="bullet5a" presStyleLbl="node1" presStyleIdx="0" presStyleCnt="5"/>
      <dgm:spPr/>
    </dgm:pt>
    <dgm:pt modelId="{EE22CD21-72CA-4167-9A3B-899C6D5C730A}" type="pres">
      <dgm:prSet presAssocID="{9332A94F-E978-41BF-9DC5-662B4941FB9C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9B086A-0F7C-4247-8A72-95FBB9109E31}" type="pres">
      <dgm:prSet presAssocID="{2D8EC281-7FD2-4949-B782-9554AE8D8903}" presName="bullet5b" presStyleLbl="node1" presStyleIdx="1" presStyleCnt="5"/>
      <dgm:spPr/>
    </dgm:pt>
    <dgm:pt modelId="{A9F54CB2-CF52-4158-A0D0-1BEBC0F9FC65}" type="pres">
      <dgm:prSet presAssocID="{2D8EC281-7FD2-4949-B782-9554AE8D8903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0D4F6F-3801-44E5-A2BE-91784C034083}" type="pres">
      <dgm:prSet presAssocID="{B4DED9D4-2DE1-4C9B-91B7-904A2146E978}" presName="bullet5c" presStyleLbl="node1" presStyleIdx="2" presStyleCnt="5"/>
      <dgm:spPr/>
    </dgm:pt>
    <dgm:pt modelId="{F9827F01-ED74-4491-A26E-D0AD81982672}" type="pres">
      <dgm:prSet presAssocID="{B4DED9D4-2DE1-4C9B-91B7-904A2146E978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ECE9DD-5C40-4D4B-AA85-FD186B617460}" type="pres">
      <dgm:prSet presAssocID="{9DF16435-D83C-43CC-88F7-B2FF0728BDD3}" presName="bullet5d" presStyleLbl="node1" presStyleIdx="3" presStyleCnt="5"/>
      <dgm:spPr/>
    </dgm:pt>
    <dgm:pt modelId="{8F0D52DC-28CB-428D-8431-127ECAF8DD13}" type="pres">
      <dgm:prSet presAssocID="{9DF16435-D83C-43CC-88F7-B2FF0728BDD3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160828-B41D-4EE9-BE05-481442582659}" type="pres">
      <dgm:prSet presAssocID="{916EA4CA-F191-44E9-BDEC-685BAEB5F89C}" presName="bullet5e" presStyleLbl="node1" presStyleIdx="4" presStyleCnt="5"/>
      <dgm:spPr/>
    </dgm:pt>
    <dgm:pt modelId="{4211545C-0780-4FB3-B1C9-862999E80D77}" type="pres">
      <dgm:prSet presAssocID="{916EA4CA-F191-44E9-BDEC-685BAEB5F89C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F9B911-AA5E-49FA-A679-58BE71FF71A2}" type="presOf" srcId="{916EA4CA-F191-44E9-BDEC-685BAEB5F89C}" destId="{4211545C-0780-4FB3-B1C9-862999E80D77}" srcOrd="0" destOrd="0" presId="urn:microsoft.com/office/officeart/2005/8/layout/arrow2#1"/>
    <dgm:cxn modelId="{53F4D14F-4F6F-4016-9041-904CF766DCAB}" type="presOf" srcId="{2D8EC281-7FD2-4949-B782-9554AE8D8903}" destId="{A9F54CB2-CF52-4158-A0D0-1BEBC0F9FC65}" srcOrd="0" destOrd="0" presId="urn:microsoft.com/office/officeart/2005/8/layout/arrow2#1"/>
    <dgm:cxn modelId="{8A517886-B1DE-4194-94CD-5F7FD1872650}" srcId="{117D8BAD-65C0-428B-B763-D5C262BA017E}" destId="{2D8EC281-7FD2-4949-B782-9554AE8D8903}" srcOrd="1" destOrd="0" parTransId="{02539D6B-BCA0-40DA-AE90-785F17D4311C}" sibTransId="{DF2CC60B-4232-4347-8942-424BC47FE99D}"/>
    <dgm:cxn modelId="{9693F586-B490-4B88-90A7-F464D797084B}" type="presOf" srcId="{117D8BAD-65C0-428B-B763-D5C262BA017E}" destId="{2CA1C279-8CAF-4522-A11C-0306FA8C7E1F}" srcOrd="0" destOrd="0" presId="urn:microsoft.com/office/officeart/2005/8/layout/arrow2#1"/>
    <dgm:cxn modelId="{45212601-16A4-4ABB-9ADD-E0A0E7BD0651}" type="presOf" srcId="{B4DED9D4-2DE1-4C9B-91B7-904A2146E978}" destId="{F9827F01-ED74-4491-A26E-D0AD81982672}" srcOrd="0" destOrd="0" presId="urn:microsoft.com/office/officeart/2005/8/layout/arrow2#1"/>
    <dgm:cxn modelId="{E4ED2F5A-DDAD-40C7-AB8D-5EB85B1F32BA}" srcId="{117D8BAD-65C0-428B-B763-D5C262BA017E}" destId="{916EA4CA-F191-44E9-BDEC-685BAEB5F89C}" srcOrd="4" destOrd="0" parTransId="{BEB69C27-4E21-4B43-8203-2A91631C23E6}" sibTransId="{24D33D95-3CC9-4ECF-947A-3EB9CB8F05FA}"/>
    <dgm:cxn modelId="{9FE376F1-F6F5-45F1-A301-0F49291C91DF}" type="presOf" srcId="{9332A94F-E978-41BF-9DC5-662B4941FB9C}" destId="{EE22CD21-72CA-4167-9A3B-899C6D5C730A}" srcOrd="0" destOrd="0" presId="urn:microsoft.com/office/officeart/2005/8/layout/arrow2#1"/>
    <dgm:cxn modelId="{806BE5E0-BACB-411D-9065-F2C2BAE404D3}" srcId="{117D8BAD-65C0-428B-B763-D5C262BA017E}" destId="{B4DED9D4-2DE1-4C9B-91B7-904A2146E978}" srcOrd="2" destOrd="0" parTransId="{BF222580-82C7-4510-9243-7316ECD0A308}" sibTransId="{2D2C53CF-7619-4C8D-B33D-FAEDC6438EB0}"/>
    <dgm:cxn modelId="{7A003708-2A73-45DD-B03C-1E6934C8A9C6}" type="presOf" srcId="{9DF16435-D83C-43CC-88F7-B2FF0728BDD3}" destId="{8F0D52DC-28CB-428D-8431-127ECAF8DD13}" srcOrd="0" destOrd="0" presId="urn:microsoft.com/office/officeart/2005/8/layout/arrow2#1"/>
    <dgm:cxn modelId="{4C08DC19-C4DB-42DD-AFF3-3B376FBE56A0}" srcId="{117D8BAD-65C0-428B-B763-D5C262BA017E}" destId="{9DF16435-D83C-43CC-88F7-B2FF0728BDD3}" srcOrd="3" destOrd="0" parTransId="{CA52AC76-7BB2-413C-9E11-86D38414CFD5}" sibTransId="{517BB5CF-1D96-4F22-8A23-281004CAC4AB}"/>
    <dgm:cxn modelId="{4F8F15E6-F7E7-459A-8046-8A08A44D9995}" srcId="{117D8BAD-65C0-428B-B763-D5C262BA017E}" destId="{9332A94F-E978-41BF-9DC5-662B4941FB9C}" srcOrd="0" destOrd="0" parTransId="{FD09A4AC-2D39-4892-B8E5-A7CD3371F74E}" sibTransId="{7DA99B5C-60AF-41BA-AEF6-2CE394401EDB}"/>
    <dgm:cxn modelId="{0D038166-238B-9D41-9E48-FBBC1A120D67}" type="presParOf" srcId="{2CA1C279-8CAF-4522-A11C-0306FA8C7E1F}" destId="{A0B6057C-B937-4C17-83EE-1379B4801F9C}" srcOrd="0" destOrd="0" presId="urn:microsoft.com/office/officeart/2005/8/layout/arrow2#1"/>
    <dgm:cxn modelId="{0AC1F8EF-2318-4CA8-AE44-97A86A997967}" type="presParOf" srcId="{2CA1C279-8CAF-4522-A11C-0306FA8C7E1F}" destId="{96312C0D-A548-4844-B385-80D6E675768D}" srcOrd="1" destOrd="0" presId="urn:microsoft.com/office/officeart/2005/8/layout/arrow2#1"/>
    <dgm:cxn modelId="{7B9D25BF-7EA6-4982-A496-824359EB460C}" type="presParOf" srcId="{96312C0D-A548-4844-B385-80D6E675768D}" destId="{79F13742-150A-4D21-8090-EB75F75DED6F}" srcOrd="0" destOrd="0" presId="urn:microsoft.com/office/officeart/2005/8/layout/arrow2#1"/>
    <dgm:cxn modelId="{6AF09F87-AAB4-45D5-A252-5106FBE7E205}" type="presParOf" srcId="{96312C0D-A548-4844-B385-80D6E675768D}" destId="{EE22CD21-72CA-4167-9A3B-899C6D5C730A}" srcOrd="1" destOrd="0" presId="urn:microsoft.com/office/officeart/2005/8/layout/arrow2#1"/>
    <dgm:cxn modelId="{FD93A033-343F-462A-B1C3-780E6F7F2FA4}" type="presParOf" srcId="{96312C0D-A548-4844-B385-80D6E675768D}" destId="{289B086A-0F7C-4247-8A72-95FBB9109E31}" srcOrd="2" destOrd="0" presId="urn:microsoft.com/office/officeart/2005/8/layout/arrow2#1"/>
    <dgm:cxn modelId="{04A3CFCA-DCF0-44D1-AB4E-C2C80EB9C81A}" type="presParOf" srcId="{96312C0D-A548-4844-B385-80D6E675768D}" destId="{A9F54CB2-CF52-4158-A0D0-1BEBC0F9FC65}" srcOrd="3" destOrd="0" presId="urn:microsoft.com/office/officeart/2005/8/layout/arrow2#1"/>
    <dgm:cxn modelId="{3434B2FA-C874-409A-B1A7-912D44AA2897}" type="presParOf" srcId="{96312C0D-A548-4844-B385-80D6E675768D}" destId="{320D4F6F-3801-44E5-A2BE-91784C034083}" srcOrd="4" destOrd="0" presId="urn:microsoft.com/office/officeart/2005/8/layout/arrow2#1"/>
    <dgm:cxn modelId="{FC21ECE6-52F7-4BDC-BC57-132FCB5551ED}" type="presParOf" srcId="{96312C0D-A548-4844-B385-80D6E675768D}" destId="{F9827F01-ED74-4491-A26E-D0AD81982672}" srcOrd="5" destOrd="0" presId="urn:microsoft.com/office/officeart/2005/8/layout/arrow2#1"/>
    <dgm:cxn modelId="{E59CC766-DF88-4768-A750-DEFD32410F57}" type="presParOf" srcId="{96312C0D-A548-4844-B385-80D6E675768D}" destId="{29ECE9DD-5C40-4D4B-AA85-FD186B617460}" srcOrd="6" destOrd="0" presId="urn:microsoft.com/office/officeart/2005/8/layout/arrow2#1"/>
    <dgm:cxn modelId="{2A56C70B-A508-4E53-A9D8-906919CACC50}" type="presParOf" srcId="{96312C0D-A548-4844-B385-80D6E675768D}" destId="{8F0D52DC-28CB-428D-8431-127ECAF8DD13}" srcOrd="7" destOrd="0" presId="urn:microsoft.com/office/officeart/2005/8/layout/arrow2#1"/>
    <dgm:cxn modelId="{9B06B576-FA32-4CA2-BEB0-3362385E1926}" type="presParOf" srcId="{96312C0D-A548-4844-B385-80D6E675768D}" destId="{24160828-B41D-4EE9-BE05-481442582659}" srcOrd="8" destOrd="0" presId="urn:microsoft.com/office/officeart/2005/8/layout/arrow2#1"/>
    <dgm:cxn modelId="{27E15EC8-636F-48DD-ACB8-CC5572A518AC}" type="presParOf" srcId="{96312C0D-A548-4844-B385-80D6E675768D}" destId="{4211545C-0780-4FB3-B1C9-862999E80D77}" srcOrd="9" destOrd="0" presId="urn:microsoft.com/office/officeart/2005/8/layout/arrow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91D9EA-4CA2-4476-8F55-4B917FF8586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190FD6-67F1-419A-8C14-F6FDD592D6B4}">
      <dgm:prSet phldrT="[Text]"/>
      <dgm:spPr/>
      <dgm:t>
        <a:bodyPr/>
        <a:lstStyle/>
        <a:p>
          <a:r>
            <a:rPr lang="en-US" dirty="0" smtClean="0"/>
            <a:t>CEO</a:t>
          </a:r>
          <a:endParaRPr lang="en-US" dirty="0"/>
        </a:p>
      </dgm:t>
    </dgm:pt>
    <dgm:pt modelId="{BC3C1EDB-2B0B-47A0-9C2C-BEDFDBAAE6DB}" type="parTrans" cxnId="{E406F123-D281-4B70-A4E1-F6B8020D4EF4}">
      <dgm:prSet/>
      <dgm:spPr/>
      <dgm:t>
        <a:bodyPr/>
        <a:lstStyle/>
        <a:p>
          <a:endParaRPr lang="en-US"/>
        </a:p>
      </dgm:t>
    </dgm:pt>
    <dgm:pt modelId="{0DD93A53-E57D-4107-A3AF-8C0AE65683FE}" type="sibTrans" cxnId="{E406F123-D281-4B70-A4E1-F6B8020D4EF4}">
      <dgm:prSet/>
      <dgm:spPr/>
      <dgm:t>
        <a:bodyPr/>
        <a:lstStyle/>
        <a:p>
          <a:endParaRPr lang="en-US"/>
        </a:p>
      </dgm:t>
    </dgm:pt>
    <dgm:pt modelId="{2ED92915-C0D5-455B-B879-E1CCEE90DA60}">
      <dgm:prSet phldrT="[Text]"/>
      <dgm:spPr/>
      <dgm:t>
        <a:bodyPr/>
        <a:lstStyle/>
        <a:p>
          <a:r>
            <a:rPr lang="en-US" dirty="0" smtClean="0"/>
            <a:t>Partner</a:t>
          </a:r>
          <a:endParaRPr lang="en-US" dirty="0"/>
        </a:p>
      </dgm:t>
    </dgm:pt>
    <dgm:pt modelId="{B3CF2AB6-6FB2-44B3-A49B-3A2260AE21BC}" type="parTrans" cxnId="{0A5C0A09-4A38-42C3-BBC2-7034D472ECF4}">
      <dgm:prSet/>
      <dgm:spPr/>
      <dgm:t>
        <a:bodyPr/>
        <a:lstStyle/>
        <a:p>
          <a:endParaRPr lang="en-US"/>
        </a:p>
      </dgm:t>
    </dgm:pt>
    <dgm:pt modelId="{349061C9-BD76-4745-B30F-446403C6567B}" type="sibTrans" cxnId="{0A5C0A09-4A38-42C3-BBC2-7034D472ECF4}">
      <dgm:prSet/>
      <dgm:spPr/>
      <dgm:t>
        <a:bodyPr/>
        <a:lstStyle/>
        <a:p>
          <a:endParaRPr lang="en-US"/>
        </a:p>
      </dgm:t>
    </dgm:pt>
    <dgm:pt modelId="{ADF50403-0537-4C94-89C4-4CF791E2028D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 smtClean="0"/>
            <a:t>Director (ME)</a:t>
          </a:r>
          <a:endParaRPr lang="en-US" dirty="0"/>
        </a:p>
      </dgm:t>
    </dgm:pt>
    <dgm:pt modelId="{4E12B30E-C71C-4EC4-AA3E-DD151B528FB0}" type="parTrans" cxnId="{64DA7F79-9652-4D73-8E50-6DCE69B7C3CA}">
      <dgm:prSet/>
      <dgm:spPr/>
      <dgm:t>
        <a:bodyPr/>
        <a:lstStyle/>
        <a:p>
          <a:endParaRPr lang="en-US"/>
        </a:p>
      </dgm:t>
    </dgm:pt>
    <dgm:pt modelId="{F4DC0993-2CD8-48AE-BBB0-C19721286503}" type="sibTrans" cxnId="{64DA7F79-9652-4D73-8E50-6DCE69B7C3CA}">
      <dgm:prSet/>
      <dgm:spPr/>
      <dgm:t>
        <a:bodyPr/>
        <a:lstStyle/>
        <a:p>
          <a:endParaRPr lang="en-US"/>
        </a:p>
      </dgm:t>
    </dgm:pt>
    <dgm:pt modelId="{314D1DA7-672E-406D-B5BB-1BB6351877DD}">
      <dgm:prSet phldrT="[Text]"/>
      <dgm:spPr/>
      <dgm:t>
        <a:bodyPr/>
        <a:lstStyle/>
        <a:p>
          <a:r>
            <a:rPr lang="en-US" dirty="0" smtClean="0"/>
            <a:t>Manager</a:t>
          </a:r>
          <a:endParaRPr lang="en-US" dirty="0"/>
        </a:p>
      </dgm:t>
    </dgm:pt>
    <dgm:pt modelId="{3431051A-1425-4ACE-9F77-3C2B2A2EB41A}" type="parTrans" cxnId="{4A9E165E-2461-43B4-8CB9-D7C5370D5FBE}">
      <dgm:prSet/>
      <dgm:spPr/>
      <dgm:t>
        <a:bodyPr/>
        <a:lstStyle/>
        <a:p>
          <a:endParaRPr lang="en-US"/>
        </a:p>
      </dgm:t>
    </dgm:pt>
    <dgm:pt modelId="{298774C7-6461-436C-9292-DEB735778D6E}" type="sibTrans" cxnId="{4A9E165E-2461-43B4-8CB9-D7C5370D5FBE}">
      <dgm:prSet/>
      <dgm:spPr/>
      <dgm:t>
        <a:bodyPr/>
        <a:lstStyle/>
        <a:p>
          <a:endParaRPr lang="en-US"/>
        </a:p>
      </dgm:t>
    </dgm:pt>
    <dgm:pt modelId="{B91CFF01-CB82-4658-8899-2FAFE3194EC4}">
      <dgm:prSet phldrT="[Text]"/>
      <dgm:spPr/>
      <dgm:t>
        <a:bodyPr/>
        <a:lstStyle/>
        <a:p>
          <a:r>
            <a:rPr lang="en-US" dirty="0" smtClean="0"/>
            <a:t> Associate</a:t>
          </a:r>
          <a:endParaRPr lang="en-US" dirty="0"/>
        </a:p>
      </dgm:t>
    </dgm:pt>
    <dgm:pt modelId="{2832473F-2E19-481E-A21E-E3B25C54A8CC}" type="parTrans" cxnId="{90F398FE-5E59-400B-9DAA-7EF8A32FAAF5}">
      <dgm:prSet/>
      <dgm:spPr/>
      <dgm:t>
        <a:bodyPr/>
        <a:lstStyle/>
        <a:p>
          <a:endParaRPr lang="en-US"/>
        </a:p>
      </dgm:t>
    </dgm:pt>
    <dgm:pt modelId="{BE930CB3-C1E4-40DA-B8C6-D3138906E9C8}" type="sibTrans" cxnId="{90F398FE-5E59-400B-9DAA-7EF8A32FAAF5}">
      <dgm:prSet/>
      <dgm:spPr/>
      <dgm:t>
        <a:bodyPr/>
        <a:lstStyle/>
        <a:p>
          <a:endParaRPr lang="en-US"/>
        </a:p>
      </dgm:t>
    </dgm:pt>
    <dgm:pt modelId="{D27D41EE-4525-49C8-8A31-041EB3B89840}">
      <dgm:prSet phldrT="[Text]"/>
      <dgm:spPr/>
      <dgm:t>
        <a:bodyPr/>
        <a:lstStyle/>
        <a:p>
          <a:r>
            <a:rPr lang="en-US" dirty="0" smtClean="0"/>
            <a:t>Manager</a:t>
          </a:r>
          <a:endParaRPr lang="en-US" dirty="0"/>
        </a:p>
      </dgm:t>
    </dgm:pt>
    <dgm:pt modelId="{F293F9F7-5FEB-475E-A0D7-50E8792C6E74}" type="parTrans" cxnId="{2DB3903A-0B2F-4E5E-AC83-50B3CBE1780C}">
      <dgm:prSet/>
      <dgm:spPr/>
      <dgm:t>
        <a:bodyPr/>
        <a:lstStyle/>
        <a:p>
          <a:endParaRPr lang="en-US"/>
        </a:p>
      </dgm:t>
    </dgm:pt>
    <dgm:pt modelId="{BF338ADD-87C9-4975-A0F9-710FD582E900}" type="sibTrans" cxnId="{2DB3903A-0B2F-4E5E-AC83-50B3CBE1780C}">
      <dgm:prSet/>
      <dgm:spPr/>
      <dgm:t>
        <a:bodyPr/>
        <a:lstStyle/>
        <a:p>
          <a:endParaRPr lang="en-US"/>
        </a:p>
      </dgm:t>
    </dgm:pt>
    <dgm:pt modelId="{F85F3755-C388-4B7F-B103-29A41FCECD99}">
      <dgm:prSet phldrT="[Text]"/>
      <dgm:spPr/>
      <dgm:t>
        <a:bodyPr/>
        <a:lstStyle/>
        <a:p>
          <a:r>
            <a:rPr lang="en-US" dirty="0" smtClean="0"/>
            <a:t>Associate</a:t>
          </a:r>
          <a:endParaRPr lang="en-US" dirty="0"/>
        </a:p>
      </dgm:t>
    </dgm:pt>
    <dgm:pt modelId="{513E27B2-2446-466C-B601-7CFE152FB2A9}" type="parTrans" cxnId="{49CF67A6-A2E2-4FB2-A87C-31A5F0D86167}">
      <dgm:prSet/>
      <dgm:spPr/>
      <dgm:t>
        <a:bodyPr/>
        <a:lstStyle/>
        <a:p>
          <a:endParaRPr lang="en-US"/>
        </a:p>
      </dgm:t>
    </dgm:pt>
    <dgm:pt modelId="{ADCB9FAB-E6D5-4E51-AAA7-D38EE46F090E}" type="sibTrans" cxnId="{49CF67A6-A2E2-4FB2-A87C-31A5F0D86167}">
      <dgm:prSet/>
      <dgm:spPr/>
      <dgm:t>
        <a:bodyPr/>
        <a:lstStyle/>
        <a:p>
          <a:endParaRPr lang="en-US"/>
        </a:p>
      </dgm:t>
    </dgm:pt>
    <dgm:pt modelId="{D7A38847-56A5-49F3-AFE0-37C702E3B797}">
      <dgm:prSet phldrT="[Text]"/>
      <dgm:spPr/>
      <dgm:t>
        <a:bodyPr/>
        <a:lstStyle/>
        <a:p>
          <a:r>
            <a:rPr lang="en-US" dirty="0" smtClean="0"/>
            <a:t>Associate</a:t>
          </a:r>
          <a:endParaRPr lang="en-US" dirty="0"/>
        </a:p>
      </dgm:t>
    </dgm:pt>
    <dgm:pt modelId="{A242A7EC-D225-4D0E-947F-36F7F7D79B9F}" type="parTrans" cxnId="{75BFED4F-8E15-4861-840F-F30921F0CEAF}">
      <dgm:prSet/>
      <dgm:spPr/>
      <dgm:t>
        <a:bodyPr/>
        <a:lstStyle/>
        <a:p>
          <a:endParaRPr lang="en-US"/>
        </a:p>
      </dgm:t>
    </dgm:pt>
    <dgm:pt modelId="{12B45134-3EE9-46B8-A193-164BB96EA7C9}" type="sibTrans" cxnId="{75BFED4F-8E15-4861-840F-F30921F0CEAF}">
      <dgm:prSet/>
      <dgm:spPr/>
      <dgm:t>
        <a:bodyPr/>
        <a:lstStyle/>
        <a:p>
          <a:endParaRPr lang="en-US"/>
        </a:p>
      </dgm:t>
    </dgm:pt>
    <dgm:pt modelId="{B5D3CE66-EFD4-4FB3-9D5A-4012A75B8AB8}">
      <dgm:prSet phldrT="[Text]"/>
      <dgm:spPr/>
      <dgm:t>
        <a:bodyPr/>
        <a:lstStyle/>
        <a:p>
          <a:r>
            <a:rPr lang="en-US" dirty="0" smtClean="0"/>
            <a:t>Offshore Team</a:t>
          </a:r>
          <a:endParaRPr lang="en-US" dirty="0"/>
        </a:p>
      </dgm:t>
    </dgm:pt>
    <dgm:pt modelId="{A8C7541F-4EEF-4432-A323-59B585B09B9E}" type="parTrans" cxnId="{3821B82F-C67C-495A-B613-4EB5DFCCD451}">
      <dgm:prSet/>
      <dgm:spPr/>
      <dgm:t>
        <a:bodyPr/>
        <a:lstStyle/>
        <a:p>
          <a:endParaRPr lang="en-US"/>
        </a:p>
      </dgm:t>
    </dgm:pt>
    <dgm:pt modelId="{64E8CDFF-67D8-4306-954B-62528C11252B}" type="sibTrans" cxnId="{3821B82F-C67C-495A-B613-4EB5DFCCD451}">
      <dgm:prSet/>
      <dgm:spPr/>
      <dgm:t>
        <a:bodyPr/>
        <a:lstStyle/>
        <a:p>
          <a:endParaRPr lang="en-US"/>
        </a:p>
      </dgm:t>
    </dgm:pt>
    <dgm:pt modelId="{F3BE7B6C-72C1-46E9-A447-716629192102}" type="pres">
      <dgm:prSet presAssocID="{4D91D9EA-4CA2-4476-8F55-4B917FF8586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0D1E2AC-644D-489B-B5A9-29E1533D3830}" type="pres">
      <dgm:prSet presAssocID="{54190FD6-67F1-419A-8C14-F6FDD592D6B4}" presName="hierRoot1" presStyleCnt="0">
        <dgm:presLayoutVars>
          <dgm:hierBranch val="init"/>
        </dgm:presLayoutVars>
      </dgm:prSet>
      <dgm:spPr/>
    </dgm:pt>
    <dgm:pt modelId="{AC769676-882C-4DE1-A43B-C043C5285073}" type="pres">
      <dgm:prSet presAssocID="{54190FD6-67F1-419A-8C14-F6FDD592D6B4}" presName="rootComposite1" presStyleCnt="0"/>
      <dgm:spPr/>
    </dgm:pt>
    <dgm:pt modelId="{C8407061-7E5B-421E-A56A-154B2E298099}" type="pres">
      <dgm:prSet presAssocID="{54190FD6-67F1-419A-8C14-F6FDD592D6B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3E66A9-2BFE-4846-A1CF-6AE8DCBF5F8A}" type="pres">
      <dgm:prSet presAssocID="{54190FD6-67F1-419A-8C14-F6FDD592D6B4}" presName="rootConnector1" presStyleLbl="node1" presStyleIdx="0" presStyleCnt="0"/>
      <dgm:spPr/>
    </dgm:pt>
    <dgm:pt modelId="{313DE1A8-3043-4AB8-8799-ADD30DF5B4D8}" type="pres">
      <dgm:prSet presAssocID="{54190FD6-67F1-419A-8C14-F6FDD592D6B4}" presName="hierChild2" presStyleCnt="0"/>
      <dgm:spPr/>
    </dgm:pt>
    <dgm:pt modelId="{9595A9E4-DB75-4B16-9A8D-E5881CE49C7E}" type="pres">
      <dgm:prSet presAssocID="{B3CF2AB6-6FB2-44B3-A49B-3A2260AE21BC}" presName="Name37" presStyleLbl="parChTrans1D2" presStyleIdx="0" presStyleCnt="1"/>
      <dgm:spPr/>
    </dgm:pt>
    <dgm:pt modelId="{54169074-F29E-4D0F-BB57-EDD9F09087F7}" type="pres">
      <dgm:prSet presAssocID="{2ED92915-C0D5-455B-B879-E1CCEE90DA60}" presName="hierRoot2" presStyleCnt="0">
        <dgm:presLayoutVars>
          <dgm:hierBranch val="init"/>
        </dgm:presLayoutVars>
      </dgm:prSet>
      <dgm:spPr/>
    </dgm:pt>
    <dgm:pt modelId="{129C9F6B-E453-4D8F-90BC-09CA1FC720FC}" type="pres">
      <dgm:prSet presAssocID="{2ED92915-C0D5-455B-B879-E1CCEE90DA60}" presName="rootComposite" presStyleCnt="0"/>
      <dgm:spPr/>
    </dgm:pt>
    <dgm:pt modelId="{CDEE940F-D07A-407C-95F1-3703DBCA90AD}" type="pres">
      <dgm:prSet presAssocID="{2ED92915-C0D5-455B-B879-E1CCEE90DA60}" presName="rootText" presStyleLbl="node2" presStyleIdx="0" presStyleCnt="1">
        <dgm:presLayoutVars>
          <dgm:chPref val="3"/>
        </dgm:presLayoutVars>
      </dgm:prSet>
      <dgm:spPr/>
    </dgm:pt>
    <dgm:pt modelId="{C624ADD4-3FA8-4CE2-8E51-3D17E8645E2D}" type="pres">
      <dgm:prSet presAssocID="{2ED92915-C0D5-455B-B879-E1CCEE90DA60}" presName="rootConnector" presStyleLbl="node2" presStyleIdx="0" presStyleCnt="1"/>
      <dgm:spPr/>
    </dgm:pt>
    <dgm:pt modelId="{F01FF757-E0D8-47FA-BB8A-16EFB38A8C62}" type="pres">
      <dgm:prSet presAssocID="{2ED92915-C0D5-455B-B879-E1CCEE90DA60}" presName="hierChild4" presStyleCnt="0"/>
      <dgm:spPr/>
    </dgm:pt>
    <dgm:pt modelId="{5ACFD670-C2D5-4067-8B91-060886CA096A}" type="pres">
      <dgm:prSet presAssocID="{4E12B30E-C71C-4EC4-AA3E-DD151B528FB0}" presName="Name37" presStyleLbl="parChTrans1D3" presStyleIdx="0" presStyleCnt="1"/>
      <dgm:spPr/>
    </dgm:pt>
    <dgm:pt modelId="{B79B19CD-2CEA-449D-8B78-D8AFA1E853D9}" type="pres">
      <dgm:prSet presAssocID="{ADF50403-0537-4C94-89C4-4CF791E2028D}" presName="hierRoot2" presStyleCnt="0">
        <dgm:presLayoutVars>
          <dgm:hierBranch val="init"/>
        </dgm:presLayoutVars>
      </dgm:prSet>
      <dgm:spPr/>
    </dgm:pt>
    <dgm:pt modelId="{8D8C43B4-D754-4043-ABE1-AA60EB87C2A8}" type="pres">
      <dgm:prSet presAssocID="{ADF50403-0537-4C94-89C4-4CF791E2028D}" presName="rootComposite" presStyleCnt="0"/>
      <dgm:spPr/>
    </dgm:pt>
    <dgm:pt modelId="{3281E0B0-50EA-4EDD-A47B-692A6ABD7F9C}" type="pres">
      <dgm:prSet presAssocID="{ADF50403-0537-4C94-89C4-4CF791E2028D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DC887F-C6EA-4EC4-A0C2-C1A1B3C6F24D}" type="pres">
      <dgm:prSet presAssocID="{ADF50403-0537-4C94-89C4-4CF791E2028D}" presName="rootConnector" presStyleLbl="node3" presStyleIdx="0" presStyleCnt="1"/>
      <dgm:spPr/>
    </dgm:pt>
    <dgm:pt modelId="{C723CEC4-6548-46A2-A938-61E39F135E32}" type="pres">
      <dgm:prSet presAssocID="{ADF50403-0537-4C94-89C4-4CF791E2028D}" presName="hierChild4" presStyleCnt="0"/>
      <dgm:spPr/>
    </dgm:pt>
    <dgm:pt modelId="{3BBBF2C4-AE6C-4F49-B1EF-0300B70F395F}" type="pres">
      <dgm:prSet presAssocID="{3431051A-1425-4ACE-9F77-3C2B2A2EB41A}" presName="Name37" presStyleLbl="parChTrans1D4" presStyleIdx="0" presStyleCnt="6"/>
      <dgm:spPr/>
    </dgm:pt>
    <dgm:pt modelId="{A633F22D-62B0-4D45-BB02-00D0ED40E2B2}" type="pres">
      <dgm:prSet presAssocID="{314D1DA7-672E-406D-B5BB-1BB6351877DD}" presName="hierRoot2" presStyleCnt="0">
        <dgm:presLayoutVars>
          <dgm:hierBranch val="init"/>
        </dgm:presLayoutVars>
      </dgm:prSet>
      <dgm:spPr/>
    </dgm:pt>
    <dgm:pt modelId="{22D200DD-B37D-4517-812B-77A45CF5C738}" type="pres">
      <dgm:prSet presAssocID="{314D1DA7-672E-406D-B5BB-1BB6351877DD}" presName="rootComposite" presStyleCnt="0"/>
      <dgm:spPr/>
    </dgm:pt>
    <dgm:pt modelId="{A529BAA1-D587-4AB2-920A-07A53BE6F8BC}" type="pres">
      <dgm:prSet presAssocID="{314D1DA7-672E-406D-B5BB-1BB6351877DD}" presName="rootText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DE2B64-78E6-45AD-817C-E782BBEDBB54}" type="pres">
      <dgm:prSet presAssocID="{314D1DA7-672E-406D-B5BB-1BB6351877DD}" presName="rootConnector" presStyleLbl="node4" presStyleIdx="0" presStyleCnt="6"/>
      <dgm:spPr/>
    </dgm:pt>
    <dgm:pt modelId="{D19B9137-36F1-43C4-B675-894B560F7DD1}" type="pres">
      <dgm:prSet presAssocID="{314D1DA7-672E-406D-B5BB-1BB6351877DD}" presName="hierChild4" presStyleCnt="0"/>
      <dgm:spPr/>
    </dgm:pt>
    <dgm:pt modelId="{D1768B01-DB91-4F37-AEB0-4885A0FA52A1}" type="pres">
      <dgm:prSet presAssocID="{2832473F-2E19-481E-A21E-E3B25C54A8CC}" presName="Name37" presStyleLbl="parChTrans1D4" presStyleIdx="1" presStyleCnt="6"/>
      <dgm:spPr/>
    </dgm:pt>
    <dgm:pt modelId="{51FA3C4A-37D3-44FF-A3F6-BA3B7AD63873}" type="pres">
      <dgm:prSet presAssocID="{B91CFF01-CB82-4658-8899-2FAFE3194EC4}" presName="hierRoot2" presStyleCnt="0">
        <dgm:presLayoutVars>
          <dgm:hierBranch val="init"/>
        </dgm:presLayoutVars>
      </dgm:prSet>
      <dgm:spPr/>
    </dgm:pt>
    <dgm:pt modelId="{B516645D-EFBA-4C2E-BCF0-7E783D091350}" type="pres">
      <dgm:prSet presAssocID="{B91CFF01-CB82-4658-8899-2FAFE3194EC4}" presName="rootComposite" presStyleCnt="0"/>
      <dgm:spPr/>
    </dgm:pt>
    <dgm:pt modelId="{65533371-737E-43B0-BBF3-4A5C81AFC188}" type="pres">
      <dgm:prSet presAssocID="{B91CFF01-CB82-4658-8899-2FAFE3194EC4}" presName="rootText" presStyleLbl="node4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43B6E3-C986-4B22-A659-EF854F1C93E7}" type="pres">
      <dgm:prSet presAssocID="{B91CFF01-CB82-4658-8899-2FAFE3194EC4}" presName="rootConnector" presStyleLbl="node4" presStyleIdx="1" presStyleCnt="6"/>
      <dgm:spPr/>
    </dgm:pt>
    <dgm:pt modelId="{5B282742-F264-4A18-AF00-EADAF3498E5A}" type="pres">
      <dgm:prSet presAssocID="{B91CFF01-CB82-4658-8899-2FAFE3194EC4}" presName="hierChild4" presStyleCnt="0"/>
      <dgm:spPr/>
    </dgm:pt>
    <dgm:pt modelId="{2436DD10-2F1B-4495-8C12-42F674AD5C44}" type="pres">
      <dgm:prSet presAssocID="{B91CFF01-CB82-4658-8899-2FAFE3194EC4}" presName="hierChild5" presStyleCnt="0"/>
      <dgm:spPr/>
    </dgm:pt>
    <dgm:pt modelId="{F6A4213B-FA29-495F-BD86-791193F6DE67}" type="pres">
      <dgm:prSet presAssocID="{A242A7EC-D225-4D0E-947F-36F7F7D79B9F}" presName="Name37" presStyleLbl="parChTrans1D4" presStyleIdx="2" presStyleCnt="6"/>
      <dgm:spPr/>
    </dgm:pt>
    <dgm:pt modelId="{D3CC5119-2225-40F8-8B03-2FEDACEB1FD9}" type="pres">
      <dgm:prSet presAssocID="{D7A38847-56A5-49F3-AFE0-37C702E3B797}" presName="hierRoot2" presStyleCnt="0">
        <dgm:presLayoutVars>
          <dgm:hierBranch val="init"/>
        </dgm:presLayoutVars>
      </dgm:prSet>
      <dgm:spPr/>
    </dgm:pt>
    <dgm:pt modelId="{212DBB52-94FD-4A7A-8719-ADF90089A537}" type="pres">
      <dgm:prSet presAssocID="{D7A38847-56A5-49F3-AFE0-37C702E3B797}" presName="rootComposite" presStyleCnt="0"/>
      <dgm:spPr/>
    </dgm:pt>
    <dgm:pt modelId="{F43B81F2-3E5D-4F5A-B35B-E75FB5497D97}" type="pres">
      <dgm:prSet presAssocID="{D7A38847-56A5-49F3-AFE0-37C702E3B797}" presName="rootText" presStyleLbl="node4" presStyleIdx="2" presStyleCnt="6">
        <dgm:presLayoutVars>
          <dgm:chPref val="3"/>
        </dgm:presLayoutVars>
      </dgm:prSet>
      <dgm:spPr/>
    </dgm:pt>
    <dgm:pt modelId="{4BEF2F6E-E190-4A23-A66E-496645704926}" type="pres">
      <dgm:prSet presAssocID="{D7A38847-56A5-49F3-AFE0-37C702E3B797}" presName="rootConnector" presStyleLbl="node4" presStyleIdx="2" presStyleCnt="6"/>
      <dgm:spPr/>
    </dgm:pt>
    <dgm:pt modelId="{B6E1F838-2F90-4A05-8CE1-05BEE7419520}" type="pres">
      <dgm:prSet presAssocID="{D7A38847-56A5-49F3-AFE0-37C702E3B797}" presName="hierChild4" presStyleCnt="0"/>
      <dgm:spPr/>
    </dgm:pt>
    <dgm:pt modelId="{8E3D2B71-4FF2-4E8E-912F-A2D0E5ED5AD2}" type="pres">
      <dgm:prSet presAssocID="{D7A38847-56A5-49F3-AFE0-37C702E3B797}" presName="hierChild5" presStyleCnt="0"/>
      <dgm:spPr/>
    </dgm:pt>
    <dgm:pt modelId="{2E956544-084A-433F-93DD-FE16BDE69CFF}" type="pres">
      <dgm:prSet presAssocID="{314D1DA7-672E-406D-B5BB-1BB6351877DD}" presName="hierChild5" presStyleCnt="0"/>
      <dgm:spPr/>
    </dgm:pt>
    <dgm:pt modelId="{87BD61B9-16DB-40FC-8861-76C962F38E2C}" type="pres">
      <dgm:prSet presAssocID="{F293F9F7-5FEB-475E-A0D7-50E8792C6E74}" presName="Name37" presStyleLbl="parChTrans1D4" presStyleIdx="3" presStyleCnt="6"/>
      <dgm:spPr/>
    </dgm:pt>
    <dgm:pt modelId="{66103F5D-A875-40F3-B43A-69BF840962EB}" type="pres">
      <dgm:prSet presAssocID="{D27D41EE-4525-49C8-8A31-041EB3B89840}" presName="hierRoot2" presStyleCnt="0">
        <dgm:presLayoutVars>
          <dgm:hierBranch val="init"/>
        </dgm:presLayoutVars>
      </dgm:prSet>
      <dgm:spPr/>
    </dgm:pt>
    <dgm:pt modelId="{E0597E05-E838-4505-8147-574556E94169}" type="pres">
      <dgm:prSet presAssocID="{D27D41EE-4525-49C8-8A31-041EB3B89840}" presName="rootComposite" presStyleCnt="0"/>
      <dgm:spPr/>
    </dgm:pt>
    <dgm:pt modelId="{8446F99E-7105-473D-B261-D679DB8677F2}" type="pres">
      <dgm:prSet presAssocID="{D27D41EE-4525-49C8-8A31-041EB3B89840}" presName="rootText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2B5FD2-6F1A-487D-9E61-8439449DC9AF}" type="pres">
      <dgm:prSet presAssocID="{D27D41EE-4525-49C8-8A31-041EB3B89840}" presName="rootConnector" presStyleLbl="node4" presStyleIdx="3" presStyleCnt="6"/>
      <dgm:spPr/>
    </dgm:pt>
    <dgm:pt modelId="{D8378B35-3D21-400C-83D4-9C0ED149BB29}" type="pres">
      <dgm:prSet presAssocID="{D27D41EE-4525-49C8-8A31-041EB3B89840}" presName="hierChild4" presStyleCnt="0"/>
      <dgm:spPr/>
    </dgm:pt>
    <dgm:pt modelId="{2BD97A75-BE5D-40AB-A034-63C2FD55F2E6}" type="pres">
      <dgm:prSet presAssocID="{513E27B2-2446-466C-B601-7CFE152FB2A9}" presName="Name37" presStyleLbl="parChTrans1D4" presStyleIdx="4" presStyleCnt="6"/>
      <dgm:spPr/>
    </dgm:pt>
    <dgm:pt modelId="{035C70BB-D4D2-458E-B48A-8215437C1791}" type="pres">
      <dgm:prSet presAssocID="{F85F3755-C388-4B7F-B103-29A41FCECD99}" presName="hierRoot2" presStyleCnt="0">
        <dgm:presLayoutVars>
          <dgm:hierBranch val="init"/>
        </dgm:presLayoutVars>
      </dgm:prSet>
      <dgm:spPr/>
    </dgm:pt>
    <dgm:pt modelId="{9B9023C9-8DD1-462D-864E-B32B9C4CF7F6}" type="pres">
      <dgm:prSet presAssocID="{F85F3755-C388-4B7F-B103-29A41FCECD99}" presName="rootComposite" presStyleCnt="0"/>
      <dgm:spPr/>
    </dgm:pt>
    <dgm:pt modelId="{1C8827D3-A774-422C-BD2C-AF943E37ED4E}" type="pres">
      <dgm:prSet presAssocID="{F85F3755-C388-4B7F-B103-29A41FCECD99}" presName="rootText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DF949F8-EFEB-4F86-8B7E-1AF5C2FD2152}" type="pres">
      <dgm:prSet presAssocID="{F85F3755-C388-4B7F-B103-29A41FCECD99}" presName="rootConnector" presStyleLbl="node4" presStyleIdx="4" presStyleCnt="6"/>
      <dgm:spPr/>
    </dgm:pt>
    <dgm:pt modelId="{D80E5B84-334F-4D7B-86D6-59D89DD1854E}" type="pres">
      <dgm:prSet presAssocID="{F85F3755-C388-4B7F-B103-29A41FCECD99}" presName="hierChild4" presStyleCnt="0"/>
      <dgm:spPr/>
    </dgm:pt>
    <dgm:pt modelId="{29856DFE-FFB2-4298-BB83-CBE9514BF1D1}" type="pres">
      <dgm:prSet presAssocID="{F85F3755-C388-4B7F-B103-29A41FCECD99}" presName="hierChild5" presStyleCnt="0"/>
      <dgm:spPr/>
    </dgm:pt>
    <dgm:pt modelId="{3B01B64E-1B50-48AE-8D09-D2C4018E6FD5}" type="pres">
      <dgm:prSet presAssocID="{D27D41EE-4525-49C8-8A31-041EB3B89840}" presName="hierChild5" presStyleCnt="0"/>
      <dgm:spPr/>
    </dgm:pt>
    <dgm:pt modelId="{BC2B8272-645F-477F-8578-44D7061D55EB}" type="pres">
      <dgm:prSet presAssocID="{A8C7541F-4EEF-4432-A323-59B585B09B9E}" presName="Name37" presStyleLbl="parChTrans1D4" presStyleIdx="5" presStyleCnt="6"/>
      <dgm:spPr/>
    </dgm:pt>
    <dgm:pt modelId="{D3E48A84-B4D4-490B-A713-79B257982898}" type="pres">
      <dgm:prSet presAssocID="{B5D3CE66-EFD4-4FB3-9D5A-4012A75B8AB8}" presName="hierRoot2" presStyleCnt="0">
        <dgm:presLayoutVars>
          <dgm:hierBranch val="init"/>
        </dgm:presLayoutVars>
      </dgm:prSet>
      <dgm:spPr/>
    </dgm:pt>
    <dgm:pt modelId="{96518525-07B1-4F16-A33B-D307148DF065}" type="pres">
      <dgm:prSet presAssocID="{B5D3CE66-EFD4-4FB3-9D5A-4012A75B8AB8}" presName="rootComposite" presStyleCnt="0"/>
      <dgm:spPr/>
    </dgm:pt>
    <dgm:pt modelId="{626326AB-9EDA-4DD6-B686-A54176721E03}" type="pres">
      <dgm:prSet presAssocID="{B5D3CE66-EFD4-4FB3-9D5A-4012A75B8AB8}" presName="rootText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10C93A-DB66-4105-ADC6-6C235AE800D7}" type="pres">
      <dgm:prSet presAssocID="{B5D3CE66-EFD4-4FB3-9D5A-4012A75B8AB8}" presName="rootConnector" presStyleLbl="node4" presStyleIdx="5" presStyleCnt="6"/>
      <dgm:spPr/>
    </dgm:pt>
    <dgm:pt modelId="{6737EED4-5B28-46CD-A4F3-537002B3715D}" type="pres">
      <dgm:prSet presAssocID="{B5D3CE66-EFD4-4FB3-9D5A-4012A75B8AB8}" presName="hierChild4" presStyleCnt="0"/>
      <dgm:spPr/>
    </dgm:pt>
    <dgm:pt modelId="{6AC3CC00-2A69-4EEE-BB2A-A8DB0E5AD24D}" type="pres">
      <dgm:prSet presAssocID="{B5D3CE66-EFD4-4FB3-9D5A-4012A75B8AB8}" presName="hierChild5" presStyleCnt="0"/>
      <dgm:spPr/>
    </dgm:pt>
    <dgm:pt modelId="{611AA7BD-2EEC-4EBF-822C-44B97F4CA9DA}" type="pres">
      <dgm:prSet presAssocID="{ADF50403-0537-4C94-89C4-4CF791E2028D}" presName="hierChild5" presStyleCnt="0"/>
      <dgm:spPr/>
    </dgm:pt>
    <dgm:pt modelId="{DB0E2429-BBED-4476-A5AA-19ED58BB4A0B}" type="pres">
      <dgm:prSet presAssocID="{2ED92915-C0D5-455B-B879-E1CCEE90DA60}" presName="hierChild5" presStyleCnt="0"/>
      <dgm:spPr/>
    </dgm:pt>
    <dgm:pt modelId="{DD932D4D-A3AF-47BB-A50C-ABA35F2C26ED}" type="pres">
      <dgm:prSet presAssocID="{54190FD6-67F1-419A-8C14-F6FDD592D6B4}" presName="hierChild3" presStyleCnt="0"/>
      <dgm:spPr/>
    </dgm:pt>
  </dgm:ptLst>
  <dgm:cxnLst>
    <dgm:cxn modelId="{C16ED470-23E6-4D53-93B9-AA14E64CD78A}" type="presOf" srcId="{3431051A-1425-4ACE-9F77-3C2B2A2EB41A}" destId="{3BBBF2C4-AE6C-4F49-B1EF-0300B70F395F}" srcOrd="0" destOrd="0" presId="urn:microsoft.com/office/officeart/2005/8/layout/orgChart1"/>
    <dgm:cxn modelId="{7CBA4DF0-DB6C-47F0-A740-DF01BA074646}" type="presOf" srcId="{F85F3755-C388-4B7F-B103-29A41FCECD99}" destId="{9DF949F8-EFEB-4F86-8B7E-1AF5C2FD2152}" srcOrd="1" destOrd="0" presId="urn:microsoft.com/office/officeart/2005/8/layout/orgChart1"/>
    <dgm:cxn modelId="{64DA7F79-9652-4D73-8E50-6DCE69B7C3CA}" srcId="{2ED92915-C0D5-455B-B879-E1CCEE90DA60}" destId="{ADF50403-0537-4C94-89C4-4CF791E2028D}" srcOrd="0" destOrd="0" parTransId="{4E12B30E-C71C-4EC4-AA3E-DD151B528FB0}" sibTransId="{F4DC0993-2CD8-48AE-BBB0-C19721286503}"/>
    <dgm:cxn modelId="{0A5C0A09-4A38-42C3-BBC2-7034D472ECF4}" srcId="{54190FD6-67F1-419A-8C14-F6FDD592D6B4}" destId="{2ED92915-C0D5-455B-B879-E1CCEE90DA60}" srcOrd="0" destOrd="0" parTransId="{B3CF2AB6-6FB2-44B3-A49B-3A2260AE21BC}" sibTransId="{349061C9-BD76-4745-B30F-446403C6567B}"/>
    <dgm:cxn modelId="{819D608B-3900-40E5-A761-0EBD9FA27330}" type="presOf" srcId="{D7A38847-56A5-49F3-AFE0-37C702E3B797}" destId="{4BEF2F6E-E190-4A23-A66E-496645704926}" srcOrd="1" destOrd="0" presId="urn:microsoft.com/office/officeart/2005/8/layout/orgChart1"/>
    <dgm:cxn modelId="{FF7092E9-71CA-4AAC-BDBF-A5409B4AE8B2}" type="presOf" srcId="{B5D3CE66-EFD4-4FB3-9D5A-4012A75B8AB8}" destId="{626326AB-9EDA-4DD6-B686-A54176721E03}" srcOrd="0" destOrd="0" presId="urn:microsoft.com/office/officeart/2005/8/layout/orgChart1"/>
    <dgm:cxn modelId="{60A48D4A-8641-41E5-9E45-83C1C5BB20F7}" type="presOf" srcId="{314D1DA7-672E-406D-B5BB-1BB6351877DD}" destId="{E3DE2B64-78E6-45AD-817C-E782BBEDBB54}" srcOrd="1" destOrd="0" presId="urn:microsoft.com/office/officeart/2005/8/layout/orgChart1"/>
    <dgm:cxn modelId="{544FF17E-379D-446C-85AE-33FD0908E246}" type="presOf" srcId="{2832473F-2E19-481E-A21E-E3B25C54A8CC}" destId="{D1768B01-DB91-4F37-AEB0-4885A0FA52A1}" srcOrd="0" destOrd="0" presId="urn:microsoft.com/office/officeart/2005/8/layout/orgChart1"/>
    <dgm:cxn modelId="{68066790-9539-4172-B6C9-3B75BD779A79}" type="presOf" srcId="{2ED92915-C0D5-455B-B879-E1CCEE90DA60}" destId="{C624ADD4-3FA8-4CE2-8E51-3D17E8645E2D}" srcOrd="1" destOrd="0" presId="urn:microsoft.com/office/officeart/2005/8/layout/orgChart1"/>
    <dgm:cxn modelId="{427829DA-4514-4E84-B86D-14B4693B23C0}" type="presOf" srcId="{F85F3755-C388-4B7F-B103-29A41FCECD99}" destId="{1C8827D3-A774-422C-BD2C-AF943E37ED4E}" srcOrd="0" destOrd="0" presId="urn:microsoft.com/office/officeart/2005/8/layout/orgChart1"/>
    <dgm:cxn modelId="{81A2609E-429B-47AE-85AD-4685725FDFEC}" type="presOf" srcId="{4D91D9EA-4CA2-4476-8F55-4B917FF85861}" destId="{F3BE7B6C-72C1-46E9-A447-716629192102}" srcOrd="0" destOrd="0" presId="urn:microsoft.com/office/officeart/2005/8/layout/orgChart1"/>
    <dgm:cxn modelId="{0CBBAB32-5F15-4238-AEB6-4255B168CA5A}" type="presOf" srcId="{314D1DA7-672E-406D-B5BB-1BB6351877DD}" destId="{A529BAA1-D587-4AB2-920A-07A53BE6F8BC}" srcOrd="0" destOrd="0" presId="urn:microsoft.com/office/officeart/2005/8/layout/orgChart1"/>
    <dgm:cxn modelId="{2DB3903A-0B2F-4E5E-AC83-50B3CBE1780C}" srcId="{ADF50403-0537-4C94-89C4-4CF791E2028D}" destId="{D27D41EE-4525-49C8-8A31-041EB3B89840}" srcOrd="1" destOrd="0" parTransId="{F293F9F7-5FEB-475E-A0D7-50E8792C6E74}" sibTransId="{BF338ADD-87C9-4975-A0F9-710FD582E900}"/>
    <dgm:cxn modelId="{82FACA89-6633-4472-B790-2D0A9A300D94}" type="presOf" srcId="{B3CF2AB6-6FB2-44B3-A49B-3A2260AE21BC}" destId="{9595A9E4-DB75-4B16-9A8D-E5881CE49C7E}" srcOrd="0" destOrd="0" presId="urn:microsoft.com/office/officeart/2005/8/layout/orgChart1"/>
    <dgm:cxn modelId="{16E14A46-26D0-4C58-A4B5-A4E4B63BFEF3}" type="presOf" srcId="{A8C7541F-4EEF-4432-A323-59B585B09B9E}" destId="{BC2B8272-645F-477F-8578-44D7061D55EB}" srcOrd="0" destOrd="0" presId="urn:microsoft.com/office/officeart/2005/8/layout/orgChart1"/>
    <dgm:cxn modelId="{44EC0EA2-B58B-46FE-8805-F378BA966D55}" type="presOf" srcId="{54190FD6-67F1-419A-8C14-F6FDD592D6B4}" destId="{A13E66A9-2BFE-4846-A1CF-6AE8DCBF5F8A}" srcOrd="1" destOrd="0" presId="urn:microsoft.com/office/officeart/2005/8/layout/orgChart1"/>
    <dgm:cxn modelId="{4C1CC387-849F-4FC8-BC4E-926B835DEFFB}" type="presOf" srcId="{B5D3CE66-EFD4-4FB3-9D5A-4012A75B8AB8}" destId="{8310C93A-DB66-4105-ADC6-6C235AE800D7}" srcOrd="1" destOrd="0" presId="urn:microsoft.com/office/officeart/2005/8/layout/orgChart1"/>
    <dgm:cxn modelId="{62885244-A331-4414-971B-CF03C13355E0}" type="presOf" srcId="{ADF50403-0537-4C94-89C4-4CF791E2028D}" destId="{3281E0B0-50EA-4EDD-A47B-692A6ABD7F9C}" srcOrd="0" destOrd="0" presId="urn:microsoft.com/office/officeart/2005/8/layout/orgChart1"/>
    <dgm:cxn modelId="{75BFED4F-8E15-4861-840F-F30921F0CEAF}" srcId="{314D1DA7-672E-406D-B5BB-1BB6351877DD}" destId="{D7A38847-56A5-49F3-AFE0-37C702E3B797}" srcOrd="1" destOrd="0" parTransId="{A242A7EC-D225-4D0E-947F-36F7F7D79B9F}" sibTransId="{12B45134-3EE9-46B8-A193-164BB96EA7C9}"/>
    <dgm:cxn modelId="{3821B82F-C67C-495A-B613-4EB5DFCCD451}" srcId="{ADF50403-0537-4C94-89C4-4CF791E2028D}" destId="{B5D3CE66-EFD4-4FB3-9D5A-4012A75B8AB8}" srcOrd="2" destOrd="0" parTransId="{A8C7541F-4EEF-4432-A323-59B585B09B9E}" sibTransId="{64E8CDFF-67D8-4306-954B-62528C11252B}"/>
    <dgm:cxn modelId="{998A488B-33B9-4D4E-9554-377D09AAA68A}" type="presOf" srcId="{F293F9F7-5FEB-475E-A0D7-50E8792C6E74}" destId="{87BD61B9-16DB-40FC-8861-76C962F38E2C}" srcOrd="0" destOrd="0" presId="urn:microsoft.com/office/officeart/2005/8/layout/orgChart1"/>
    <dgm:cxn modelId="{E7C1A9C9-94F0-4BFD-8519-150F8B008663}" type="presOf" srcId="{B91CFF01-CB82-4658-8899-2FAFE3194EC4}" destId="{65533371-737E-43B0-BBF3-4A5C81AFC188}" srcOrd="0" destOrd="0" presId="urn:microsoft.com/office/officeart/2005/8/layout/orgChart1"/>
    <dgm:cxn modelId="{609087D6-D681-4B1C-B9FD-5A41487E7BE7}" type="presOf" srcId="{D27D41EE-4525-49C8-8A31-041EB3B89840}" destId="{8446F99E-7105-473D-B261-D679DB8677F2}" srcOrd="0" destOrd="0" presId="urn:microsoft.com/office/officeart/2005/8/layout/orgChart1"/>
    <dgm:cxn modelId="{3890C16C-DADC-4509-8288-FAA7A62AC1FF}" type="presOf" srcId="{54190FD6-67F1-419A-8C14-F6FDD592D6B4}" destId="{C8407061-7E5B-421E-A56A-154B2E298099}" srcOrd="0" destOrd="0" presId="urn:microsoft.com/office/officeart/2005/8/layout/orgChart1"/>
    <dgm:cxn modelId="{79D35847-7083-4032-930B-93E4930B4652}" type="presOf" srcId="{D27D41EE-4525-49C8-8A31-041EB3B89840}" destId="{F72B5FD2-6F1A-487D-9E61-8439449DC9AF}" srcOrd="1" destOrd="0" presId="urn:microsoft.com/office/officeart/2005/8/layout/orgChart1"/>
    <dgm:cxn modelId="{7A120666-EFD6-4EF3-A3D5-7C63A5BDB7D0}" type="presOf" srcId="{513E27B2-2446-466C-B601-7CFE152FB2A9}" destId="{2BD97A75-BE5D-40AB-A034-63C2FD55F2E6}" srcOrd="0" destOrd="0" presId="urn:microsoft.com/office/officeart/2005/8/layout/orgChart1"/>
    <dgm:cxn modelId="{9DA5FC07-C9C0-42C2-ACBC-C9AB868DD40A}" type="presOf" srcId="{B91CFF01-CB82-4658-8899-2FAFE3194EC4}" destId="{CC43B6E3-C986-4B22-A659-EF854F1C93E7}" srcOrd="1" destOrd="0" presId="urn:microsoft.com/office/officeart/2005/8/layout/orgChart1"/>
    <dgm:cxn modelId="{90F398FE-5E59-400B-9DAA-7EF8A32FAAF5}" srcId="{314D1DA7-672E-406D-B5BB-1BB6351877DD}" destId="{B91CFF01-CB82-4658-8899-2FAFE3194EC4}" srcOrd="0" destOrd="0" parTransId="{2832473F-2E19-481E-A21E-E3B25C54A8CC}" sibTransId="{BE930CB3-C1E4-40DA-B8C6-D3138906E9C8}"/>
    <dgm:cxn modelId="{36D3C6C4-D075-4CDA-A4C8-2609E9CC2413}" type="presOf" srcId="{A242A7EC-D225-4D0E-947F-36F7F7D79B9F}" destId="{F6A4213B-FA29-495F-BD86-791193F6DE67}" srcOrd="0" destOrd="0" presId="urn:microsoft.com/office/officeart/2005/8/layout/orgChart1"/>
    <dgm:cxn modelId="{4A9E165E-2461-43B4-8CB9-D7C5370D5FBE}" srcId="{ADF50403-0537-4C94-89C4-4CF791E2028D}" destId="{314D1DA7-672E-406D-B5BB-1BB6351877DD}" srcOrd="0" destOrd="0" parTransId="{3431051A-1425-4ACE-9F77-3C2B2A2EB41A}" sibTransId="{298774C7-6461-436C-9292-DEB735778D6E}"/>
    <dgm:cxn modelId="{01A32BE3-E208-4EAE-81B1-77300821B5CA}" type="presOf" srcId="{D7A38847-56A5-49F3-AFE0-37C702E3B797}" destId="{F43B81F2-3E5D-4F5A-B35B-E75FB5497D97}" srcOrd="0" destOrd="0" presId="urn:microsoft.com/office/officeart/2005/8/layout/orgChart1"/>
    <dgm:cxn modelId="{701114A0-7E10-487C-A483-3127E587387E}" type="presOf" srcId="{ADF50403-0537-4C94-89C4-4CF791E2028D}" destId="{A0DC887F-C6EA-4EC4-A0C2-C1A1B3C6F24D}" srcOrd="1" destOrd="0" presId="urn:microsoft.com/office/officeart/2005/8/layout/orgChart1"/>
    <dgm:cxn modelId="{DE34C7AE-0767-493F-B2A5-0D8D44A5C105}" type="presOf" srcId="{2ED92915-C0D5-455B-B879-E1CCEE90DA60}" destId="{CDEE940F-D07A-407C-95F1-3703DBCA90AD}" srcOrd="0" destOrd="0" presId="urn:microsoft.com/office/officeart/2005/8/layout/orgChart1"/>
    <dgm:cxn modelId="{E406F123-D281-4B70-A4E1-F6B8020D4EF4}" srcId="{4D91D9EA-4CA2-4476-8F55-4B917FF85861}" destId="{54190FD6-67F1-419A-8C14-F6FDD592D6B4}" srcOrd="0" destOrd="0" parTransId="{BC3C1EDB-2B0B-47A0-9C2C-BEDFDBAAE6DB}" sibTransId="{0DD93A53-E57D-4107-A3AF-8C0AE65683FE}"/>
    <dgm:cxn modelId="{49CF67A6-A2E2-4FB2-A87C-31A5F0D86167}" srcId="{D27D41EE-4525-49C8-8A31-041EB3B89840}" destId="{F85F3755-C388-4B7F-B103-29A41FCECD99}" srcOrd="0" destOrd="0" parTransId="{513E27B2-2446-466C-B601-7CFE152FB2A9}" sibTransId="{ADCB9FAB-E6D5-4E51-AAA7-D38EE46F090E}"/>
    <dgm:cxn modelId="{32830A74-B4BB-4C8B-BC3B-6630D596CCC6}" type="presOf" srcId="{4E12B30E-C71C-4EC4-AA3E-DD151B528FB0}" destId="{5ACFD670-C2D5-4067-8B91-060886CA096A}" srcOrd="0" destOrd="0" presId="urn:microsoft.com/office/officeart/2005/8/layout/orgChart1"/>
    <dgm:cxn modelId="{FEEB1B56-20B7-4FFD-8F62-50A3EDE497FB}" type="presParOf" srcId="{F3BE7B6C-72C1-46E9-A447-716629192102}" destId="{70D1E2AC-644D-489B-B5A9-29E1533D3830}" srcOrd="0" destOrd="0" presId="urn:microsoft.com/office/officeart/2005/8/layout/orgChart1"/>
    <dgm:cxn modelId="{19809F1B-8A28-41AF-BE2D-512AD0AAC5CE}" type="presParOf" srcId="{70D1E2AC-644D-489B-B5A9-29E1533D3830}" destId="{AC769676-882C-4DE1-A43B-C043C5285073}" srcOrd="0" destOrd="0" presId="urn:microsoft.com/office/officeart/2005/8/layout/orgChart1"/>
    <dgm:cxn modelId="{1214D70B-DF79-408D-8DA7-307AAA9A6035}" type="presParOf" srcId="{AC769676-882C-4DE1-A43B-C043C5285073}" destId="{C8407061-7E5B-421E-A56A-154B2E298099}" srcOrd="0" destOrd="0" presId="urn:microsoft.com/office/officeart/2005/8/layout/orgChart1"/>
    <dgm:cxn modelId="{C9824CE2-96D5-4483-B2DA-779AA837B5D6}" type="presParOf" srcId="{AC769676-882C-4DE1-A43B-C043C5285073}" destId="{A13E66A9-2BFE-4846-A1CF-6AE8DCBF5F8A}" srcOrd="1" destOrd="0" presId="urn:microsoft.com/office/officeart/2005/8/layout/orgChart1"/>
    <dgm:cxn modelId="{87F14338-F3A5-44FA-A69E-1F7FE182947B}" type="presParOf" srcId="{70D1E2AC-644D-489B-B5A9-29E1533D3830}" destId="{313DE1A8-3043-4AB8-8799-ADD30DF5B4D8}" srcOrd="1" destOrd="0" presId="urn:microsoft.com/office/officeart/2005/8/layout/orgChart1"/>
    <dgm:cxn modelId="{3A3F2F33-7281-4937-8F96-7467D1BC43D7}" type="presParOf" srcId="{313DE1A8-3043-4AB8-8799-ADD30DF5B4D8}" destId="{9595A9E4-DB75-4B16-9A8D-E5881CE49C7E}" srcOrd="0" destOrd="0" presId="urn:microsoft.com/office/officeart/2005/8/layout/orgChart1"/>
    <dgm:cxn modelId="{30B0583F-27C4-4635-A434-293C9C818B95}" type="presParOf" srcId="{313DE1A8-3043-4AB8-8799-ADD30DF5B4D8}" destId="{54169074-F29E-4D0F-BB57-EDD9F09087F7}" srcOrd="1" destOrd="0" presId="urn:microsoft.com/office/officeart/2005/8/layout/orgChart1"/>
    <dgm:cxn modelId="{CAEE843D-0A36-4FB0-89AD-69A58761996D}" type="presParOf" srcId="{54169074-F29E-4D0F-BB57-EDD9F09087F7}" destId="{129C9F6B-E453-4D8F-90BC-09CA1FC720FC}" srcOrd="0" destOrd="0" presId="urn:microsoft.com/office/officeart/2005/8/layout/orgChart1"/>
    <dgm:cxn modelId="{AF669C79-3BDF-48F1-8D5C-255719ACA8D8}" type="presParOf" srcId="{129C9F6B-E453-4D8F-90BC-09CA1FC720FC}" destId="{CDEE940F-D07A-407C-95F1-3703DBCA90AD}" srcOrd="0" destOrd="0" presId="urn:microsoft.com/office/officeart/2005/8/layout/orgChart1"/>
    <dgm:cxn modelId="{B090C322-9E48-445C-ACC2-A8CB6005CDF2}" type="presParOf" srcId="{129C9F6B-E453-4D8F-90BC-09CA1FC720FC}" destId="{C624ADD4-3FA8-4CE2-8E51-3D17E8645E2D}" srcOrd="1" destOrd="0" presId="urn:microsoft.com/office/officeart/2005/8/layout/orgChart1"/>
    <dgm:cxn modelId="{5B4D04CD-2478-460E-8BAB-D4A300C3DAFB}" type="presParOf" srcId="{54169074-F29E-4D0F-BB57-EDD9F09087F7}" destId="{F01FF757-E0D8-47FA-BB8A-16EFB38A8C62}" srcOrd="1" destOrd="0" presId="urn:microsoft.com/office/officeart/2005/8/layout/orgChart1"/>
    <dgm:cxn modelId="{F3922CD7-9330-43F7-9974-B54C4D19284E}" type="presParOf" srcId="{F01FF757-E0D8-47FA-BB8A-16EFB38A8C62}" destId="{5ACFD670-C2D5-4067-8B91-060886CA096A}" srcOrd="0" destOrd="0" presId="urn:microsoft.com/office/officeart/2005/8/layout/orgChart1"/>
    <dgm:cxn modelId="{C6009382-E3D3-4F33-AFE2-5274E6BA6826}" type="presParOf" srcId="{F01FF757-E0D8-47FA-BB8A-16EFB38A8C62}" destId="{B79B19CD-2CEA-449D-8B78-D8AFA1E853D9}" srcOrd="1" destOrd="0" presId="urn:microsoft.com/office/officeart/2005/8/layout/orgChart1"/>
    <dgm:cxn modelId="{50CB66C0-DC10-485D-B155-ADD5A6411A38}" type="presParOf" srcId="{B79B19CD-2CEA-449D-8B78-D8AFA1E853D9}" destId="{8D8C43B4-D754-4043-ABE1-AA60EB87C2A8}" srcOrd="0" destOrd="0" presId="urn:microsoft.com/office/officeart/2005/8/layout/orgChart1"/>
    <dgm:cxn modelId="{F9CD9AE0-8E8F-4DF5-A3BC-4465D1984D88}" type="presParOf" srcId="{8D8C43B4-D754-4043-ABE1-AA60EB87C2A8}" destId="{3281E0B0-50EA-4EDD-A47B-692A6ABD7F9C}" srcOrd="0" destOrd="0" presId="urn:microsoft.com/office/officeart/2005/8/layout/orgChart1"/>
    <dgm:cxn modelId="{CB37363A-44EA-48C0-A5D9-AB51041B312B}" type="presParOf" srcId="{8D8C43B4-D754-4043-ABE1-AA60EB87C2A8}" destId="{A0DC887F-C6EA-4EC4-A0C2-C1A1B3C6F24D}" srcOrd="1" destOrd="0" presId="urn:microsoft.com/office/officeart/2005/8/layout/orgChart1"/>
    <dgm:cxn modelId="{6AF1D0C6-FDC1-4EB2-948B-AE50BCA19CE9}" type="presParOf" srcId="{B79B19CD-2CEA-449D-8B78-D8AFA1E853D9}" destId="{C723CEC4-6548-46A2-A938-61E39F135E32}" srcOrd="1" destOrd="0" presId="urn:microsoft.com/office/officeart/2005/8/layout/orgChart1"/>
    <dgm:cxn modelId="{1BD90A36-3E11-4CFE-BA8C-11766CF76FFF}" type="presParOf" srcId="{C723CEC4-6548-46A2-A938-61E39F135E32}" destId="{3BBBF2C4-AE6C-4F49-B1EF-0300B70F395F}" srcOrd="0" destOrd="0" presId="urn:microsoft.com/office/officeart/2005/8/layout/orgChart1"/>
    <dgm:cxn modelId="{58ACB470-DF64-47E4-86D1-17AEF44AA5C5}" type="presParOf" srcId="{C723CEC4-6548-46A2-A938-61E39F135E32}" destId="{A633F22D-62B0-4D45-BB02-00D0ED40E2B2}" srcOrd="1" destOrd="0" presId="urn:microsoft.com/office/officeart/2005/8/layout/orgChart1"/>
    <dgm:cxn modelId="{0B63E078-2611-4074-8B89-88278E00230F}" type="presParOf" srcId="{A633F22D-62B0-4D45-BB02-00D0ED40E2B2}" destId="{22D200DD-B37D-4517-812B-77A45CF5C738}" srcOrd="0" destOrd="0" presId="urn:microsoft.com/office/officeart/2005/8/layout/orgChart1"/>
    <dgm:cxn modelId="{ECC0A963-3771-42A8-9694-D0EAE4B88875}" type="presParOf" srcId="{22D200DD-B37D-4517-812B-77A45CF5C738}" destId="{A529BAA1-D587-4AB2-920A-07A53BE6F8BC}" srcOrd="0" destOrd="0" presId="urn:microsoft.com/office/officeart/2005/8/layout/orgChart1"/>
    <dgm:cxn modelId="{FEDB3DB7-39DE-410F-97A2-739CF91B64DF}" type="presParOf" srcId="{22D200DD-B37D-4517-812B-77A45CF5C738}" destId="{E3DE2B64-78E6-45AD-817C-E782BBEDBB54}" srcOrd="1" destOrd="0" presId="urn:microsoft.com/office/officeart/2005/8/layout/orgChart1"/>
    <dgm:cxn modelId="{3C3147CD-26E6-404A-A320-38DA814D4468}" type="presParOf" srcId="{A633F22D-62B0-4D45-BB02-00D0ED40E2B2}" destId="{D19B9137-36F1-43C4-B675-894B560F7DD1}" srcOrd="1" destOrd="0" presId="urn:microsoft.com/office/officeart/2005/8/layout/orgChart1"/>
    <dgm:cxn modelId="{C355F2D2-3AA6-45DC-A7E2-36D870AE445B}" type="presParOf" srcId="{D19B9137-36F1-43C4-B675-894B560F7DD1}" destId="{D1768B01-DB91-4F37-AEB0-4885A0FA52A1}" srcOrd="0" destOrd="0" presId="urn:microsoft.com/office/officeart/2005/8/layout/orgChart1"/>
    <dgm:cxn modelId="{3BD997AC-495A-40DE-AA07-303A72445401}" type="presParOf" srcId="{D19B9137-36F1-43C4-B675-894B560F7DD1}" destId="{51FA3C4A-37D3-44FF-A3F6-BA3B7AD63873}" srcOrd="1" destOrd="0" presId="urn:microsoft.com/office/officeart/2005/8/layout/orgChart1"/>
    <dgm:cxn modelId="{4726F1F1-A8A5-4427-BD46-B77130DAB819}" type="presParOf" srcId="{51FA3C4A-37D3-44FF-A3F6-BA3B7AD63873}" destId="{B516645D-EFBA-4C2E-BCF0-7E783D091350}" srcOrd="0" destOrd="0" presId="urn:microsoft.com/office/officeart/2005/8/layout/orgChart1"/>
    <dgm:cxn modelId="{B20E9698-AD09-4B2D-9395-9133AF330B61}" type="presParOf" srcId="{B516645D-EFBA-4C2E-BCF0-7E783D091350}" destId="{65533371-737E-43B0-BBF3-4A5C81AFC188}" srcOrd="0" destOrd="0" presId="urn:microsoft.com/office/officeart/2005/8/layout/orgChart1"/>
    <dgm:cxn modelId="{EF4097D6-9922-4917-BA02-9D80D6FE7F29}" type="presParOf" srcId="{B516645D-EFBA-4C2E-BCF0-7E783D091350}" destId="{CC43B6E3-C986-4B22-A659-EF854F1C93E7}" srcOrd="1" destOrd="0" presId="urn:microsoft.com/office/officeart/2005/8/layout/orgChart1"/>
    <dgm:cxn modelId="{89C13C02-A056-483A-AC88-6B8350983808}" type="presParOf" srcId="{51FA3C4A-37D3-44FF-A3F6-BA3B7AD63873}" destId="{5B282742-F264-4A18-AF00-EADAF3498E5A}" srcOrd="1" destOrd="0" presId="urn:microsoft.com/office/officeart/2005/8/layout/orgChart1"/>
    <dgm:cxn modelId="{BEF1336E-00EB-4DAC-98FF-25E9B38C094A}" type="presParOf" srcId="{51FA3C4A-37D3-44FF-A3F6-BA3B7AD63873}" destId="{2436DD10-2F1B-4495-8C12-42F674AD5C44}" srcOrd="2" destOrd="0" presId="urn:microsoft.com/office/officeart/2005/8/layout/orgChart1"/>
    <dgm:cxn modelId="{5B77E5F9-17D3-43A6-8AE2-5C7585687B27}" type="presParOf" srcId="{D19B9137-36F1-43C4-B675-894B560F7DD1}" destId="{F6A4213B-FA29-495F-BD86-791193F6DE67}" srcOrd="2" destOrd="0" presId="urn:microsoft.com/office/officeart/2005/8/layout/orgChart1"/>
    <dgm:cxn modelId="{C75F246F-7FF1-4384-B305-C50F3002CF8F}" type="presParOf" srcId="{D19B9137-36F1-43C4-B675-894B560F7DD1}" destId="{D3CC5119-2225-40F8-8B03-2FEDACEB1FD9}" srcOrd="3" destOrd="0" presId="urn:microsoft.com/office/officeart/2005/8/layout/orgChart1"/>
    <dgm:cxn modelId="{C392FCE7-CCF2-4B4F-A611-8CF5D6D34219}" type="presParOf" srcId="{D3CC5119-2225-40F8-8B03-2FEDACEB1FD9}" destId="{212DBB52-94FD-4A7A-8719-ADF90089A537}" srcOrd="0" destOrd="0" presId="urn:microsoft.com/office/officeart/2005/8/layout/orgChart1"/>
    <dgm:cxn modelId="{0C8C88A8-5EAE-4F60-89B5-E70BD4E3A656}" type="presParOf" srcId="{212DBB52-94FD-4A7A-8719-ADF90089A537}" destId="{F43B81F2-3E5D-4F5A-B35B-E75FB5497D97}" srcOrd="0" destOrd="0" presId="urn:microsoft.com/office/officeart/2005/8/layout/orgChart1"/>
    <dgm:cxn modelId="{D1731129-DF52-4AEB-965F-86E51C58F4F0}" type="presParOf" srcId="{212DBB52-94FD-4A7A-8719-ADF90089A537}" destId="{4BEF2F6E-E190-4A23-A66E-496645704926}" srcOrd="1" destOrd="0" presId="urn:microsoft.com/office/officeart/2005/8/layout/orgChart1"/>
    <dgm:cxn modelId="{4444DB8F-60D0-4005-AB7D-877AB1D3570F}" type="presParOf" srcId="{D3CC5119-2225-40F8-8B03-2FEDACEB1FD9}" destId="{B6E1F838-2F90-4A05-8CE1-05BEE7419520}" srcOrd="1" destOrd="0" presId="urn:microsoft.com/office/officeart/2005/8/layout/orgChart1"/>
    <dgm:cxn modelId="{D73EB692-CCA2-4FC8-8F31-EEE838103BA8}" type="presParOf" srcId="{D3CC5119-2225-40F8-8B03-2FEDACEB1FD9}" destId="{8E3D2B71-4FF2-4E8E-912F-A2D0E5ED5AD2}" srcOrd="2" destOrd="0" presId="urn:microsoft.com/office/officeart/2005/8/layout/orgChart1"/>
    <dgm:cxn modelId="{14B936FE-3D12-476B-A632-8C9B53C6B4CB}" type="presParOf" srcId="{A633F22D-62B0-4D45-BB02-00D0ED40E2B2}" destId="{2E956544-084A-433F-93DD-FE16BDE69CFF}" srcOrd="2" destOrd="0" presId="urn:microsoft.com/office/officeart/2005/8/layout/orgChart1"/>
    <dgm:cxn modelId="{7335DD84-172A-4FE2-81E7-C63FD2516C89}" type="presParOf" srcId="{C723CEC4-6548-46A2-A938-61E39F135E32}" destId="{87BD61B9-16DB-40FC-8861-76C962F38E2C}" srcOrd="2" destOrd="0" presId="urn:microsoft.com/office/officeart/2005/8/layout/orgChart1"/>
    <dgm:cxn modelId="{B3A8363C-276D-427E-BE3D-CDB46C914592}" type="presParOf" srcId="{C723CEC4-6548-46A2-A938-61E39F135E32}" destId="{66103F5D-A875-40F3-B43A-69BF840962EB}" srcOrd="3" destOrd="0" presId="urn:microsoft.com/office/officeart/2005/8/layout/orgChart1"/>
    <dgm:cxn modelId="{49BDF0C3-5E7A-4470-8903-691973D6F924}" type="presParOf" srcId="{66103F5D-A875-40F3-B43A-69BF840962EB}" destId="{E0597E05-E838-4505-8147-574556E94169}" srcOrd="0" destOrd="0" presId="urn:microsoft.com/office/officeart/2005/8/layout/orgChart1"/>
    <dgm:cxn modelId="{499ED16D-17E1-4EF3-8AE1-D6BC4DBE4D89}" type="presParOf" srcId="{E0597E05-E838-4505-8147-574556E94169}" destId="{8446F99E-7105-473D-B261-D679DB8677F2}" srcOrd="0" destOrd="0" presId="urn:microsoft.com/office/officeart/2005/8/layout/orgChart1"/>
    <dgm:cxn modelId="{2D238232-D3CC-4904-933D-CB67B84B5752}" type="presParOf" srcId="{E0597E05-E838-4505-8147-574556E94169}" destId="{F72B5FD2-6F1A-487D-9E61-8439449DC9AF}" srcOrd="1" destOrd="0" presId="urn:microsoft.com/office/officeart/2005/8/layout/orgChart1"/>
    <dgm:cxn modelId="{51189373-A465-4A65-A2F4-1563B4778B44}" type="presParOf" srcId="{66103F5D-A875-40F3-B43A-69BF840962EB}" destId="{D8378B35-3D21-400C-83D4-9C0ED149BB29}" srcOrd="1" destOrd="0" presId="urn:microsoft.com/office/officeart/2005/8/layout/orgChart1"/>
    <dgm:cxn modelId="{73FD6F2C-C946-407B-B10C-67D8C030195F}" type="presParOf" srcId="{D8378B35-3D21-400C-83D4-9C0ED149BB29}" destId="{2BD97A75-BE5D-40AB-A034-63C2FD55F2E6}" srcOrd="0" destOrd="0" presId="urn:microsoft.com/office/officeart/2005/8/layout/orgChart1"/>
    <dgm:cxn modelId="{3F7D4B29-5944-4C6A-A0CC-DE868C6614F3}" type="presParOf" srcId="{D8378B35-3D21-400C-83D4-9C0ED149BB29}" destId="{035C70BB-D4D2-458E-B48A-8215437C1791}" srcOrd="1" destOrd="0" presId="urn:microsoft.com/office/officeart/2005/8/layout/orgChart1"/>
    <dgm:cxn modelId="{6174BFAE-4DF4-4FDB-B9BB-4FD3DCFEA475}" type="presParOf" srcId="{035C70BB-D4D2-458E-B48A-8215437C1791}" destId="{9B9023C9-8DD1-462D-864E-B32B9C4CF7F6}" srcOrd="0" destOrd="0" presId="urn:microsoft.com/office/officeart/2005/8/layout/orgChart1"/>
    <dgm:cxn modelId="{138FCB0C-AD47-4388-968B-2D9DA2FAA85A}" type="presParOf" srcId="{9B9023C9-8DD1-462D-864E-B32B9C4CF7F6}" destId="{1C8827D3-A774-422C-BD2C-AF943E37ED4E}" srcOrd="0" destOrd="0" presId="urn:microsoft.com/office/officeart/2005/8/layout/orgChart1"/>
    <dgm:cxn modelId="{B7D4D120-48FA-4B56-BFC8-110A787F6944}" type="presParOf" srcId="{9B9023C9-8DD1-462D-864E-B32B9C4CF7F6}" destId="{9DF949F8-EFEB-4F86-8B7E-1AF5C2FD2152}" srcOrd="1" destOrd="0" presId="urn:microsoft.com/office/officeart/2005/8/layout/orgChart1"/>
    <dgm:cxn modelId="{EDC5C54C-D0B3-494C-AC1E-70E75B047656}" type="presParOf" srcId="{035C70BB-D4D2-458E-B48A-8215437C1791}" destId="{D80E5B84-334F-4D7B-86D6-59D89DD1854E}" srcOrd="1" destOrd="0" presId="urn:microsoft.com/office/officeart/2005/8/layout/orgChart1"/>
    <dgm:cxn modelId="{461B414C-DAC3-428F-A9E5-1699D126C7E7}" type="presParOf" srcId="{035C70BB-D4D2-458E-B48A-8215437C1791}" destId="{29856DFE-FFB2-4298-BB83-CBE9514BF1D1}" srcOrd="2" destOrd="0" presId="urn:microsoft.com/office/officeart/2005/8/layout/orgChart1"/>
    <dgm:cxn modelId="{484E972E-B81A-405F-8481-5157DFF78EBD}" type="presParOf" srcId="{66103F5D-A875-40F3-B43A-69BF840962EB}" destId="{3B01B64E-1B50-48AE-8D09-D2C4018E6FD5}" srcOrd="2" destOrd="0" presId="urn:microsoft.com/office/officeart/2005/8/layout/orgChart1"/>
    <dgm:cxn modelId="{6A4A285B-1A1F-4639-8247-C4F1493C5745}" type="presParOf" srcId="{C723CEC4-6548-46A2-A938-61E39F135E32}" destId="{BC2B8272-645F-477F-8578-44D7061D55EB}" srcOrd="4" destOrd="0" presId="urn:microsoft.com/office/officeart/2005/8/layout/orgChart1"/>
    <dgm:cxn modelId="{0A3B680A-6F64-47A5-A3F6-2DFE08AE6B24}" type="presParOf" srcId="{C723CEC4-6548-46A2-A938-61E39F135E32}" destId="{D3E48A84-B4D4-490B-A713-79B257982898}" srcOrd="5" destOrd="0" presId="urn:microsoft.com/office/officeart/2005/8/layout/orgChart1"/>
    <dgm:cxn modelId="{D6A4085E-1A11-4797-A7AF-4E5FDEC06745}" type="presParOf" srcId="{D3E48A84-B4D4-490B-A713-79B257982898}" destId="{96518525-07B1-4F16-A33B-D307148DF065}" srcOrd="0" destOrd="0" presId="urn:microsoft.com/office/officeart/2005/8/layout/orgChart1"/>
    <dgm:cxn modelId="{FAEDD85C-33FB-4886-B580-D03154B1A632}" type="presParOf" srcId="{96518525-07B1-4F16-A33B-D307148DF065}" destId="{626326AB-9EDA-4DD6-B686-A54176721E03}" srcOrd="0" destOrd="0" presId="urn:microsoft.com/office/officeart/2005/8/layout/orgChart1"/>
    <dgm:cxn modelId="{6821F22C-246D-4608-AE58-F4A5E997D55C}" type="presParOf" srcId="{96518525-07B1-4F16-A33B-D307148DF065}" destId="{8310C93A-DB66-4105-ADC6-6C235AE800D7}" srcOrd="1" destOrd="0" presId="urn:microsoft.com/office/officeart/2005/8/layout/orgChart1"/>
    <dgm:cxn modelId="{17EE2B06-7E04-4E68-9654-D58888816648}" type="presParOf" srcId="{D3E48A84-B4D4-490B-A713-79B257982898}" destId="{6737EED4-5B28-46CD-A4F3-537002B3715D}" srcOrd="1" destOrd="0" presId="urn:microsoft.com/office/officeart/2005/8/layout/orgChart1"/>
    <dgm:cxn modelId="{79D48957-6A54-4B13-90EB-E7AA76AF9733}" type="presParOf" srcId="{D3E48A84-B4D4-490B-A713-79B257982898}" destId="{6AC3CC00-2A69-4EEE-BB2A-A8DB0E5AD24D}" srcOrd="2" destOrd="0" presId="urn:microsoft.com/office/officeart/2005/8/layout/orgChart1"/>
    <dgm:cxn modelId="{E966BB1C-EE7F-42A1-B38B-8EC34E1CE6B3}" type="presParOf" srcId="{B79B19CD-2CEA-449D-8B78-D8AFA1E853D9}" destId="{611AA7BD-2EEC-4EBF-822C-44B97F4CA9DA}" srcOrd="2" destOrd="0" presId="urn:microsoft.com/office/officeart/2005/8/layout/orgChart1"/>
    <dgm:cxn modelId="{C4D68FBC-D2E3-435D-9FBE-2D23AAB52266}" type="presParOf" srcId="{54169074-F29E-4D0F-BB57-EDD9F09087F7}" destId="{DB0E2429-BBED-4476-A5AA-19ED58BB4A0B}" srcOrd="2" destOrd="0" presId="urn:microsoft.com/office/officeart/2005/8/layout/orgChart1"/>
    <dgm:cxn modelId="{95C322F2-16F4-4666-9C79-D575A9EBD0AD}" type="presParOf" srcId="{70D1E2AC-644D-489B-B5A9-29E1533D3830}" destId="{DD932D4D-A3AF-47BB-A50C-ABA35F2C26E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6057C-B937-4C17-83EE-1379B4801F9C}">
      <dsp:nvSpPr>
        <dsp:cNvPr id="0" name=""/>
        <dsp:cNvSpPr/>
      </dsp:nvSpPr>
      <dsp:spPr>
        <a:xfrm>
          <a:off x="494029" y="0"/>
          <a:ext cx="7241540" cy="452596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F13742-150A-4D21-8090-EB75F75DED6F}">
      <dsp:nvSpPr>
        <dsp:cNvPr id="0" name=""/>
        <dsp:cNvSpPr/>
      </dsp:nvSpPr>
      <dsp:spPr>
        <a:xfrm>
          <a:off x="1207321" y="3365506"/>
          <a:ext cx="166555" cy="16655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22CD21-72CA-4167-9A3B-899C6D5C730A}">
      <dsp:nvSpPr>
        <dsp:cNvPr id="0" name=""/>
        <dsp:cNvSpPr/>
      </dsp:nvSpPr>
      <dsp:spPr>
        <a:xfrm>
          <a:off x="1290599" y="3448783"/>
          <a:ext cx="948641" cy="1077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254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2006 – Employee # 3 at PRTM India Office</a:t>
          </a:r>
          <a:endParaRPr lang="en-US" sz="14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1290599" y="3448783"/>
        <a:ext cx="948641" cy="1077179"/>
      </dsp:txXfrm>
    </dsp:sp>
    <dsp:sp modelId="{289B086A-0F7C-4247-8A72-95FBB9109E31}">
      <dsp:nvSpPr>
        <dsp:cNvPr id="0" name=""/>
        <dsp:cNvSpPr/>
      </dsp:nvSpPr>
      <dsp:spPr>
        <a:xfrm>
          <a:off x="2108893" y="2499236"/>
          <a:ext cx="260695" cy="26069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F54CB2-CF52-4158-A0D0-1BEBC0F9FC65}">
      <dsp:nvSpPr>
        <dsp:cNvPr id="0" name=""/>
        <dsp:cNvSpPr/>
      </dsp:nvSpPr>
      <dsp:spPr>
        <a:xfrm>
          <a:off x="2239240" y="2629584"/>
          <a:ext cx="1202095" cy="1896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37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2006 – Joined PRTM after my MBA</a:t>
          </a:r>
          <a:endParaRPr lang="en-US" sz="14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2239240" y="2629584"/>
        <a:ext cx="1202095" cy="1896378"/>
      </dsp:txXfrm>
    </dsp:sp>
    <dsp:sp modelId="{320D4F6F-3801-44E5-A2BE-91784C034083}">
      <dsp:nvSpPr>
        <dsp:cNvPr id="0" name=""/>
        <dsp:cNvSpPr/>
      </dsp:nvSpPr>
      <dsp:spPr>
        <a:xfrm>
          <a:off x="3267539" y="1808574"/>
          <a:ext cx="347593" cy="34759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827F01-ED74-4491-A26E-D0AD81982672}">
      <dsp:nvSpPr>
        <dsp:cNvPr id="0" name=""/>
        <dsp:cNvSpPr/>
      </dsp:nvSpPr>
      <dsp:spPr>
        <a:xfrm>
          <a:off x="3441336" y="1982371"/>
          <a:ext cx="1397617" cy="2543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183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2007 – Promoted from Associate to Senior Associate</a:t>
          </a:r>
          <a:endParaRPr lang="en-US" sz="14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3441336" y="1982371"/>
        <a:ext cx="1397617" cy="2543591"/>
      </dsp:txXfrm>
    </dsp:sp>
    <dsp:sp modelId="{29ECE9DD-5C40-4D4B-AA85-FD186B617460}">
      <dsp:nvSpPr>
        <dsp:cNvPr id="0" name=""/>
        <dsp:cNvSpPr/>
      </dsp:nvSpPr>
      <dsp:spPr>
        <a:xfrm>
          <a:off x="4614466" y="1269080"/>
          <a:ext cx="448975" cy="44897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0D52DC-28CB-428D-8431-127ECAF8DD13}">
      <dsp:nvSpPr>
        <dsp:cNvPr id="0" name=""/>
        <dsp:cNvSpPr/>
      </dsp:nvSpPr>
      <dsp:spPr>
        <a:xfrm>
          <a:off x="4838954" y="1493567"/>
          <a:ext cx="1448308" cy="3032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7903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2008 – Promoted to Manager</a:t>
          </a:r>
          <a:endParaRPr lang="en-US" sz="14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4838954" y="1493567"/>
        <a:ext cx="1448308" cy="3032395"/>
      </dsp:txXfrm>
    </dsp:sp>
    <dsp:sp modelId="{24160828-B41D-4EE9-BE05-481442582659}">
      <dsp:nvSpPr>
        <dsp:cNvPr id="0" name=""/>
        <dsp:cNvSpPr/>
      </dsp:nvSpPr>
      <dsp:spPr>
        <a:xfrm>
          <a:off x="6001221" y="908813"/>
          <a:ext cx="572081" cy="57208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11545C-0780-4FB3-B1C9-862999E80D77}">
      <dsp:nvSpPr>
        <dsp:cNvPr id="0" name=""/>
        <dsp:cNvSpPr/>
      </dsp:nvSpPr>
      <dsp:spPr>
        <a:xfrm>
          <a:off x="6287262" y="1194854"/>
          <a:ext cx="1448308" cy="33311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3134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2011 – Promoted to Director</a:t>
          </a:r>
          <a:endParaRPr lang="en-US" sz="14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6287262" y="1194854"/>
        <a:ext cx="1448308" cy="33311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2B8272-645F-477F-8578-44D7061D55EB}">
      <dsp:nvSpPr>
        <dsp:cNvPr id="0" name=""/>
        <dsp:cNvSpPr/>
      </dsp:nvSpPr>
      <dsp:spPr>
        <a:xfrm>
          <a:off x="3048000" y="1926713"/>
          <a:ext cx="1213302" cy="2105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286"/>
              </a:lnTo>
              <a:lnTo>
                <a:pt x="1213302" y="105286"/>
              </a:lnTo>
              <a:lnTo>
                <a:pt x="1213302" y="210573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D97A75-BE5D-40AB-A034-63C2FD55F2E6}">
      <dsp:nvSpPr>
        <dsp:cNvPr id="0" name=""/>
        <dsp:cNvSpPr/>
      </dsp:nvSpPr>
      <dsp:spPr>
        <a:xfrm>
          <a:off x="2646908" y="2638651"/>
          <a:ext cx="150409" cy="461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1255"/>
              </a:lnTo>
              <a:lnTo>
                <a:pt x="150409" y="461255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BD61B9-16DB-40FC-8861-76C962F38E2C}">
      <dsp:nvSpPr>
        <dsp:cNvPr id="0" name=""/>
        <dsp:cNvSpPr/>
      </dsp:nvSpPr>
      <dsp:spPr>
        <a:xfrm>
          <a:off x="3002280" y="1926713"/>
          <a:ext cx="91440" cy="2105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0573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A4213B-FA29-495F-BD86-791193F6DE67}">
      <dsp:nvSpPr>
        <dsp:cNvPr id="0" name=""/>
        <dsp:cNvSpPr/>
      </dsp:nvSpPr>
      <dsp:spPr>
        <a:xfrm>
          <a:off x="1433605" y="2638651"/>
          <a:ext cx="150409" cy="1173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3193"/>
              </a:lnTo>
              <a:lnTo>
                <a:pt x="150409" y="1173193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768B01-DB91-4F37-AEB0-4885A0FA52A1}">
      <dsp:nvSpPr>
        <dsp:cNvPr id="0" name=""/>
        <dsp:cNvSpPr/>
      </dsp:nvSpPr>
      <dsp:spPr>
        <a:xfrm>
          <a:off x="1433605" y="2638651"/>
          <a:ext cx="150409" cy="461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1255"/>
              </a:lnTo>
              <a:lnTo>
                <a:pt x="150409" y="461255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BBF2C4-AE6C-4F49-B1EF-0300B70F395F}">
      <dsp:nvSpPr>
        <dsp:cNvPr id="0" name=""/>
        <dsp:cNvSpPr/>
      </dsp:nvSpPr>
      <dsp:spPr>
        <a:xfrm>
          <a:off x="1834697" y="1926713"/>
          <a:ext cx="1213302" cy="210573"/>
        </a:xfrm>
        <a:custGeom>
          <a:avLst/>
          <a:gdLst/>
          <a:ahLst/>
          <a:cxnLst/>
          <a:rect l="0" t="0" r="0" b="0"/>
          <a:pathLst>
            <a:path>
              <a:moveTo>
                <a:pt x="1213302" y="0"/>
              </a:moveTo>
              <a:lnTo>
                <a:pt x="1213302" y="105286"/>
              </a:lnTo>
              <a:lnTo>
                <a:pt x="0" y="105286"/>
              </a:lnTo>
              <a:lnTo>
                <a:pt x="0" y="210573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CFD670-C2D5-4067-8B91-060886CA096A}">
      <dsp:nvSpPr>
        <dsp:cNvPr id="0" name=""/>
        <dsp:cNvSpPr/>
      </dsp:nvSpPr>
      <dsp:spPr>
        <a:xfrm>
          <a:off x="3002279" y="1214775"/>
          <a:ext cx="91440" cy="2105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0573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95A9E4-DB75-4B16-9A8D-E5881CE49C7E}">
      <dsp:nvSpPr>
        <dsp:cNvPr id="0" name=""/>
        <dsp:cNvSpPr/>
      </dsp:nvSpPr>
      <dsp:spPr>
        <a:xfrm>
          <a:off x="3002279" y="502837"/>
          <a:ext cx="91440" cy="2105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0573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407061-7E5B-421E-A56A-154B2E298099}">
      <dsp:nvSpPr>
        <dsp:cNvPr id="0" name=""/>
        <dsp:cNvSpPr/>
      </dsp:nvSpPr>
      <dsp:spPr>
        <a:xfrm>
          <a:off x="2546635" y="1472"/>
          <a:ext cx="1002729" cy="5013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CEO</a:t>
          </a:r>
          <a:endParaRPr lang="en-US" sz="1700" kern="1200" dirty="0"/>
        </a:p>
      </dsp:txBody>
      <dsp:txXfrm>
        <a:off x="2546635" y="1472"/>
        <a:ext cx="1002729" cy="501364"/>
      </dsp:txXfrm>
    </dsp:sp>
    <dsp:sp modelId="{CDEE940F-D07A-407C-95F1-3703DBCA90AD}">
      <dsp:nvSpPr>
        <dsp:cNvPr id="0" name=""/>
        <dsp:cNvSpPr/>
      </dsp:nvSpPr>
      <dsp:spPr>
        <a:xfrm>
          <a:off x="2546635" y="713410"/>
          <a:ext cx="1002729" cy="5013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Partner</a:t>
          </a:r>
          <a:endParaRPr lang="en-US" sz="1700" kern="1200" dirty="0"/>
        </a:p>
      </dsp:txBody>
      <dsp:txXfrm>
        <a:off x="2546635" y="713410"/>
        <a:ext cx="1002729" cy="501364"/>
      </dsp:txXfrm>
    </dsp:sp>
    <dsp:sp modelId="{3281E0B0-50EA-4EDD-A47B-692A6ABD7F9C}">
      <dsp:nvSpPr>
        <dsp:cNvPr id="0" name=""/>
        <dsp:cNvSpPr/>
      </dsp:nvSpPr>
      <dsp:spPr>
        <a:xfrm>
          <a:off x="2546635" y="1425348"/>
          <a:ext cx="1002729" cy="501364"/>
        </a:xfrm>
        <a:prstGeom prst="rect">
          <a:avLst/>
        </a:prstGeom>
        <a:solidFill>
          <a:schemeClr val="accent3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Director (ME)</a:t>
          </a:r>
          <a:endParaRPr lang="en-US" sz="1700" kern="1200" dirty="0"/>
        </a:p>
      </dsp:txBody>
      <dsp:txXfrm>
        <a:off x="2546635" y="1425348"/>
        <a:ext cx="1002729" cy="501364"/>
      </dsp:txXfrm>
    </dsp:sp>
    <dsp:sp modelId="{A529BAA1-D587-4AB2-920A-07A53BE6F8BC}">
      <dsp:nvSpPr>
        <dsp:cNvPr id="0" name=""/>
        <dsp:cNvSpPr/>
      </dsp:nvSpPr>
      <dsp:spPr>
        <a:xfrm>
          <a:off x="1333332" y="2137286"/>
          <a:ext cx="1002729" cy="5013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Manager</a:t>
          </a:r>
          <a:endParaRPr lang="en-US" sz="1700" kern="1200" dirty="0"/>
        </a:p>
      </dsp:txBody>
      <dsp:txXfrm>
        <a:off x="1333332" y="2137286"/>
        <a:ext cx="1002729" cy="501364"/>
      </dsp:txXfrm>
    </dsp:sp>
    <dsp:sp modelId="{65533371-737E-43B0-BBF3-4A5C81AFC188}">
      <dsp:nvSpPr>
        <dsp:cNvPr id="0" name=""/>
        <dsp:cNvSpPr/>
      </dsp:nvSpPr>
      <dsp:spPr>
        <a:xfrm>
          <a:off x="1584014" y="2849224"/>
          <a:ext cx="1002729" cy="5013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 Associate</a:t>
          </a:r>
          <a:endParaRPr lang="en-US" sz="1700" kern="1200" dirty="0"/>
        </a:p>
      </dsp:txBody>
      <dsp:txXfrm>
        <a:off x="1584014" y="2849224"/>
        <a:ext cx="1002729" cy="501364"/>
      </dsp:txXfrm>
    </dsp:sp>
    <dsp:sp modelId="{F43B81F2-3E5D-4F5A-B35B-E75FB5497D97}">
      <dsp:nvSpPr>
        <dsp:cNvPr id="0" name=""/>
        <dsp:cNvSpPr/>
      </dsp:nvSpPr>
      <dsp:spPr>
        <a:xfrm>
          <a:off x="1584014" y="3561162"/>
          <a:ext cx="1002729" cy="5013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Associate</a:t>
          </a:r>
          <a:endParaRPr lang="en-US" sz="1700" kern="1200" dirty="0"/>
        </a:p>
      </dsp:txBody>
      <dsp:txXfrm>
        <a:off x="1584014" y="3561162"/>
        <a:ext cx="1002729" cy="501364"/>
      </dsp:txXfrm>
    </dsp:sp>
    <dsp:sp modelId="{8446F99E-7105-473D-B261-D679DB8677F2}">
      <dsp:nvSpPr>
        <dsp:cNvPr id="0" name=""/>
        <dsp:cNvSpPr/>
      </dsp:nvSpPr>
      <dsp:spPr>
        <a:xfrm>
          <a:off x="2546635" y="2137286"/>
          <a:ext cx="1002729" cy="5013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Manager</a:t>
          </a:r>
          <a:endParaRPr lang="en-US" sz="1700" kern="1200" dirty="0"/>
        </a:p>
      </dsp:txBody>
      <dsp:txXfrm>
        <a:off x="2546635" y="2137286"/>
        <a:ext cx="1002729" cy="501364"/>
      </dsp:txXfrm>
    </dsp:sp>
    <dsp:sp modelId="{1C8827D3-A774-422C-BD2C-AF943E37ED4E}">
      <dsp:nvSpPr>
        <dsp:cNvPr id="0" name=""/>
        <dsp:cNvSpPr/>
      </dsp:nvSpPr>
      <dsp:spPr>
        <a:xfrm>
          <a:off x="2797317" y="2849224"/>
          <a:ext cx="1002729" cy="5013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Associate</a:t>
          </a:r>
          <a:endParaRPr lang="en-US" sz="1700" kern="1200" dirty="0"/>
        </a:p>
      </dsp:txBody>
      <dsp:txXfrm>
        <a:off x="2797317" y="2849224"/>
        <a:ext cx="1002729" cy="501364"/>
      </dsp:txXfrm>
    </dsp:sp>
    <dsp:sp modelId="{626326AB-9EDA-4DD6-B686-A54176721E03}">
      <dsp:nvSpPr>
        <dsp:cNvPr id="0" name=""/>
        <dsp:cNvSpPr/>
      </dsp:nvSpPr>
      <dsp:spPr>
        <a:xfrm>
          <a:off x="3759937" y="2137286"/>
          <a:ext cx="1002729" cy="5013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Offshore Team</a:t>
          </a:r>
          <a:endParaRPr lang="en-US" sz="1700" kern="1200" dirty="0"/>
        </a:p>
      </dsp:txBody>
      <dsp:txXfrm>
        <a:off x="3759937" y="2137286"/>
        <a:ext cx="1002729" cy="5013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#1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alg type="composite">
      <dgm:param type="ar" val="1.6"/>
    </dgm:alg>
    <dgm:shape xmlns:r="http://schemas.openxmlformats.org/officeDocument/2006/relationships" r:blip="">
      <dgm:adjLst/>
    </dgm:shape>
    <dgm:varLst>
      <dgm:chMax val="5"/>
      <dgm:dir/>
      <dgm:resizeHandles val="exact"/>
    </dgm:varLst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varLst>
                <dgm:bulletEnabled val="1"/>
              </dgm:varLst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varLst>
                    <dgm:bulletEnabled val="1"/>
                  </dgm:varLst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shape xmlns:r="http://schemas.openxmlformats.org/officeDocument/2006/relationships" type="rect" r:blip="">
                    <dgm:adjLst/>
                  </dgm:shape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shape xmlns:r="http://schemas.openxmlformats.org/officeDocument/2006/relationships" type="rect" r:blip="">
                    <dgm:adjLst/>
                  </dgm:shape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shape xmlns:r="http://schemas.openxmlformats.org/officeDocument/2006/relationships" type="rect" r:blip="">
                    <dgm:adjLst/>
                  </dgm:shape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shape xmlns:r="http://schemas.openxmlformats.org/officeDocument/2006/relationships" type="rect" r:blip="">
                    <dgm:adjLst/>
                  </dgm:shape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shape xmlns:r="http://schemas.openxmlformats.org/officeDocument/2006/relationships" type="rect" r:blip="">
                    <dgm:adjLst/>
                  </dgm:shape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shape xmlns:r="http://schemas.openxmlformats.org/officeDocument/2006/relationships" type="rect" r:blip="">
                    <dgm:adjLst/>
                  </dgm:shape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shape xmlns:r="http://schemas.openxmlformats.org/officeDocument/2006/relationships" type="rect" r:blip="">
                    <dgm:adjLst/>
                  </dgm:shape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shape xmlns:r="http://schemas.openxmlformats.org/officeDocument/2006/relationships" type="rect" r:blip="">
                    <dgm:adjLst/>
                  </dgm:shape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shape xmlns:r="http://schemas.openxmlformats.org/officeDocument/2006/relationships" type="rect" r:blip="">
                    <dgm:adjLst/>
                  </dgm:shape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shape xmlns:r="http://schemas.openxmlformats.org/officeDocument/2006/relationships" type="rect" r:blip="">
                    <dgm:adjLst/>
                  </dgm:shape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shape xmlns:r="http://schemas.openxmlformats.org/officeDocument/2006/relationships" type="rect" r:blip="">
                    <dgm:adjLst/>
                  </dgm:shape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shape xmlns:r="http://schemas.openxmlformats.org/officeDocument/2006/relationships" type="rect" r:blip="">
                    <dgm:adjLst/>
                  </dgm:shape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shape xmlns:r="http://schemas.openxmlformats.org/officeDocument/2006/relationships" type="rect" r:blip="">
                    <dgm:adjLst/>
                  </dgm:shape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shape xmlns:r="http://schemas.openxmlformats.org/officeDocument/2006/relationships" type="rect" r:blip="">
                    <dgm:adjLst/>
                  </dgm:shape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r">
              <a:defRPr sz="1200"/>
            </a:lvl1pPr>
          </a:lstStyle>
          <a:p>
            <a:fld id="{3C70AA8B-C0B0-49DC-A79B-CAEEBBCE26C0}" type="datetimeFigureOut">
              <a:rPr lang="en-US" smtClean="0"/>
              <a:pPr/>
              <a:t>2/26/2015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numCol="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numCol="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r">
              <a:defRPr sz="1200"/>
            </a:lvl1pPr>
          </a:lstStyle>
          <a:p>
            <a:fld id="{3F629F3F-0E87-40EC-BFBE-C0725E033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958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3F629F3F-0E87-40EC-BFBE-C0725E033E1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3F629F3F-0E87-40EC-BFBE-C0725E033E1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3F629F3F-0E87-40EC-BFBE-C0725E033E1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r>
              <a:rPr lang="en-US" dirty="0" smtClean="0"/>
              <a:t>You</a:t>
            </a:r>
            <a:r>
              <a:rPr lang="en-US" baseline="0" dirty="0" smtClean="0"/>
              <a:t> may use this chart to describe your journey to the current career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3F629F3F-0E87-40EC-BFBE-C0725E033E1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1418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3F629F3F-0E87-40EC-BFBE-C0725E033E1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3F629F3F-0E87-40EC-BFBE-C0725E033E1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r>
              <a:rPr lang="en-US" dirty="0" smtClean="0"/>
              <a:t>Use this graph</a:t>
            </a:r>
            <a:r>
              <a:rPr lang="en-US" baseline="0" dirty="0" smtClean="0"/>
              <a:t> to give more description of your role specifically (responsibilities, typical work week, direct reports,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3F629F3F-0E87-40EC-BFBE-C0725E033E1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3989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r>
              <a:rPr lang="en-US" dirty="0" smtClean="0"/>
              <a:t>Use</a:t>
            </a:r>
            <a:r>
              <a:rPr lang="en-US" baseline="0" dirty="0" smtClean="0"/>
              <a:t> this graph to show general compensation ranges for people in various roles in your company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3F629F3F-0E87-40EC-BFBE-C0725E033E14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3989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3F629F3F-0E87-40EC-BFBE-C0725E033E14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3F629F3F-0E87-40EC-BFBE-C0725E033E14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3F629F3F-0E87-40EC-BFBE-C0725E033E1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3F629F3F-0E87-40EC-BFBE-C0725E033E1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3F629F3F-0E87-40EC-BFBE-C0725E033E1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3F629F3F-0E87-40EC-BFBE-C0725E033E1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3F629F3F-0E87-40EC-BFBE-C0725E033E1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3F629F3F-0E87-40EC-BFBE-C0725E033E1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3F629F3F-0E87-40EC-BFBE-C0725E033E1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3F629F3F-0E87-40EC-BFBE-C0725E033E1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numCol="1"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 numCol="1"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2/26/2015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 numCol="1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 numCol="1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2/26/2015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 numCol="1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2/26/2015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2/26/2015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numCol="1"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rgbClr val="00BAC4"/>
                </a:solidFill>
                <a:effectLst/>
                <a:latin typeface="Avenir Black"/>
                <a:ea typeface="+mj-ea"/>
                <a:cs typeface="Avenir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numCol="1"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2/26/2015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numCol="1"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2/26/2015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numCol="1"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numCol="1"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2/26/2015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2/26/2015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2/26/2015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numCol="1" anchor="b"/>
          <a:lstStyle>
            <a:lvl1pPr algn="ctr">
              <a:lnSpc>
                <a:spcPct val="100000"/>
              </a:lnSpc>
              <a:defRPr sz="2800" b="0">
                <a:effectLst/>
                <a:latin typeface="Avenir Black"/>
                <a:cs typeface="Avenir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 numCol="1"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2/26/2015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numCol="1"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numCol="1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 numCol="1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2/26/2015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8861"/>
            <a:ext cx="8229600" cy="1322479"/>
          </a:xfrm>
          <a:prstGeom prst="rect">
            <a:avLst/>
          </a:prstGeom>
        </p:spPr>
        <p:txBody>
          <a:bodyPr vert="horz" lIns="91440" tIns="45720" rIns="91440" bIns="45720" numCol="1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numCol="1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0E295D2-AE44-4374-A884-1A794EA1BC3F}" type="datetimeFigureOut">
              <a:rPr lang="en-US" smtClean="0"/>
              <a:pPr/>
              <a:t>2/26/2015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numCol="1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numCol="1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4800" kern="1200" cap="all">
          <a:solidFill>
            <a:srgbClr val="00BAC4"/>
          </a:solidFill>
          <a:effectLst/>
          <a:latin typeface="Avenir Heavy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Avenir Roman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chemeClr val="tx1">
              <a:lumMod val="50000"/>
              <a:lumOff val="50000"/>
            </a:schemeClr>
          </a:solidFill>
          <a:latin typeface="Avenir Roman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Avenir Roman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chemeClr val="tx1">
              <a:lumMod val="50000"/>
              <a:lumOff val="50000"/>
            </a:schemeClr>
          </a:solidFill>
          <a:latin typeface="Avenir Roman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Avenir Roman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28600" y="-228600"/>
            <a:ext cx="9601200" cy="7162800"/>
          </a:xfrm>
          <a:prstGeom prst="rect">
            <a:avLst/>
          </a:prstGeom>
          <a:solidFill>
            <a:srgbClr val="1F272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numCol="1"/>
          <a:lstStyle/>
          <a:p>
            <a:r>
              <a:rPr lang="en-US" dirty="0" smtClean="0">
                <a:latin typeface="Avenir Roman"/>
                <a:cs typeface="Avenir Roman"/>
              </a:rPr>
              <a:t>Director, </a:t>
            </a:r>
            <a:r>
              <a:rPr lang="en-US" dirty="0" err="1" smtClean="0">
                <a:latin typeface="Avenir Roman"/>
                <a:cs typeface="Avenir Roman"/>
              </a:rPr>
              <a:t>Pricewaterhouse</a:t>
            </a:r>
            <a:r>
              <a:rPr lang="en-US" dirty="0" smtClean="0">
                <a:latin typeface="Avenir Roman"/>
                <a:cs typeface="Avenir Roman"/>
              </a:rPr>
              <a:t> Coopers (PwC)</a:t>
            </a:r>
          </a:p>
          <a:p>
            <a:r>
              <a:rPr lang="en-US" dirty="0" smtClean="0">
                <a:cs typeface="Avenir Roman"/>
              </a:rPr>
              <a:t>Media &amp; Entertainment</a:t>
            </a:r>
            <a:endParaRPr lang="en-US" dirty="0">
              <a:latin typeface="Avenir Roman"/>
              <a:cs typeface="Avenir Roman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-19665" y="1295400"/>
            <a:ext cx="9144000" cy="2895601"/>
          </a:xfrm>
        </p:spPr>
        <p:txBody>
          <a:bodyPr numCol="1"/>
          <a:lstStyle/>
          <a:p>
            <a:r>
              <a:rPr/>
              <a:t>SHAILESH SACHDEVA</a:t>
            </a:r>
            <a:endParaRPr lang="en-US" sz="6000" dirty="0">
              <a:solidFill>
                <a:srgbClr val="00BAC4"/>
              </a:solidFill>
              <a:effectLst/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188426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Getting in to 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en-US" dirty="0" smtClean="0"/>
              <a:t>The top few things I did to ensure I got into college were:</a:t>
            </a:r>
          </a:p>
          <a:p>
            <a:pPr lvl="1"/>
            <a:r>
              <a:rPr lang="en-US" dirty="0" smtClean="0"/>
              <a:t>Good International Baccalaureate (IB) and SAT scores</a:t>
            </a:r>
          </a:p>
          <a:p>
            <a:pPr lvl="1"/>
            <a:r>
              <a:rPr lang="en-US" dirty="0" err="1" smtClean="0"/>
              <a:t>Extracurriculars</a:t>
            </a:r>
            <a:r>
              <a:rPr lang="en-US" dirty="0" smtClean="0"/>
              <a:t> – P.R.E.P (Promoting Rural Education in the Philippines)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83563B19-5B2B-4AAC-A66D-8FF7C83E88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429000"/>
            <a:ext cx="185737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288030"/>
            <a:ext cx="3430577" cy="2198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495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 numCol="1"/>
          <a:lstStyle/>
          <a:p>
            <a:r>
              <a:rPr lang="en-US" dirty="0" smtClean="0"/>
              <a:t>I </a:t>
            </a:r>
            <a:r>
              <a:rPr lang="en-US" dirty="0" smtClean="0"/>
              <a:t>attended University of Toronto (Computer Engineering) and got my MBA (Strategy &amp; Entrepreneurship) from Queen’s University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83563B19-5B2B-4AAC-A66D-8FF7C83E88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3471570"/>
            <a:ext cx="6996112" cy="2929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http://meds.queensu.ca/templates/medicine/img/QueensLogo_colou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841" y="2362200"/>
            <a:ext cx="1556359" cy="118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http://upload.wikimedia.org/wikipedia/en/thumb/9/9a/UofT_Logo.svg/1280px-UofT_Logo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241" y="2296780"/>
            <a:ext cx="2514600" cy="117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4800600" y="3276600"/>
            <a:ext cx="838200" cy="83820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172200" y="3352800"/>
            <a:ext cx="457200" cy="685800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186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College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r>
              <a:rPr lang="en-US" smtClean="0"/>
              <a:t>Things I enjoyed in College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91000" y="1600200"/>
            <a:ext cx="4648200" cy="609600"/>
          </a:xfrm>
        </p:spPr>
        <p:txBody>
          <a:bodyPr numCol="1"/>
          <a:lstStyle/>
          <a:p>
            <a:r>
              <a:rPr lang="en-US" dirty="0" smtClean="0"/>
              <a:t>Things I didn’t </a:t>
            </a:r>
            <a:r>
              <a:rPr lang="en-US" dirty="0" smtClean="0"/>
              <a:t>enjoy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606552" y="2212848"/>
            <a:ext cx="4041648" cy="3913632"/>
          </a:xfrm>
        </p:spPr>
        <p:txBody>
          <a:bodyPr numCol="1"/>
          <a:lstStyle/>
          <a:p>
            <a:r>
              <a:rPr lang="en-US" sz="2000" dirty="0" smtClean="0"/>
              <a:t>Meeting new people, and making life-long friendships</a:t>
            </a:r>
          </a:p>
          <a:p>
            <a:r>
              <a:rPr lang="en-US" sz="2000" dirty="0" smtClean="0"/>
              <a:t>Traveling</a:t>
            </a:r>
            <a:endParaRPr lang="en-US" sz="20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5400" y="2212848"/>
            <a:ext cx="3508248" cy="3913187"/>
          </a:xfrm>
        </p:spPr>
        <p:txBody>
          <a:bodyPr numCol="1">
            <a:normAutofit/>
          </a:bodyPr>
          <a:lstStyle/>
          <a:p>
            <a:r>
              <a:rPr lang="en-US" sz="2000" dirty="0" smtClean="0"/>
              <a:t>Classes</a:t>
            </a:r>
          </a:p>
          <a:p>
            <a:r>
              <a:rPr lang="en-US" sz="2000" dirty="0" smtClean="0"/>
              <a:t>Exams</a:t>
            </a:r>
          </a:p>
          <a:p>
            <a:r>
              <a:rPr lang="en-US" sz="2000" dirty="0" smtClean="0"/>
              <a:t>Preparing for interviews</a:t>
            </a:r>
            <a:endParaRPr lang="en-US" sz="2000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en-US" smtClean="0"/>
              <a:t>Youth Business : ALLIANCE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83563B19-5B2B-4AAC-A66D-8FF7C83E886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196" name="Picture 4" descr="https://scontent.xx.fbcdn.net/hphotos-xfp1/v/t1.0-9/1933744_517784664031_8400_n.jpg?oh=0b63512a689d6767983c8fc7d0685c99&amp;oe=559417A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29000"/>
            <a:ext cx="3581400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259" y="3429000"/>
            <a:ext cx="3932764" cy="268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526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en-US" dirty="0" smtClean="0"/>
              <a:t>Jobs I worked while I was in College were:</a:t>
            </a:r>
          </a:p>
          <a:p>
            <a:pPr lvl="1"/>
            <a:r>
              <a:rPr lang="en-US" dirty="0" smtClean="0"/>
              <a:t>Librarian – </a:t>
            </a:r>
            <a:r>
              <a:rPr lang="en-US" dirty="0" err="1" smtClean="0"/>
              <a:t>Microtext</a:t>
            </a:r>
            <a:r>
              <a:rPr lang="en-US" dirty="0" smtClean="0"/>
              <a:t> / Microfiche section</a:t>
            </a:r>
          </a:p>
          <a:p>
            <a:pPr lvl="1"/>
            <a:r>
              <a:rPr lang="en-US" dirty="0" smtClean="0"/>
              <a:t>Software Training Material Developer</a:t>
            </a:r>
          </a:p>
          <a:p>
            <a:pPr lvl="1"/>
            <a:r>
              <a:rPr lang="en-US" dirty="0" smtClean="0"/>
              <a:t>Union Negotiator</a:t>
            </a:r>
          </a:p>
          <a:p>
            <a:pPr lvl="1"/>
            <a:r>
              <a:rPr lang="en-US" dirty="0" smtClean="0"/>
              <a:t>UNDP Funds Tracker (Ethiopia)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83563B19-5B2B-4AAC-A66D-8FF7C83E886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9218" name="Picture 2" descr="http://upload.wikimedia.org/wikipedia/en/thumb/0/02/Bell_Logo_(old).svg/220px-Bell_Logo_(old)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5" y="4876800"/>
            <a:ext cx="209550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booksinbirks.files.wordpress.com/2012/07/robart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86200"/>
            <a:ext cx="3238500" cy="2156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://upload.wikimedia.org/wikipedia/commons/thumb/3/3e/UNDP.svg/100px-UNDP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886200"/>
            <a:ext cx="1078230" cy="2156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http://upload.wikimedia.org/wikipedia/en/thumb/9/9a/UofT_Logo.svg/1280px-UofT_Logo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783806"/>
            <a:ext cx="1295400" cy="60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J.D. Edwards 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86200"/>
            <a:ext cx="2667000" cy="81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26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en-US" dirty="0" smtClean="0"/>
              <a:t>Things that felt difficult or challenging for me while I was in College were:</a:t>
            </a:r>
          </a:p>
          <a:p>
            <a:pPr lvl="1"/>
            <a:r>
              <a:rPr lang="en-US" dirty="0" smtClean="0"/>
              <a:t>Not knowing what I wanted to be when I grew up</a:t>
            </a:r>
          </a:p>
          <a:p>
            <a:pPr lvl="1"/>
            <a:r>
              <a:rPr lang="en-US" dirty="0" smtClean="0"/>
              <a:t>Not knowing the different options available to me after college (besides consulting and engineering)</a:t>
            </a:r>
          </a:p>
          <a:p>
            <a:pPr lvl="1"/>
            <a:r>
              <a:rPr lang="en-US" dirty="0" smtClean="0"/>
              <a:t>Taking time off</a:t>
            </a:r>
            <a:r>
              <a:rPr lang="en-US" dirty="0"/>
              <a:t> </a:t>
            </a:r>
            <a:r>
              <a:rPr lang="en-US" dirty="0" smtClean="0"/>
              <a:t>to enjoy myself</a:t>
            </a: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83563B19-5B2B-4AAC-A66D-8FF7C83E88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46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353921"/>
            <a:ext cx="9144000" cy="1322479"/>
          </a:xfrm>
        </p:spPr>
        <p:txBody>
          <a:bodyPr numCol="1"/>
          <a:lstStyle/>
          <a:p>
            <a:r>
              <a:rPr lang="en-US" dirty="0" smtClean="0"/>
              <a:t>Getting a job after 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en-US" dirty="0" smtClean="0"/>
              <a:t>The top few things </a:t>
            </a:r>
            <a:r>
              <a:rPr lang="en-US" b="1" dirty="0" smtClean="0"/>
              <a:t>I </a:t>
            </a:r>
            <a:r>
              <a:rPr lang="en-US" b="1" dirty="0" smtClean="0"/>
              <a:t>did </a:t>
            </a:r>
            <a:r>
              <a:rPr lang="en-US" dirty="0" smtClean="0"/>
              <a:t>to </a:t>
            </a:r>
            <a:r>
              <a:rPr lang="en-US" dirty="0" smtClean="0"/>
              <a:t>ensure I got a good job after college were:</a:t>
            </a:r>
          </a:p>
          <a:p>
            <a:pPr lvl="1"/>
            <a:r>
              <a:rPr lang="en-US" dirty="0" smtClean="0"/>
              <a:t>Got good grades</a:t>
            </a:r>
          </a:p>
          <a:p>
            <a:pPr lvl="1"/>
            <a:r>
              <a:rPr lang="en-US" dirty="0" smtClean="0"/>
              <a:t>Perfected my resume and cover letter (sample attached)</a:t>
            </a:r>
          </a:p>
          <a:p>
            <a:pPr lvl="1"/>
            <a:endParaRPr lang="en-US" dirty="0"/>
          </a:p>
          <a:p>
            <a:r>
              <a:rPr lang="en-US" dirty="0"/>
              <a:t>The top few things </a:t>
            </a:r>
            <a:r>
              <a:rPr lang="en-US" b="1" dirty="0"/>
              <a:t>I </a:t>
            </a:r>
            <a:r>
              <a:rPr lang="en-US" b="1" dirty="0" smtClean="0"/>
              <a:t>wish I did </a:t>
            </a:r>
            <a:r>
              <a:rPr lang="en-US" dirty="0"/>
              <a:t>to ensure I got a good job after college were:</a:t>
            </a:r>
          </a:p>
          <a:p>
            <a:pPr lvl="1"/>
            <a:r>
              <a:rPr lang="en-US" dirty="0" smtClean="0"/>
              <a:t>Talked to more people to understand what they did </a:t>
            </a:r>
          </a:p>
          <a:p>
            <a:pPr lvl="1"/>
            <a:r>
              <a:rPr lang="en-US" dirty="0" smtClean="0"/>
              <a:t>Been more proactive vs. reactive, i.e., try to find a career that I would be interested in vs. simply applying to job postings</a:t>
            </a:r>
          </a:p>
          <a:p>
            <a:pPr lvl="1"/>
            <a:r>
              <a:rPr lang="en-US" dirty="0" smtClean="0"/>
              <a:t>Developed a 3-5 year plan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83563B19-5B2B-4AAC-A66D-8FF7C83E8865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5884132"/>
              </p:ext>
            </p:extLst>
          </p:nvPr>
        </p:nvGraphicFramePr>
        <p:xfrm>
          <a:off x="7924800" y="54864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Acrobat Document" showAsIcon="1" r:id="rId4" imgW="914400" imgH="771480" progId="AcroExch.Document.11">
                  <p:embed/>
                </p:oleObj>
              </mc:Choice>
              <mc:Fallback>
                <p:oleObj name="Acrobat Document" showAsIcon="1" r:id="rId4" imgW="914400" imgH="77148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24800" y="54864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473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5279"/>
          </a:xfrm>
        </p:spPr>
        <p:txBody>
          <a:bodyPr numCol="1"/>
          <a:lstStyle/>
          <a:p>
            <a:r>
              <a:rPr lang="en-US" dirty="0" smtClean="0"/>
              <a:t>This is My Company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3243943"/>
          </a:xfrm>
        </p:spPr>
        <p:txBody>
          <a:bodyPr numCol="1">
            <a:normAutofit fontScale="92500" lnSpcReduction="20000"/>
          </a:bodyPr>
          <a:lstStyle/>
          <a:p>
            <a:r>
              <a:rPr lang="en-US" sz="1800" dirty="0" smtClean="0"/>
              <a:t>Every day at my company:</a:t>
            </a:r>
          </a:p>
          <a:p>
            <a:pPr lvl="1"/>
            <a:r>
              <a:rPr lang="en-US" sz="1600" dirty="0" smtClean="0"/>
              <a:t>I work with senior executives at large media companies</a:t>
            </a:r>
          </a:p>
          <a:p>
            <a:pPr lvl="1"/>
            <a:r>
              <a:rPr lang="en-US" sz="1600" dirty="0" smtClean="0"/>
              <a:t>I help them understand issues their companies are facing:</a:t>
            </a:r>
          </a:p>
          <a:p>
            <a:pPr lvl="2"/>
            <a:r>
              <a:rPr lang="en-US" sz="1600" dirty="0" smtClean="0"/>
              <a:t>How do I get my paper magazine company to go digital?</a:t>
            </a:r>
          </a:p>
          <a:p>
            <a:pPr lvl="2"/>
            <a:r>
              <a:rPr lang="en-US" sz="1600" dirty="0" smtClean="0"/>
              <a:t>How do use social media in our news organization?</a:t>
            </a:r>
          </a:p>
          <a:p>
            <a:pPr lvl="2"/>
            <a:r>
              <a:rPr lang="en-US" sz="1600" dirty="0" smtClean="0"/>
              <a:t>What does the film studio of the future look like?</a:t>
            </a:r>
          </a:p>
          <a:p>
            <a:pPr lvl="1"/>
            <a:r>
              <a:rPr lang="en-US" sz="1600" dirty="0" smtClean="0"/>
              <a:t>I lead teams to assess the problem, provide a recommendation, and implement the solution</a:t>
            </a:r>
          </a:p>
          <a:p>
            <a:pPr lvl="1"/>
            <a:r>
              <a:rPr lang="en-US" sz="1600" dirty="0" smtClean="0"/>
              <a:t>I usually travel to my client site from Monday - Thursday</a:t>
            </a:r>
            <a:endParaRPr lang="en-US" sz="1600" dirty="0" smtClean="0"/>
          </a:p>
          <a:p>
            <a:pPr lvl="1"/>
            <a:r>
              <a:rPr lang="en-US" sz="1600" dirty="0" smtClean="0"/>
              <a:t>PwC:</a:t>
            </a:r>
          </a:p>
          <a:p>
            <a:pPr lvl="2"/>
            <a:r>
              <a:rPr lang="en-US" sz="1600" dirty="0" smtClean="0"/>
              <a:t>195,000 employees </a:t>
            </a:r>
          </a:p>
          <a:p>
            <a:pPr lvl="2"/>
            <a:r>
              <a:rPr lang="en-US" sz="1600" dirty="0" smtClean="0"/>
              <a:t>Annual revenues of $34B</a:t>
            </a:r>
          </a:p>
          <a:p>
            <a:pPr lvl="2"/>
            <a:r>
              <a:rPr lang="en-US" sz="1600" dirty="0" smtClean="0"/>
              <a:t>Operates in 157 countries</a:t>
            </a:r>
          </a:p>
          <a:p>
            <a:pPr lvl="2"/>
            <a:r>
              <a:rPr lang="en-US" sz="1600" dirty="0" smtClean="0"/>
              <a:t>5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largest private company in the US</a:t>
            </a:r>
            <a:endParaRPr lang="en-US" sz="1600" dirty="0"/>
          </a:p>
          <a:p>
            <a:pPr lvl="2"/>
            <a:endParaRPr lang="en-US" sz="1600" dirty="0" smtClean="0"/>
          </a:p>
          <a:p>
            <a:pPr lvl="2"/>
            <a:endParaRPr lang="en-US" sz="1600" dirty="0" smtClean="0"/>
          </a:p>
          <a:p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83563B19-5B2B-4AAC-A66D-8FF7C83E886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0743"/>
            <a:ext cx="9144000" cy="2547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932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My Career Path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730845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83563B19-5B2B-4AAC-A66D-8FF7C83E88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44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My Career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en-US" smtClean="0"/>
              <a:t>The first job I had after college was:</a:t>
            </a:r>
          </a:p>
          <a:p>
            <a:pPr lvl="1"/>
            <a:r>
              <a:rPr lang="en-US" smtClean="0"/>
              <a:t>(insert here with a little description of what you did and how you got hired)</a:t>
            </a:r>
          </a:p>
          <a:p>
            <a:pPr lvl="1"/>
            <a:endParaRPr lang="en-US" smtClean="0"/>
          </a:p>
          <a:p>
            <a:r>
              <a:rPr lang="en-US" smtClean="0"/>
              <a:t>The worst job I have ever had was:</a:t>
            </a:r>
          </a:p>
          <a:p>
            <a:pPr lvl="1"/>
            <a:r>
              <a:rPr lang="en-US" smtClean="0"/>
              <a:t>(give a funny anecdote and what you learned from that experience if possible)</a:t>
            </a:r>
            <a:endParaRPr lang="en-US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83563B19-5B2B-4AAC-A66D-8FF7C83E88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52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My Career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en-US" dirty="0" smtClean="0"/>
              <a:t>Challenges I have had to overcome throughout my career are:</a:t>
            </a:r>
          </a:p>
          <a:p>
            <a:pPr lvl="1"/>
            <a:r>
              <a:rPr lang="en-US" dirty="0" smtClean="0"/>
              <a:t>Stopped enjoying what I was doing, so switched from telecom consulting to media &amp; entertainment</a:t>
            </a:r>
          </a:p>
          <a:p>
            <a:pPr lvl="1"/>
            <a:r>
              <a:rPr lang="en-US" dirty="0" smtClean="0"/>
              <a:t>Traveling every week to the client was great at first, but did not leave any personal time</a:t>
            </a:r>
          </a:p>
          <a:p>
            <a:pPr lvl="1"/>
            <a:r>
              <a:rPr lang="en-US" dirty="0" smtClean="0"/>
              <a:t>Very demanding hours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83563B19-5B2B-4AAC-A66D-8FF7C83E88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48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 numCol="1">
            <a:normAutofit fontScale="92500"/>
          </a:bodyPr>
          <a:lstStyle/>
          <a:p>
            <a:r>
              <a:rPr lang="en-US" dirty="0" smtClean="0"/>
              <a:t>My name is </a:t>
            </a:r>
            <a:r>
              <a:rPr lang="en-US" b="1" dirty="0" smtClean="0"/>
              <a:t>SHAILESH SACHDEVA </a:t>
            </a:r>
            <a:r>
              <a:rPr lang="en-US" dirty="0" smtClean="0"/>
              <a:t>and I am </a:t>
            </a:r>
            <a:r>
              <a:rPr lang="en-US" dirty="0" smtClean="0"/>
              <a:t>35 years old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 work for </a:t>
            </a:r>
            <a:r>
              <a:rPr lang="en-US" b="1" dirty="0" err="1" smtClean="0"/>
              <a:t>Pricewaterhouse</a:t>
            </a:r>
            <a:r>
              <a:rPr lang="en-US" b="1" dirty="0" smtClean="0"/>
              <a:t> Coopers 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PwC </a:t>
            </a:r>
            <a:r>
              <a:rPr lang="en-US" dirty="0" smtClean="0"/>
              <a:t>provides services to other Fortune 500 companies:</a:t>
            </a:r>
            <a:endParaRPr lang="en-US" dirty="0" smtClean="0"/>
          </a:p>
          <a:p>
            <a:pPr lvl="1"/>
            <a:r>
              <a:rPr lang="en-US" dirty="0" smtClean="0"/>
              <a:t>Audit &amp; Assurance</a:t>
            </a:r>
          </a:p>
          <a:p>
            <a:pPr lvl="1"/>
            <a:r>
              <a:rPr lang="en-US" dirty="0" smtClean="0"/>
              <a:t>Consulting</a:t>
            </a:r>
          </a:p>
          <a:p>
            <a:pPr lvl="1"/>
            <a:r>
              <a:rPr lang="en-US" dirty="0" smtClean="0"/>
              <a:t>Tax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 lead the </a:t>
            </a:r>
            <a:r>
              <a:rPr lang="en-US" b="1" dirty="0" smtClean="0"/>
              <a:t>Media &amp; Entertainment Strategy </a:t>
            </a:r>
            <a:r>
              <a:rPr lang="en-US" b="1" dirty="0" smtClean="0"/>
              <a:t>Consulting </a:t>
            </a:r>
            <a:r>
              <a:rPr lang="en-US" dirty="0" smtClean="0"/>
              <a:t>group</a:t>
            </a:r>
            <a:endParaRPr lang="en-US" dirty="0" smtClean="0"/>
          </a:p>
          <a:p>
            <a:pPr lvl="1"/>
            <a:r>
              <a:rPr lang="en-US" dirty="0" smtClean="0"/>
              <a:t>Every day I </a:t>
            </a:r>
            <a:r>
              <a:rPr lang="en-US" dirty="0" smtClean="0"/>
              <a:t>help media companies (like Time Inc., NBC and Warner Bros.) develop and execute strategies to compete in the market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83563B19-5B2B-4AAC-A66D-8FF7C83E88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3074" name="Picture 2" descr="Pw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156459"/>
            <a:ext cx="1219200" cy="93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78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22479"/>
          </a:xfrm>
        </p:spPr>
        <p:txBody>
          <a:bodyPr numCol="1"/>
          <a:lstStyle/>
          <a:p>
            <a:r>
              <a:rPr lang="en-US" dirty="0" smtClean="0"/>
              <a:t>My role within organization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83563B19-5B2B-4AAC-A66D-8FF7C83E886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95833" y="816404"/>
            <a:ext cx="184666" cy="369332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val="2200285403"/>
              </p:ext>
            </p:extLst>
          </p:nvPr>
        </p:nvGraphicFramePr>
        <p:xfrm>
          <a:off x="1524000" y="18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6492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Compensation at my company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309018" y="1600200"/>
            <a:ext cx="4525963" cy="4525963"/>
            <a:chOff x="2309018" y="1600200"/>
            <a:chExt cx="4525963" cy="4525963"/>
          </a:xfrm>
        </p:grpSpPr>
        <p:sp>
          <p:nvSpPr>
            <p:cNvPr id="6" name="Freeform 5"/>
            <p:cNvSpPr/>
            <p:nvPr/>
          </p:nvSpPr>
          <p:spPr>
            <a:xfrm>
              <a:off x="2309018" y="1600200"/>
              <a:ext cx="4525963" cy="4525963"/>
            </a:xfrm>
            <a:custGeom>
              <a:avLst/>
              <a:gdLst>
                <a:gd name="connsiteX0" fmla="*/ 0 w 4525963"/>
                <a:gd name="connsiteY0" fmla="*/ 2262982 h 4525963"/>
                <a:gd name="connsiteX1" fmla="*/ 2262982 w 4525963"/>
                <a:gd name="connsiteY1" fmla="*/ 0 h 4525963"/>
                <a:gd name="connsiteX2" fmla="*/ 4525964 w 4525963"/>
                <a:gd name="connsiteY2" fmla="*/ 2262982 h 4525963"/>
                <a:gd name="connsiteX3" fmla="*/ 2262982 w 4525963"/>
                <a:gd name="connsiteY3" fmla="*/ 4525964 h 4525963"/>
                <a:gd name="connsiteX4" fmla="*/ 0 w 4525963"/>
                <a:gd name="connsiteY4" fmla="*/ 2262982 h 4525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25963" h="4525963">
                  <a:moveTo>
                    <a:pt x="0" y="2262982"/>
                  </a:moveTo>
                  <a:cubicBezTo>
                    <a:pt x="0" y="1013172"/>
                    <a:pt x="1013172" y="0"/>
                    <a:pt x="2262982" y="0"/>
                  </a:cubicBezTo>
                  <a:cubicBezTo>
                    <a:pt x="3512792" y="0"/>
                    <a:pt x="4525964" y="1013172"/>
                    <a:pt x="4525964" y="2262982"/>
                  </a:cubicBezTo>
                  <a:cubicBezTo>
                    <a:pt x="4525964" y="3512792"/>
                    <a:pt x="3512792" y="4525964"/>
                    <a:pt x="2262982" y="4525964"/>
                  </a:cubicBezTo>
                  <a:cubicBezTo>
                    <a:pt x="1013172" y="4525964"/>
                    <a:pt x="0" y="3512792"/>
                    <a:pt x="0" y="226298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715596" tIns="311642" rIns="1715596" bIns="3706115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>
                  <a:solidFill>
                    <a:schemeClr val="bg1"/>
                  </a:solidFill>
                </a:rPr>
                <a:t>C-Suite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>
                  <a:solidFill>
                    <a:schemeClr val="bg1"/>
                  </a:solidFill>
                </a:rPr>
                <a:t>($</a:t>
              </a:r>
              <a:r>
                <a:rPr lang="en-US" sz="1200" dirty="0" smtClean="0">
                  <a:solidFill>
                    <a:schemeClr val="bg1"/>
                  </a:solidFill>
                </a:rPr>
                <a:t>500</a:t>
              </a:r>
              <a:r>
                <a:rPr lang="en-US" sz="1200" kern="1200" dirty="0" smtClean="0">
                  <a:solidFill>
                    <a:schemeClr val="bg1"/>
                  </a:solidFill>
                </a:rPr>
                <a:t>K+)</a:t>
              </a:r>
              <a:endParaRPr lang="en-US" sz="1200" kern="1200" dirty="0">
                <a:solidFill>
                  <a:schemeClr val="bg1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2761614" y="2505392"/>
              <a:ext cx="3620770" cy="3620770"/>
            </a:xfrm>
            <a:custGeom>
              <a:avLst/>
              <a:gdLst>
                <a:gd name="connsiteX0" fmla="*/ 0 w 3620770"/>
                <a:gd name="connsiteY0" fmla="*/ 1810385 h 3620770"/>
                <a:gd name="connsiteX1" fmla="*/ 1810385 w 3620770"/>
                <a:gd name="connsiteY1" fmla="*/ 0 h 3620770"/>
                <a:gd name="connsiteX2" fmla="*/ 3620770 w 3620770"/>
                <a:gd name="connsiteY2" fmla="*/ 1810385 h 3620770"/>
                <a:gd name="connsiteX3" fmla="*/ 1810385 w 3620770"/>
                <a:gd name="connsiteY3" fmla="*/ 3620770 h 3620770"/>
                <a:gd name="connsiteX4" fmla="*/ 0 w 3620770"/>
                <a:gd name="connsiteY4" fmla="*/ 1810385 h 362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0770" h="3620770">
                  <a:moveTo>
                    <a:pt x="0" y="1810385"/>
                  </a:moveTo>
                  <a:cubicBezTo>
                    <a:pt x="0" y="810537"/>
                    <a:pt x="810537" y="0"/>
                    <a:pt x="1810385" y="0"/>
                  </a:cubicBezTo>
                  <a:cubicBezTo>
                    <a:pt x="2810233" y="0"/>
                    <a:pt x="3620770" y="810537"/>
                    <a:pt x="3620770" y="1810385"/>
                  </a:cubicBezTo>
                  <a:cubicBezTo>
                    <a:pt x="3620770" y="2810233"/>
                    <a:pt x="2810233" y="3620770"/>
                    <a:pt x="1810385" y="3620770"/>
                  </a:cubicBezTo>
                  <a:cubicBezTo>
                    <a:pt x="810537" y="3620770"/>
                    <a:pt x="0" y="2810233"/>
                    <a:pt x="0" y="1810385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263000" tIns="302590" rIns="1262999" bIns="283713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>
                  <a:solidFill>
                    <a:schemeClr val="bg1"/>
                  </a:solidFill>
                </a:rPr>
                <a:t>Management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>
                  <a:solidFill>
                    <a:schemeClr val="bg1"/>
                  </a:solidFill>
                </a:rPr>
                <a:t>($</a:t>
              </a:r>
              <a:r>
                <a:rPr lang="en-US" sz="1200" dirty="0" smtClean="0">
                  <a:solidFill>
                    <a:schemeClr val="bg1"/>
                  </a:solidFill>
                </a:rPr>
                <a:t>200</a:t>
              </a:r>
              <a:r>
                <a:rPr lang="en-US" sz="1200" kern="1200" dirty="0" smtClean="0">
                  <a:solidFill>
                    <a:schemeClr val="bg1"/>
                  </a:solidFill>
                </a:rPr>
                <a:t>K</a:t>
              </a:r>
              <a:r>
                <a:rPr lang="en-US" sz="1200" kern="1200" dirty="0" smtClean="0">
                  <a:solidFill>
                    <a:schemeClr val="bg1"/>
                  </a:solidFill>
                </a:rPr>
                <a:t>)</a:t>
              </a:r>
              <a:endParaRPr lang="en-US" sz="1200" kern="1200" dirty="0">
                <a:solidFill>
                  <a:schemeClr val="bg1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3214211" y="3410585"/>
              <a:ext cx="2715577" cy="2715577"/>
            </a:xfrm>
            <a:custGeom>
              <a:avLst/>
              <a:gdLst>
                <a:gd name="connsiteX0" fmla="*/ 0 w 2715577"/>
                <a:gd name="connsiteY0" fmla="*/ 1357789 h 2715577"/>
                <a:gd name="connsiteX1" fmla="*/ 1357789 w 2715577"/>
                <a:gd name="connsiteY1" fmla="*/ 0 h 2715577"/>
                <a:gd name="connsiteX2" fmla="*/ 2715578 w 2715577"/>
                <a:gd name="connsiteY2" fmla="*/ 1357789 h 2715577"/>
                <a:gd name="connsiteX3" fmla="*/ 1357789 w 2715577"/>
                <a:gd name="connsiteY3" fmla="*/ 2715578 h 2715577"/>
                <a:gd name="connsiteX4" fmla="*/ 0 w 2715577"/>
                <a:gd name="connsiteY4" fmla="*/ 1357789 h 2715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5577" h="2715577">
                  <a:moveTo>
                    <a:pt x="0" y="1357789"/>
                  </a:moveTo>
                  <a:cubicBezTo>
                    <a:pt x="0" y="607903"/>
                    <a:pt x="607903" y="0"/>
                    <a:pt x="1357789" y="0"/>
                  </a:cubicBezTo>
                  <a:cubicBezTo>
                    <a:pt x="2107675" y="0"/>
                    <a:pt x="2715578" y="607903"/>
                    <a:pt x="2715578" y="1357789"/>
                  </a:cubicBezTo>
                  <a:cubicBezTo>
                    <a:pt x="2715578" y="2107675"/>
                    <a:pt x="2107675" y="2715578"/>
                    <a:pt x="1357789" y="2715578"/>
                  </a:cubicBezTo>
                  <a:cubicBezTo>
                    <a:pt x="607903" y="2715578"/>
                    <a:pt x="0" y="2107675"/>
                    <a:pt x="0" y="135778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810403" tIns="289012" rIns="810403" bIns="1986248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>
                  <a:solidFill>
                    <a:schemeClr val="bg1"/>
                  </a:solidFill>
                </a:rPr>
                <a:t>Middle Manager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>
                  <a:solidFill>
                    <a:schemeClr val="bg1"/>
                  </a:solidFill>
                </a:rPr>
                <a:t>($</a:t>
              </a:r>
              <a:r>
                <a:rPr lang="en-US" sz="1200" dirty="0" smtClean="0">
                  <a:solidFill>
                    <a:schemeClr val="bg1"/>
                  </a:solidFill>
                </a:rPr>
                <a:t>100</a:t>
              </a:r>
              <a:r>
                <a:rPr lang="en-US" sz="1200" kern="1200" dirty="0" smtClean="0">
                  <a:solidFill>
                    <a:schemeClr val="bg1"/>
                  </a:solidFill>
                </a:rPr>
                <a:t>K</a:t>
              </a:r>
              <a:r>
                <a:rPr lang="en-US" sz="1200" kern="1200" dirty="0" smtClean="0">
                  <a:solidFill>
                    <a:schemeClr val="bg1"/>
                  </a:solidFill>
                </a:rPr>
                <a:t>)</a:t>
              </a:r>
              <a:endParaRPr lang="en-US" sz="12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3666807" y="4315777"/>
              <a:ext cx="1810385" cy="1810385"/>
            </a:xfrm>
            <a:custGeom>
              <a:avLst/>
              <a:gdLst>
                <a:gd name="connsiteX0" fmla="*/ 0 w 1810385"/>
                <a:gd name="connsiteY0" fmla="*/ 905193 h 1810385"/>
                <a:gd name="connsiteX1" fmla="*/ 905193 w 1810385"/>
                <a:gd name="connsiteY1" fmla="*/ 0 h 1810385"/>
                <a:gd name="connsiteX2" fmla="*/ 1810386 w 1810385"/>
                <a:gd name="connsiteY2" fmla="*/ 905193 h 1810385"/>
                <a:gd name="connsiteX3" fmla="*/ 905193 w 1810385"/>
                <a:gd name="connsiteY3" fmla="*/ 1810386 h 1810385"/>
                <a:gd name="connsiteX4" fmla="*/ 0 w 1810385"/>
                <a:gd name="connsiteY4" fmla="*/ 905193 h 181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0385" h="1810385">
                  <a:moveTo>
                    <a:pt x="0" y="905193"/>
                  </a:moveTo>
                  <a:cubicBezTo>
                    <a:pt x="0" y="405269"/>
                    <a:pt x="405269" y="0"/>
                    <a:pt x="905193" y="0"/>
                  </a:cubicBezTo>
                  <a:cubicBezTo>
                    <a:pt x="1405117" y="0"/>
                    <a:pt x="1810386" y="405269"/>
                    <a:pt x="1810386" y="905193"/>
                  </a:cubicBezTo>
                  <a:cubicBezTo>
                    <a:pt x="1810386" y="1405117"/>
                    <a:pt x="1405117" y="1810386"/>
                    <a:pt x="905193" y="1810386"/>
                  </a:cubicBezTo>
                  <a:cubicBezTo>
                    <a:pt x="405269" y="1810386"/>
                    <a:pt x="0" y="1405117"/>
                    <a:pt x="0" y="90519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350469" tIns="537941" rIns="350469" bIns="5379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>
                  <a:solidFill>
                    <a:schemeClr val="tx1"/>
                  </a:solidFill>
                </a:rPr>
                <a:t>Entry Level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>
                  <a:solidFill>
                    <a:schemeClr val="tx1"/>
                  </a:solidFill>
                </a:rPr>
                <a:t>($60K</a:t>
              </a:r>
              <a:r>
                <a:rPr lang="en-US" sz="1200" kern="1200" dirty="0" smtClean="0">
                  <a:solidFill>
                    <a:schemeClr val="tx1"/>
                  </a:solidFill>
                </a:rPr>
                <a:t>)</a:t>
              </a:r>
              <a:endParaRPr lang="en-US" sz="12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83563B19-5B2B-4AAC-A66D-8FF7C83E88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89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More than just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en-US" dirty="0" smtClean="0"/>
              <a:t>When I am not at work I like to:</a:t>
            </a:r>
          </a:p>
          <a:p>
            <a:pPr lvl="1"/>
            <a:r>
              <a:rPr lang="en-US" dirty="0" smtClean="0"/>
              <a:t>Mentor students</a:t>
            </a:r>
          </a:p>
          <a:p>
            <a:pPr lvl="1"/>
            <a:r>
              <a:rPr lang="en-US" dirty="0" smtClean="0"/>
              <a:t>Work on startup ideas</a:t>
            </a:r>
          </a:p>
          <a:p>
            <a:pPr lvl="1"/>
            <a:r>
              <a:rPr lang="en-US" dirty="0" smtClean="0"/>
              <a:t>Take flying lessons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83563B19-5B2B-4AAC-A66D-8FF7C83E886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2290" name="Picture 2" descr="https://scontent.xx.fbcdn.net/hphotos-xpa1/v/t1.0-9/10940608_1613447715541794_6369727623273122800_n.jpg?oh=27e2802a2dc1c1c390597eaf786761b4&amp;oe=554E890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8" t="23492" r="12213" b="10035"/>
          <a:stretch/>
        </p:blipFill>
        <p:spPr bwMode="auto">
          <a:xfrm>
            <a:off x="2286000" y="3215640"/>
            <a:ext cx="5040630" cy="315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11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Do it all over again?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 numCol="1"/>
          <a:lstStyle/>
          <a:p>
            <a:r>
              <a:rPr lang="en-US" dirty="0" smtClean="0"/>
              <a:t>If I could talk to my high school self, what would I say?</a:t>
            </a:r>
          </a:p>
          <a:p>
            <a:pPr lvl="1"/>
            <a:r>
              <a:rPr lang="en-US" dirty="0" smtClean="0"/>
              <a:t>Dream BIG and different! Step out of your comfort zone</a:t>
            </a:r>
          </a:p>
          <a:p>
            <a:pPr lvl="1"/>
            <a:r>
              <a:rPr lang="en-US" dirty="0" smtClean="0"/>
              <a:t>Talk to people about your dreams – everyone loves to help others!</a:t>
            </a:r>
          </a:p>
          <a:p>
            <a:pPr lvl="1"/>
            <a:r>
              <a:rPr lang="en-US" dirty="0" smtClean="0"/>
              <a:t>Life is all about relationships and experiences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83563B19-5B2B-4AAC-A66D-8FF7C83E8865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14338" name="Picture 2" descr="http://www.robinsharma.com/blog/wp-content/uploads/2012/08/dream-big-mini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58" b="5582"/>
          <a:stretch/>
        </p:blipFill>
        <p:spPr bwMode="auto">
          <a:xfrm>
            <a:off x="533400" y="3352800"/>
            <a:ext cx="422148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linchpinseverywhere.files.wordpress.com/2011/08/steve_jobs_by_briansoli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352800"/>
            <a:ext cx="390144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05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 smtClean="0">
                <a:solidFill>
                  <a:srgbClr val="AAEC39"/>
                </a:solidFill>
              </a:rPr>
              <a:t>QUESTION AND ANSWER</a:t>
            </a:r>
            <a:endParaRPr lang="en-US" dirty="0">
              <a:solidFill>
                <a:srgbClr val="AAEC39"/>
              </a:solidFill>
            </a:endParaRPr>
          </a:p>
        </p:txBody>
      </p:sp>
      <p:pic>
        <p:nvPicPr>
          <p:cNvPr id="4098" name="Picture 2" descr="C:\Users\stephen.minix\AppData\Local\Microsoft\Windows\Temporary Internet Files\Content.IE5\H06GTAOS\MC900385446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3" b="11503"/>
          <a:stretch>
            <a:fillRect/>
          </a:stretch>
        </p:blipFill>
        <p:spPr/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83563B19-5B2B-4AAC-A66D-8FF7C83E88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18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My childhood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477928"/>
            <a:ext cx="8229600" cy="1493871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cs typeface="Avenir Roman"/>
              </a:rPr>
              <a:t>I was born in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cs typeface="Avenir Roman"/>
              </a:rPr>
              <a:t>Vietnam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cs typeface="Avenir Roman"/>
              </a:rPr>
              <a:t>and raised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cs typeface="Avenir Roman"/>
              </a:rPr>
              <a:t>in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cs typeface="Avenir Roman"/>
              </a:rPr>
              <a:t> Saudi Arabia, Malawi, Philippines, India, Canada, and many more</a:t>
            </a: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Avenir Roman"/>
              <a:cs typeface="Avenir Roman"/>
            </a:endParaRPr>
          </a:p>
          <a:p>
            <a:pPr marL="0" indent="0">
              <a:buFont typeface="Arial" pitchFamily="34" charset="0"/>
              <a:buNone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venir Roman"/>
              <a:cs typeface="Avenir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6096000"/>
            <a:ext cx="7239000" cy="33855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cs typeface="Avenir Roman"/>
              </a:rPr>
              <a:t>This is a picture of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cs typeface="Avenir Roman"/>
              </a:rPr>
              <a:t>my family on our way to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cs typeface="Avenir Roman"/>
              </a:rPr>
              <a:t>Salima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cs typeface="Avenir Roman"/>
              </a:rPr>
              <a:t> Beach in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cs typeface="Avenir Roman"/>
              </a:rPr>
              <a:t>Malwai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venir Roman"/>
              <a:cs typeface="Avenir Roman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83563B19-5B2B-4AAC-A66D-8FF7C83E88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6" name="Picture 2" descr="C:\Users\ssachdeva002\Documents\Pics\Kids\kids - chai by the se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6" t="18128" r="13452" b="15562"/>
          <a:stretch/>
        </p:blipFill>
        <p:spPr bwMode="auto">
          <a:xfrm>
            <a:off x="1457327" y="2508766"/>
            <a:ext cx="600075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3581400" y="2514600"/>
            <a:ext cx="1524000" cy="14594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75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 smtClean="0"/>
              <a:t>My family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40826" y="2011928"/>
            <a:ext cx="4038600" cy="4525963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295400"/>
            <a:ext cx="8686800" cy="83820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cs typeface="Avenir Roman"/>
              </a:rPr>
              <a:t>A little about my family</a:t>
            </a:r>
          </a:p>
          <a:p>
            <a:pPr lvl="1"/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cs typeface="Avenir Roman"/>
              </a:rPr>
              <a:t>Since childhood, we moved every 3 years to a different country, </a:t>
            </a:r>
            <a:b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cs typeface="Avenir Roman"/>
              </a:rPr>
            </a:b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cs typeface="Avenir Roman"/>
              </a:rPr>
              <a:t>new school, and new friends</a:t>
            </a:r>
          </a:p>
          <a:p>
            <a:pPr lvl="1"/>
            <a:endParaRPr lang="en-US" sz="1800" dirty="0" smtClean="0">
              <a:solidFill>
                <a:schemeClr val="tx1">
                  <a:lumMod val="50000"/>
                  <a:lumOff val="50000"/>
                </a:schemeClr>
              </a:solidFill>
              <a:latin typeface="Avenir Roman"/>
              <a:cs typeface="Avenir Roman"/>
            </a:endParaRPr>
          </a:p>
          <a:p>
            <a:pPr marL="0" indent="0">
              <a:buFont typeface="Arial" pitchFamily="34" charset="0"/>
              <a:buNone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venir Roman"/>
              <a:cs typeface="Avenir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0201" y="5986046"/>
            <a:ext cx="5638799" cy="33855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cs typeface="Avenir Roman"/>
              </a:rPr>
              <a:t>This is a picture of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cs typeface="Avenir Roman"/>
              </a:rPr>
              <a:t>me, my brother (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cs typeface="Avenir Roman"/>
              </a:rPr>
              <a:t>Tarun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cs typeface="Avenir Roman"/>
              </a:rPr>
              <a:t>), and my parents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venir Roman"/>
              <a:cs typeface="Avenir Roman"/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83563B19-5B2B-4AAC-A66D-8FF7C83E88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050" name="Picture 2" descr="C:\Users\ssachdeva002\Documents\Pics\Tanya weds Shailesh\Sachdeva  Family Portraits\Picture 198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" t="3595" r="10972" b="13419"/>
          <a:stretch/>
        </p:blipFill>
        <p:spPr bwMode="auto">
          <a:xfrm>
            <a:off x="1752600" y="2441377"/>
            <a:ext cx="5345430" cy="349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11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 smtClean="0"/>
              <a:t>MY HIGH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 numCol="1"/>
          <a:lstStyle/>
          <a:p>
            <a:pPr algn="ctr"/>
            <a:r>
              <a:rPr lang="en-US" dirty="0" smtClean="0"/>
              <a:t>I attended </a:t>
            </a:r>
            <a:r>
              <a:rPr lang="en-US" dirty="0" smtClean="0"/>
              <a:t>International School of Manila in the Philippines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83563B19-5B2B-4AAC-A66D-8FF7C83E88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098" name="Picture 2" descr="http://www.mapsnworld.com/philippines/where-is-philippin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3600"/>
            <a:ext cx="417322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operationworld.org/files/ow/maps/lgmap/phil-MMAP-m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420" y="2286001"/>
            <a:ext cx="323096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assets-0.managebac.com/logos/10009003/logo_highres_web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420" y="4584234"/>
            <a:ext cx="2086903" cy="204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607" y="4812372"/>
            <a:ext cx="1970602" cy="16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416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High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en-US" dirty="0" smtClean="0"/>
              <a:t>As a </a:t>
            </a:r>
            <a:r>
              <a:rPr lang="en-US" dirty="0" smtClean="0"/>
              <a:t>high school student, </a:t>
            </a:r>
            <a:r>
              <a:rPr lang="en-US" dirty="0" smtClean="0"/>
              <a:t>I </a:t>
            </a:r>
            <a:r>
              <a:rPr lang="en-US" dirty="0" smtClean="0"/>
              <a:t>was shy and nerdy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93930" y="5739825"/>
            <a:ext cx="3803990" cy="584775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Here is a picture of me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 my best friends </a:t>
            </a:r>
            <a:b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at our high school graduation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83563B19-5B2B-4AAC-A66D-8FF7C83E88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122" name="Picture 2" descr="https://scontent.xx.fbcdn.net/hphotos-xaf1/v/t1.0-9/215199_5334208948_300_n.jpg?oh=26d789cd0083163c62f53dbde37b30a2&amp;oe=557EA81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8" t="15912" r="6303"/>
          <a:stretch/>
        </p:blipFill>
        <p:spPr bwMode="auto">
          <a:xfrm>
            <a:off x="1889760" y="2209800"/>
            <a:ext cx="4968240" cy="352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p Arrow 1"/>
          <p:cNvSpPr/>
          <p:nvPr/>
        </p:nvSpPr>
        <p:spPr>
          <a:xfrm>
            <a:off x="4419725" y="4572000"/>
            <a:ext cx="304675" cy="1219200"/>
          </a:xfrm>
          <a:prstGeom prst="upArrow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1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High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en-US" dirty="0" smtClean="0"/>
              <a:t>Things that I really liked in High School were:</a:t>
            </a:r>
          </a:p>
          <a:p>
            <a:pPr lvl="1"/>
            <a:r>
              <a:rPr lang="en-US" dirty="0" smtClean="0"/>
              <a:t>Physics</a:t>
            </a:r>
          </a:p>
          <a:p>
            <a:pPr lvl="1"/>
            <a:r>
              <a:rPr lang="en-US" dirty="0" smtClean="0"/>
              <a:t>Math</a:t>
            </a:r>
          </a:p>
          <a:p>
            <a:pPr lvl="1"/>
            <a:r>
              <a:rPr lang="en-US" dirty="0" smtClean="0"/>
              <a:t>Chess</a:t>
            </a:r>
          </a:p>
          <a:p>
            <a:pPr lvl="1"/>
            <a:r>
              <a:rPr lang="en-US" dirty="0" smtClean="0"/>
              <a:t>Badminton</a:t>
            </a:r>
          </a:p>
          <a:p>
            <a:pPr lvl="1"/>
            <a:r>
              <a:rPr lang="en-US" dirty="0" smtClean="0"/>
              <a:t>Table Tennis</a:t>
            </a:r>
          </a:p>
          <a:p>
            <a:pPr lvl="1"/>
            <a:r>
              <a:rPr lang="en-US" dirty="0"/>
              <a:t>Talking on the </a:t>
            </a:r>
            <a:r>
              <a:rPr lang="en-US" dirty="0" smtClean="0"/>
              <a:t>phone</a:t>
            </a:r>
          </a:p>
          <a:p>
            <a:pPr lvl="1"/>
            <a:r>
              <a:rPr lang="en-US" dirty="0" smtClean="0"/>
              <a:t>Playing network Descent on a 14.4K dial-up modem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83563B19-5B2B-4AAC-A66D-8FF7C83E88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146" name="Picture 2" descr="http://www.doomworld.com/xwe/game-descen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628328"/>
            <a:ext cx="2743200" cy="169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gamecola.net/wp-content/uploads/2012/03/descent5-533x4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628328"/>
            <a:ext cx="2260282" cy="169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escacsarenysdemunt.com/wp-content/uploads/2011/06/foto-2-modalitats-escac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286000"/>
            <a:ext cx="1371599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ms-journalism-minutenews.ism-online.org/files/2011/04/IMAG13522-300x168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35"/>
          <a:stretch/>
        </p:blipFill>
        <p:spPr bwMode="auto">
          <a:xfrm>
            <a:off x="5394482" y="2280894"/>
            <a:ext cx="2977540" cy="137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7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High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en-US" dirty="0" smtClean="0"/>
              <a:t>Things that felt difficult or challenging for me while I was in High School were:</a:t>
            </a:r>
          </a:p>
          <a:p>
            <a:pPr lvl="1"/>
            <a:r>
              <a:rPr lang="en-US" dirty="0" smtClean="0"/>
              <a:t>French</a:t>
            </a:r>
          </a:p>
          <a:p>
            <a:pPr lvl="1"/>
            <a:r>
              <a:rPr lang="en-US" dirty="0" smtClean="0"/>
              <a:t>Gym</a:t>
            </a:r>
            <a:endParaRPr lang="en-US" dirty="0" smtClean="0"/>
          </a:p>
          <a:p>
            <a:pPr lvl="1"/>
            <a:r>
              <a:rPr lang="en-US" dirty="0" smtClean="0"/>
              <a:t>Not knowing what I wanted to be when I grew up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83563B19-5B2B-4AAC-A66D-8FF7C83E88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05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High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en-US" dirty="0" smtClean="0"/>
              <a:t>Jobs I worked while I was in High School were:</a:t>
            </a:r>
          </a:p>
          <a:p>
            <a:pPr lvl="1"/>
            <a:r>
              <a:rPr lang="en-US" dirty="0" smtClean="0"/>
              <a:t>School newspaper</a:t>
            </a:r>
          </a:p>
          <a:p>
            <a:pPr lvl="1"/>
            <a:r>
              <a:rPr lang="en-US" dirty="0" smtClean="0"/>
              <a:t>Summer school office</a:t>
            </a:r>
          </a:p>
          <a:p>
            <a:pPr lvl="1"/>
            <a:r>
              <a:rPr lang="en-US" dirty="0" smtClean="0"/>
              <a:t>Building and configuring computers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83563B19-5B2B-4AAC-A66D-8FF7C83E88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9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2057</TotalTime>
  <Words>1077</Words>
  <Application>Microsoft Office PowerPoint</Application>
  <PresentationFormat>On-screen Show (4:3)</PresentationFormat>
  <Paragraphs>222</Paragraphs>
  <Slides>24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Executive</vt:lpstr>
      <vt:lpstr>Adobe Acrobat Document</vt:lpstr>
      <vt:lpstr>SHAILESH SACHDEVA</vt:lpstr>
      <vt:lpstr>INTRODUCTION</vt:lpstr>
      <vt:lpstr>My childhood</vt:lpstr>
      <vt:lpstr>My family</vt:lpstr>
      <vt:lpstr>MY HIGH SCHOOL</vt:lpstr>
      <vt:lpstr>High School</vt:lpstr>
      <vt:lpstr>High School</vt:lpstr>
      <vt:lpstr>High School</vt:lpstr>
      <vt:lpstr>High School</vt:lpstr>
      <vt:lpstr>Getting in to College</vt:lpstr>
      <vt:lpstr>College</vt:lpstr>
      <vt:lpstr>College</vt:lpstr>
      <vt:lpstr>College</vt:lpstr>
      <vt:lpstr>College</vt:lpstr>
      <vt:lpstr>Getting a job after College</vt:lpstr>
      <vt:lpstr>This is My Company</vt:lpstr>
      <vt:lpstr>My Career Path</vt:lpstr>
      <vt:lpstr>My Career</vt:lpstr>
      <vt:lpstr>My Career</vt:lpstr>
      <vt:lpstr>My role within organization</vt:lpstr>
      <vt:lpstr>Compensation at my company</vt:lpstr>
      <vt:lpstr>More than just work</vt:lpstr>
      <vt:lpstr>Do it all over again?</vt:lpstr>
      <vt:lpstr>QUESTION AND ANSWER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YBA GUEST RESOURCE TEMPLATE</dc:title>
  <dc:creator>Stephen Minix</dc:creator>
  <cp:lastModifiedBy>Shailesh Sachdeva</cp:lastModifiedBy>
  <cp:revision>65</cp:revision>
  <dcterms:created xsi:type="dcterms:W3CDTF">2013-01-02T21:12:08Z</dcterms:created>
  <dcterms:modified xsi:type="dcterms:W3CDTF">2015-02-28T02:08:30Z</dcterms:modified>
</cp:coreProperties>
</file>