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ctiveX/activeX1.xml" ContentType="application/vnd.ms-office.activeX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8225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46"/>
    <a:srgbClr val="B8005C"/>
    <a:srgbClr val="C9DD03"/>
    <a:srgbClr val="006778"/>
    <a:srgbClr val="FF8B7C"/>
    <a:srgbClr val="99BFC2"/>
    <a:srgbClr val="A30050"/>
    <a:srgbClr val="51A215"/>
    <a:srgbClr val="7ED375"/>
    <a:srgbClr val="00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29" autoAdjust="0"/>
  </p:normalViewPr>
  <p:slideViewPr>
    <p:cSldViewPr snapToGrid="0">
      <p:cViewPr>
        <p:scale>
          <a:sx n="66" d="100"/>
          <a:sy n="66" d="100"/>
        </p:scale>
        <p:origin x="-1308" y="-1020"/>
      </p:cViewPr>
      <p:guideLst>
        <p:guide orient="horz" pos="4080"/>
        <p:guide orient="horz" pos="978"/>
        <p:guide pos="5587"/>
        <p:guide pos="187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5" tIns="46691" rIns="93385" bIns="46691" numCol="1" anchor="t" anchorCtr="0" compatLnSpc="1">
            <a:prstTxWarp prst="textNoShape">
              <a:avLst/>
            </a:prstTxWarp>
          </a:bodyPr>
          <a:lstStyle>
            <a:lvl1pPr algn="l" defTabSz="935038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5" tIns="46691" rIns="93385" bIns="46691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70"/>
            <a:ext cx="2946275" cy="4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5" tIns="46691" rIns="93385" bIns="46691" numCol="1" anchor="b" anchorCtr="0" compatLnSpc="1">
            <a:prstTxWarp prst="textNoShape">
              <a:avLst/>
            </a:prstTxWarp>
          </a:bodyPr>
          <a:lstStyle>
            <a:lvl1pPr algn="l" defTabSz="935038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33170"/>
            <a:ext cx="2946275" cy="4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5" tIns="46691" rIns="93385" bIns="46691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fld id="{BEC092C2-2820-4728-A936-70C22389A6E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2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668" cy="4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5" tIns="45898" rIns="91785" bIns="45898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22" y="0"/>
            <a:ext cx="2961668" cy="4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5" tIns="45898" rIns="91785" bIns="45898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1838"/>
            <a:ext cx="4999037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32" y="4726757"/>
            <a:ext cx="5030526" cy="44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5" tIns="45898" rIns="91785" bIns="45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3515"/>
            <a:ext cx="2961668" cy="4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5" tIns="45898" rIns="91785" bIns="45898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22" y="9453515"/>
            <a:ext cx="2961668" cy="4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5" tIns="45898" rIns="91785" bIns="45898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fld id="{F5BB645F-141A-49E1-8478-4734A35B70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B645F-141A-49E1-8478-4734A35B70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3" nam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6049963"/>
            <a:ext cx="12334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291" name="Section Divider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85750" y="2927350"/>
            <a:ext cx="8561388" cy="960438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600" rIns="228600" anchor="ctr">
            <a:noAutofit/>
          </a:bodyPr>
          <a:lstStyle>
            <a:lvl1pPr marL="527050" indent="-527050">
              <a:tabLst>
                <a:tab pos="339725" algn="l"/>
              </a:tabLst>
              <a:defRPr sz="1800"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 dirty="0" smtClean="0"/>
              <a:t>Click to edit Section Divider</a:t>
            </a:r>
          </a:p>
        </p:txBody>
      </p:sp>
      <p:sp>
        <p:nvSpPr>
          <p:cNvPr id="780292" name="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0513" y="3886200"/>
            <a:ext cx="7481887" cy="1752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28600" rIns="228600" anchor="ctr"/>
          <a:lstStyle>
            <a:lvl1pPr>
              <a:tabLst>
                <a:tab pos="454025" algn="l"/>
                <a:tab pos="4127500" algn="r"/>
              </a:tabLst>
              <a:defRPr sz="1800">
                <a:latin typeface="Georgia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ivider Line"/>
          <p:cNvCxnSpPr/>
          <p:nvPr userDrawn="1"/>
        </p:nvCxnSpPr>
        <p:spPr bwMode="auto">
          <a:xfrm>
            <a:off x="4572000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2" name="Text Box"/>
          <p:cNvSpPr>
            <a:spLocks noGrp="1"/>
          </p:cNvSpPr>
          <p:nvPr>
            <p:ph type="body" sz="quarter" idx="10"/>
          </p:nvPr>
        </p:nvSpPr>
        <p:spPr>
          <a:xfrm>
            <a:off x="290513" y="865189"/>
            <a:ext cx="4050792" cy="49719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4810250" y="1371600"/>
            <a:ext cx="4048744" cy="4467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Divider Line"/>
          <p:cNvCxnSpPr/>
          <p:nvPr userDrawn="1"/>
        </p:nvCxnSpPr>
        <p:spPr bwMode="auto">
          <a:xfrm>
            <a:off x="4560125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37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Lef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ivider Line"/>
          <p:cNvCxnSpPr/>
          <p:nvPr userDrawn="1"/>
        </p:nvCxnSpPr>
        <p:spPr bwMode="auto">
          <a:xfrm>
            <a:off x="4572000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100" y="437992"/>
            <a:ext cx="855878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Content Placeholder"/>
          <p:cNvSpPr>
            <a:spLocks noGrp="1"/>
          </p:cNvSpPr>
          <p:nvPr>
            <p:ph sz="quarter" idx="14"/>
          </p:nvPr>
        </p:nvSpPr>
        <p:spPr>
          <a:xfrm>
            <a:off x="285751" y="1371600"/>
            <a:ext cx="4048744" cy="44672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Box"/>
          <p:cNvSpPr>
            <a:spLocks noGrp="1"/>
          </p:cNvSpPr>
          <p:nvPr>
            <p:ph type="body" sz="quarter" idx="10"/>
          </p:nvPr>
        </p:nvSpPr>
        <p:spPr>
          <a:xfrm>
            <a:off x="4791257" y="866900"/>
            <a:ext cx="4050792" cy="49719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0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 by Sid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ivider Line"/>
          <p:cNvCxnSpPr/>
          <p:nvPr userDrawn="1"/>
        </p:nvCxnSpPr>
        <p:spPr bwMode="auto">
          <a:xfrm>
            <a:off x="4572000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100" y="437992"/>
            <a:ext cx="855878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51" y="1371600"/>
            <a:ext cx="4048744" cy="44672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10250" y="1371600"/>
            <a:ext cx="4048744" cy="44672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0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Side by Sid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ivider Line"/>
          <p:cNvCxnSpPr/>
          <p:nvPr userDrawn="1"/>
        </p:nvCxnSpPr>
        <p:spPr bwMode="auto">
          <a:xfrm>
            <a:off x="4560125" y="1552575"/>
            <a:ext cx="0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100" y="437992"/>
            <a:ext cx="855878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51" y="2016125"/>
            <a:ext cx="4048744" cy="38227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10250" y="2016125"/>
            <a:ext cx="4048744" cy="38227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51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Left Object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ivider Line"/>
          <p:cNvCxnSpPr/>
          <p:nvPr userDrawn="1"/>
        </p:nvCxnSpPr>
        <p:spPr bwMode="auto">
          <a:xfrm>
            <a:off x="4560125" y="1552575"/>
            <a:ext cx="0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100" y="437992"/>
            <a:ext cx="855878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2"/>
          </p:nvPr>
        </p:nvSpPr>
        <p:spPr>
          <a:xfrm>
            <a:off x="285751" y="2016125"/>
            <a:ext cx="4048744" cy="38227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ext Box"/>
          <p:cNvSpPr>
            <a:spLocks noGrp="1"/>
          </p:cNvSpPr>
          <p:nvPr>
            <p:ph type="body" sz="quarter" idx="13"/>
          </p:nvPr>
        </p:nvSpPr>
        <p:spPr>
          <a:xfrm>
            <a:off x="4800092" y="1552575"/>
            <a:ext cx="4050792" cy="428853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5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Left Text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ivider Line"/>
          <p:cNvCxnSpPr/>
          <p:nvPr userDrawn="1"/>
        </p:nvCxnSpPr>
        <p:spPr bwMode="auto">
          <a:xfrm>
            <a:off x="4560125" y="1552575"/>
            <a:ext cx="0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100" y="437992"/>
            <a:ext cx="855878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1" name="Text Box"/>
          <p:cNvSpPr>
            <a:spLocks noGrp="1"/>
          </p:cNvSpPr>
          <p:nvPr>
            <p:ph type="body" sz="quarter" idx="13"/>
          </p:nvPr>
        </p:nvSpPr>
        <p:spPr>
          <a:xfrm>
            <a:off x="285750" y="1552575"/>
            <a:ext cx="4050792" cy="428853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"/>
          <p:cNvSpPr>
            <a:spLocks noGrp="1"/>
          </p:cNvSpPr>
          <p:nvPr>
            <p:ph sz="quarter" idx="12"/>
          </p:nvPr>
        </p:nvSpPr>
        <p:spPr>
          <a:xfrm>
            <a:off x="4795790" y="2016633"/>
            <a:ext cx="4048744" cy="382219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55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/3 Left Object 1/3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100" y="437992"/>
            <a:ext cx="8558784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4"/>
          </p:nvPr>
        </p:nvSpPr>
        <p:spPr>
          <a:xfrm>
            <a:off x="292608" y="2466975"/>
            <a:ext cx="5861304" cy="3371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1"/>
          <p:cNvSpPr>
            <a:spLocks noGrp="1"/>
          </p:cNvSpPr>
          <p:nvPr>
            <p:ph type="body" sz="quarter" idx="13" hasCustomPrompt="1"/>
          </p:nvPr>
        </p:nvSpPr>
        <p:spPr>
          <a:xfrm>
            <a:off x="6757416" y="2468880"/>
            <a:ext cx="2084832" cy="694944"/>
          </a:xfrm>
        </p:spPr>
        <p:txBody>
          <a:bodyPr/>
          <a:lstStyle>
            <a:lvl1pPr algn="ctr">
              <a:spcAft>
                <a:spcPts val="0"/>
              </a:spcAft>
              <a:defRPr sz="2800" b="0">
                <a:solidFill>
                  <a:schemeClr val="tx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1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ext Box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7416" y="3696941"/>
            <a:ext cx="2084832" cy="694944"/>
          </a:xfrm>
        </p:spPr>
        <p:txBody>
          <a:bodyPr/>
          <a:lstStyle>
            <a:lvl1pPr algn="ctr">
              <a:spcAft>
                <a:spcPts val="0"/>
              </a:spcAft>
              <a:defRPr sz="2800" b="0">
                <a:solidFill>
                  <a:schemeClr val="tx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1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5" name="Text Box 3"/>
          <p:cNvSpPr>
            <a:spLocks noGrp="1"/>
          </p:cNvSpPr>
          <p:nvPr>
            <p:ph type="body" sz="quarter" idx="17" hasCustomPrompt="1"/>
          </p:nvPr>
        </p:nvSpPr>
        <p:spPr>
          <a:xfrm>
            <a:off x="6757416" y="4925001"/>
            <a:ext cx="2084832" cy="694944"/>
          </a:xfrm>
        </p:spPr>
        <p:txBody>
          <a:bodyPr/>
          <a:lstStyle>
            <a:lvl1pPr algn="ctr">
              <a:spcAft>
                <a:spcPts val="0"/>
              </a:spcAft>
              <a:defRPr sz="2800" b="0">
                <a:solidFill>
                  <a:schemeClr val="tx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1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1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Top/Bottom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285750" y="2016125"/>
            <a:ext cx="8558784" cy="16047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285750" y="4234046"/>
            <a:ext cx="8558784" cy="16047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74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Top Object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0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1" name="Content Placeholder"/>
          <p:cNvSpPr>
            <a:spLocks noGrp="1"/>
          </p:cNvSpPr>
          <p:nvPr>
            <p:ph sz="quarter" idx="12"/>
          </p:nvPr>
        </p:nvSpPr>
        <p:spPr>
          <a:xfrm>
            <a:off x="285750" y="2016125"/>
            <a:ext cx="8558784" cy="16047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Box"/>
          <p:cNvSpPr>
            <a:spLocks noGrp="1"/>
          </p:cNvSpPr>
          <p:nvPr>
            <p:ph type="body" sz="quarter" idx="11"/>
          </p:nvPr>
        </p:nvSpPr>
        <p:spPr>
          <a:xfrm>
            <a:off x="292608" y="3902639"/>
            <a:ext cx="8567928" cy="19388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Top Text Bottom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3" name="Text Box"/>
          <p:cNvSpPr>
            <a:spLocks noGrp="1"/>
          </p:cNvSpPr>
          <p:nvPr>
            <p:ph type="body" sz="quarter" idx="11"/>
          </p:nvPr>
        </p:nvSpPr>
        <p:spPr>
          <a:xfrm>
            <a:off x="290513" y="1790577"/>
            <a:ext cx="8567928" cy="19388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4"/>
          </p:nvPr>
        </p:nvSpPr>
        <p:spPr>
          <a:xfrm>
            <a:off x="285750" y="4234046"/>
            <a:ext cx="8558784" cy="16047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11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26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op/Bottom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2"/>
          </p:nvPr>
        </p:nvSpPr>
        <p:spPr>
          <a:xfrm>
            <a:off x="292608" y="1511300"/>
            <a:ext cx="8558784" cy="169164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92608" y="4156075"/>
            <a:ext cx="8558784" cy="169164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1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bject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ontent Placeholder"/>
          <p:cNvSpPr>
            <a:spLocks noGrp="1"/>
          </p:cNvSpPr>
          <p:nvPr>
            <p:ph sz="quarter" idx="12"/>
          </p:nvPr>
        </p:nvSpPr>
        <p:spPr>
          <a:xfrm>
            <a:off x="292608" y="1511300"/>
            <a:ext cx="8558784" cy="169164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ph type="body" sz="quarter" idx="17"/>
          </p:nvPr>
        </p:nvSpPr>
        <p:spPr>
          <a:xfrm>
            <a:off x="292608" y="3448431"/>
            <a:ext cx="8558784" cy="238880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6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ivider Line"/>
          <p:cNvCxnSpPr/>
          <p:nvPr userDrawn="1"/>
        </p:nvCxnSpPr>
        <p:spPr bwMode="auto">
          <a:xfrm>
            <a:off x="4560125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2" name="Text Box 1"/>
          <p:cNvSpPr>
            <a:spLocks noGrp="1"/>
          </p:cNvSpPr>
          <p:nvPr>
            <p:ph type="body" sz="quarter" idx="10"/>
          </p:nvPr>
        </p:nvSpPr>
        <p:spPr>
          <a:xfrm>
            <a:off x="290513" y="871537"/>
            <a:ext cx="4050792" cy="23774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Box 2"/>
          <p:cNvSpPr>
            <a:spLocks noGrp="1"/>
          </p:cNvSpPr>
          <p:nvPr>
            <p:ph type="body" sz="quarter" idx="16"/>
          </p:nvPr>
        </p:nvSpPr>
        <p:spPr>
          <a:xfrm>
            <a:off x="4811243" y="871538"/>
            <a:ext cx="4050792" cy="23774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Box 3"/>
          <p:cNvSpPr>
            <a:spLocks noGrp="1"/>
          </p:cNvSpPr>
          <p:nvPr>
            <p:ph type="body" sz="quarter" idx="17"/>
          </p:nvPr>
        </p:nvSpPr>
        <p:spPr>
          <a:xfrm>
            <a:off x="290513" y="3457574"/>
            <a:ext cx="4050792" cy="23774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Box 4"/>
          <p:cNvSpPr>
            <a:spLocks noGrp="1"/>
          </p:cNvSpPr>
          <p:nvPr>
            <p:ph type="body" sz="quarter" idx="18"/>
          </p:nvPr>
        </p:nvSpPr>
        <p:spPr>
          <a:xfrm>
            <a:off x="4811243" y="3457575"/>
            <a:ext cx="4050792" cy="23774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4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Divider Line"/>
          <p:cNvCxnSpPr/>
          <p:nvPr userDrawn="1"/>
        </p:nvCxnSpPr>
        <p:spPr bwMode="auto">
          <a:xfrm>
            <a:off x="4560125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2"/>
          </p:nvPr>
        </p:nvSpPr>
        <p:spPr>
          <a:xfrm>
            <a:off x="290513" y="1296863"/>
            <a:ext cx="4048744" cy="201168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810250" y="1296863"/>
            <a:ext cx="4048744" cy="201168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290513" y="3827145"/>
            <a:ext cx="4048744" cy="201168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/>
          </p:nvPr>
        </p:nvSpPr>
        <p:spPr>
          <a:xfrm>
            <a:off x="4810250" y="3827145"/>
            <a:ext cx="4048744" cy="201168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321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 Line"/>
          <p:cNvCxnSpPr/>
          <p:nvPr userDrawn="1"/>
        </p:nvCxnSpPr>
        <p:spPr bwMode="auto">
          <a:xfrm>
            <a:off x="4560125" y="1552575"/>
            <a:ext cx="0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2" name="Text Box 1"/>
          <p:cNvSpPr>
            <a:spLocks noGrp="1"/>
          </p:cNvSpPr>
          <p:nvPr>
            <p:ph type="body" sz="quarter" idx="11"/>
          </p:nvPr>
        </p:nvSpPr>
        <p:spPr>
          <a:xfrm>
            <a:off x="290513" y="1552575"/>
            <a:ext cx="4050792" cy="20116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Box 2"/>
          <p:cNvSpPr>
            <a:spLocks noGrp="1"/>
          </p:cNvSpPr>
          <p:nvPr>
            <p:ph type="body" sz="quarter" idx="16"/>
          </p:nvPr>
        </p:nvSpPr>
        <p:spPr>
          <a:xfrm>
            <a:off x="4811243" y="1552575"/>
            <a:ext cx="4050792" cy="20116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Box 3"/>
          <p:cNvSpPr>
            <a:spLocks noGrp="1"/>
          </p:cNvSpPr>
          <p:nvPr>
            <p:ph type="body" sz="quarter" idx="17"/>
          </p:nvPr>
        </p:nvSpPr>
        <p:spPr>
          <a:xfrm>
            <a:off x="290513" y="3827145"/>
            <a:ext cx="4050792" cy="20116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Box 4"/>
          <p:cNvSpPr>
            <a:spLocks noGrp="1"/>
          </p:cNvSpPr>
          <p:nvPr>
            <p:ph type="body" sz="quarter" idx="18"/>
          </p:nvPr>
        </p:nvSpPr>
        <p:spPr>
          <a:xfrm>
            <a:off x="4811243" y="3827145"/>
            <a:ext cx="4050792" cy="20116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1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Qua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ivider Line"/>
          <p:cNvCxnSpPr/>
          <p:nvPr userDrawn="1"/>
        </p:nvCxnSpPr>
        <p:spPr bwMode="auto">
          <a:xfrm>
            <a:off x="4560125" y="1552575"/>
            <a:ext cx="0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6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2"/>
          </p:nvPr>
        </p:nvSpPr>
        <p:spPr>
          <a:xfrm>
            <a:off x="285751" y="2090921"/>
            <a:ext cx="4048744" cy="16047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4810250" y="2090921"/>
            <a:ext cx="4048744" cy="16047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4"/>
          </p:nvPr>
        </p:nvSpPr>
        <p:spPr>
          <a:xfrm>
            <a:off x="285751" y="4228176"/>
            <a:ext cx="4048744" cy="16047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5"/>
          </p:nvPr>
        </p:nvSpPr>
        <p:spPr>
          <a:xfrm>
            <a:off x="4810250" y="4228176"/>
            <a:ext cx="4048744" cy="16047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45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6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Divider Line 1"/>
          <p:cNvCxnSpPr/>
          <p:nvPr userDrawn="1"/>
        </p:nvCxnSpPr>
        <p:spPr bwMode="auto">
          <a:xfrm>
            <a:off x="3099034" y="1552575"/>
            <a:ext cx="1588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Divider Line 2"/>
          <p:cNvCxnSpPr/>
          <p:nvPr userDrawn="1"/>
        </p:nvCxnSpPr>
        <p:spPr bwMode="auto">
          <a:xfrm>
            <a:off x="6056017" y="1552575"/>
            <a:ext cx="1588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51" y="2016125"/>
            <a:ext cx="2671171" cy="15876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8"/>
          </p:nvPr>
        </p:nvSpPr>
        <p:spPr>
          <a:xfrm>
            <a:off x="3242734" y="2016125"/>
            <a:ext cx="2671171" cy="15876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6199716" y="2016125"/>
            <a:ext cx="2671171" cy="15876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0"/>
          </p:nvPr>
        </p:nvSpPr>
        <p:spPr>
          <a:xfrm>
            <a:off x="273876" y="4243155"/>
            <a:ext cx="2671171" cy="15876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21"/>
          </p:nvPr>
        </p:nvSpPr>
        <p:spPr>
          <a:xfrm>
            <a:off x="3248670" y="4243155"/>
            <a:ext cx="2671171" cy="15876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2"/>
          </p:nvPr>
        </p:nvSpPr>
        <p:spPr>
          <a:xfrm>
            <a:off x="6199716" y="4243155"/>
            <a:ext cx="2671171" cy="15876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731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cxnSp>
        <p:nvCxnSpPr>
          <p:cNvPr id="9" name="Divider Line 1"/>
          <p:cNvCxnSpPr/>
          <p:nvPr userDrawn="1"/>
        </p:nvCxnSpPr>
        <p:spPr bwMode="auto">
          <a:xfrm>
            <a:off x="3113485" y="871538"/>
            <a:ext cx="0" cy="49672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Divider Line 2"/>
          <p:cNvCxnSpPr/>
          <p:nvPr userDrawn="1"/>
        </p:nvCxnSpPr>
        <p:spPr bwMode="auto">
          <a:xfrm>
            <a:off x="6016229" y="871538"/>
            <a:ext cx="0" cy="49672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"/>
          <p:cNvSpPr>
            <a:spLocks noGrp="1"/>
          </p:cNvSpPr>
          <p:nvPr>
            <p:ph type="body" sz="quarter" idx="10"/>
          </p:nvPr>
        </p:nvSpPr>
        <p:spPr>
          <a:xfrm>
            <a:off x="290513" y="871538"/>
            <a:ext cx="2743200" cy="49672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Box 2"/>
          <p:cNvSpPr>
            <a:spLocks noGrp="1"/>
          </p:cNvSpPr>
          <p:nvPr>
            <p:ph type="body" sz="quarter" idx="11"/>
          </p:nvPr>
        </p:nvSpPr>
        <p:spPr>
          <a:xfrm>
            <a:off x="3193256" y="871538"/>
            <a:ext cx="2743200" cy="49672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Box 3"/>
          <p:cNvSpPr>
            <a:spLocks noGrp="1"/>
          </p:cNvSpPr>
          <p:nvPr>
            <p:ph type="body" sz="quarter" idx="12"/>
          </p:nvPr>
        </p:nvSpPr>
        <p:spPr>
          <a:xfrm>
            <a:off x="6096000" y="871538"/>
            <a:ext cx="2743200" cy="49672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99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cxnSp>
        <p:nvCxnSpPr>
          <p:cNvPr id="8" name="Divider Line 1"/>
          <p:cNvCxnSpPr/>
          <p:nvPr userDrawn="1"/>
        </p:nvCxnSpPr>
        <p:spPr bwMode="auto">
          <a:xfrm>
            <a:off x="3117818" y="871538"/>
            <a:ext cx="0" cy="49672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Divider Line 2"/>
          <p:cNvCxnSpPr/>
          <p:nvPr userDrawn="1"/>
        </p:nvCxnSpPr>
        <p:spPr bwMode="auto">
          <a:xfrm>
            <a:off x="6019704" y="871538"/>
            <a:ext cx="0" cy="49672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295275" y="1498600"/>
            <a:ext cx="2743200" cy="4343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3197161" y="1498600"/>
            <a:ext cx="2743200" cy="433873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/>
          </p:nvPr>
        </p:nvSpPr>
        <p:spPr>
          <a:xfrm>
            <a:off x="6099048" y="1490980"/>
            <a:ext cx="2743200" cy="4343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352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cxnSp>
        <p:nvCxnSpPr>
          <p:cNvPr id="9" name="Divider Line 1"/>
          <p:cNvCxnSpPr/>
          <p:nvPr userDrawn="1"/>
        </p:nvCxnSpPr>
        <p:spPr bwMode="auto">
          <a:xfrm>
            <a:off x="3115818" y="1792288"/>
            <a:ext cx="0" cy="404504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Divider Line 2"/>
          <p:cNvCxnSpPr/>
          <p:nvPr userDrawn="1"/>
        </p:nvCxnSpPr>
        <p:spPr bwMode="auto">
          <a:xfrm>
            <a:off x="6019038" y="1792288"/>
            <a:ext cx="0" cy="404504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6" name="Text Box 1"/>
          <p:cNvSpPr>
            <a:spLocks noGrp="1"/>
          </p:cNvSpPr>
          <p:nvPr>
            <p:ph type="body" sz="quarter" idx="11"/>
          </p:nvPr>
        </p:nvSpPr>
        <p:spPr>
          <a:xfrm>
            <a:off x="292608" y="1792288"/>
            <a:ext cx="2743200" cy="4046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Box 2"/>
          <p:cNvSpPr>
            <a:spLocks noGrp="1"/>
          </p:cNvSpPr>
          <p:nvPr>
            <p:ph type="body" sz="quarter" idx="17"/>
          </p:nvPr>
        </p:nvSpPr>
        <p:spPr>
          <a:xfrm>
            <a:off x="3195828" y="1792288"/>
            <a:ext cx="2743200" cy="4046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Box 3"/>
          <p:cNvSpPr>
            <a:spLocks noGrp="1"/>
          </p:cNvSpPr>
          <p:nvPr>
            <p:ph type="body" sz="quarter" idx="15"/>
          </p:nvPr>
        </p:nvSpPr>
        <p:spPr>
          <a:xfrm>
            <a:off x="6099048" y="1792288"/>
            <a:ext cx="2743200" cy="40465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4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76377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cxnSp>
        <p:nvCxnSpPr>
          <p:cNvPr id="9" name="Divider Line 1"/>
          <p:cNvCxnSpPr/>
          <p:nvPr userDrawn="1"/>
        </p:nvCxnSpPr>
        <p:spPr bwMode="auto">
          <a:xfrm>
            <a:off x="3110452" y="1552575"/>
            <a:ext cx="1588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Divider Line 2"/>
          <p:cNvCxnSpPr/>
          <p:nvPr userDrawn="1"/>
        </p:nvCxnSpPr>
        <p:spPr bwMode="auto">
          <a:xfrm>
            <a:off x="6018244" y="1552575"/>
            <a:ext cx="1588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2"/>
          </p:nvPr>
        </p:nvSpPr>
        <p:spPr>
          <a:xfrm>
            <a:off x="285750" y="2016211"/>
            <a:ext cx="2743200" cy="38226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/>
          </p:nvPr>
        </p:nvSpPr>
        <p:spPr>
          <a:xfrm>
            <a:off x="3193542" y="2016211"/>
            <a:ext cx="2743200" cy="38226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8"/>
          </p:nvPr>
        </p:nvSpPr>
        <p:spPr>
          <a:xfrm>
            <a:off x="6101334" y="2025234"/>
            <a:ext cx="2743200" cy="381359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867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 and Bottom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cxnSp>
        <p:nvCxnSpPr>
          <p:cNvPr id="10" name="Divider Line 1"/>
          <p:cNvCxnSpPr/>
          <p:nvPr userDrawn="1"/>
        </p:nvCxnSpPr>
        <p:spPr bwMode="auto">
          <a:xfrm>
            <a:off x="3117818" y="2463201"/>
            <a:ext cx="0" cy="337413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Divider Line 2"/>
          <p:cNvCxnSpPr/>
          <p:nvPr userDrawn="1"/>
        </p:nvCxnSpPr>
        <p:spPr bwMode="auto">
          <a:xfrm>
            <a:off x="6019704" y="2463201"/>
            <a:ext cx="0" cy="337413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"/>
          <p:cNvSpPr>
            <a:spLocks noGrp="1"/>
          </p:cNvSpPr>
          <p:nvPr>
            <p:ph type="body" sz="quarter" idx="10"/>
          </p:nvPr>
        </p:nvSpPr>
        <p:spPr>
          <a:xfrm>
            <a:off x="292608" y="871539"/>
            <a:ext cx="8567737" cy="13620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quarter" idx="12"/>
          </p:nvPr>
        </p:nvSpPr>
        <p:spPr>
          <a:xfrm>
            <a:off x="292608" y="2988564"/>
            <a:ext cx="2743200" cy="28534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4"/>
          </p:nvPr>
        </p:nvSpPr>
        <p:spPr>
          <a:xfrm>
            <a:off x="3197161" y="2986963"/>
            <a:ext cx="2743200" cy="285037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6"/>
          </p:nvPr>
        </p:nvSpPr>
        <p:spPr>
          <a:xfrm>
            <a:off x="6099048" y="2980944"/>
            <a:ext cx="2743200" cy="28534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335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Top Text Bottom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cxnSp>
        <p:nvCxnSpPr>
          <p:cNvPr id="9" name="Divider Line 1"/>
          <p:cNvCxnSpPr/>
          <p:nvPr userDrawn="1"/>
        </p:nvCxnSpPr>
        <p:spPr bwMode="auto">
          <a:xfrm>
            <a:off x="3117818" y="3249584"/>
            <a:ext cx="0" cy="258775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Divider Line 2"/>
          <p:cNvCxnSpPr/>
          <p:nvPr userDrawn="1"/>
        </p:nvCxnSpPr>
        <p:spPr bwMode="auto">
          <a:xfrm>
            <a:off x="6019704" y="3249584"/>
            <a:ext cx="0" cy="258775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6" name="Text Box"/>
          <p:cNvSpPr>
            <a:spLocks noGrp="1"/>
          </p:cNvSpPr>
          <p:nvPr>
            <p:ph type="body" sz="quarter" idx="11"/>
          </p:nvPr>
        </p:nvSpPr>
        <p:spPr>
          <a:xfrm>
            <a:off x="285748" y="1781272"/>
            <a:ext cx="8558784" cy="13695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3"/>
          </p:nvPr>
        </p:nvSpPr>
        <p:spPr>
          <a:xfrm>
            <a:off x="295275" y="3713163"/>
            <a:ext cx="2743200" cy="212121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4"/>
          </p:nvPr>
        </p:nvSpPr>
        <p:spPr>
          <a:xfrm>
            <a:off x="3197161" y="3715440"/>
            <a:ext cx="2743200" cy="21189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6"/>
          </p:nvPr>
        </p:nvSpPr>
        <p:spPr>
          <a:xfrm>
            <a:off x="6099048" y="3713163"/>
            <a:ext cx="2743200" cy="212121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973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ue and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Blue Title 1"/>
          <p:cNvSpPr>
            <a:spLocks noGrp="1"/>
          </p:cNvSpPr>
          <p:nvPr>
            <p:ph type="body" sz="quarter" idx="10"/>
          </p:nvPr>
        </p:nvSpPr>
        <p:spPr>
          <a:xfrm>
            <a:off x="296862" y="990598"/>
            <a:ext cx="2141537" cy="2200986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590800" y="990598"/>
            <a:ext cx="6267450" cy="2200986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Blue Title 2"/>
          <p:cNvSpPr>
            <a:spLocks noGrp="1"/>
          </p:cNvSpPr>
          <p:nvPr>
            <p:ph type="body" sz="quarter" idx="18"/>
          </p:nvPr>
        </p:nvSpPr>
        <p:spPr>
          <a:xfrm>
            <a:off x="296863" y="3625701"/>
            <a:ext cx="2141537" cy="2200986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1"/>
          </p:nvPr>
        </p:nvSpPr>
        <p:spPr>
          <a:xfrm>
            <a:off x="2590799" y="3625701"/>
            <a:ext cx="6267450" cy="2200986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21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ue and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Blue Title 1"/>
          <p:cNvSpPr>
            <a:spLocks noGrp="1"/>
          </p:cNvSpPr>
          <p:nvPr>
            <p:ph type="body" sz="quarter" idx="10"/>
          </p:nvPr>
        </p:nvSpPr>
        <p:spPr>
          <a:xfrm>
            <a:off x="296863" y="990599"/>
            <a:ext cx="2141537" cy="143022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590800" y="990599"/>
            <a:ext cx="6267450" cy="1430227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Blue Title 2"/>
          <p:cNvSpPr>
            <a:spLocks noGrp="1"/>
          </p:cNvSpPr>
          <p:nvPr>
            <p:ph type="body" sz="quarter" idx="18"/>
          </p:nvPr>
        </p:nvSpPr>
        <p:spPr>
          <a:xfrm>
            <a:off x="296863" y="2698842"/>
            <a:ext cx="2141537" cy="143022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1"/>
          </p:nvPr>
        </p:nvSpPr>
        <p:spPr>
          <a:xfrm>
            <a:off x="2590800" y="2698842"/>
            <a:ext cx="6267450" cy="1430227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Blue Title 3"/>
          <p:cNvSpPr>
            <a:spLocks noGrp="1"/>
          </p:cNvSpPr>
          <p:nvPr>
            <p:ph type="body" sz="quarter" idx="19"/>
          </p:nvPr>
        </p:nvSpPr>
        <p:spPr>
          <a:xfrm>
            <a:off x="296863" y="4407085"/>
            <a:ext cx="2141537" cy="143022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2590800" y="4407085"/>
            <a:ext cx="6267450" cy="1430227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234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ue and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Blue Title 1"/>
          <p:cNvSpPr>
            <a:spLocks noGrp="1"/>
          </p:cNvSpPr>
          <p:nvPr>
            <p:ph type="body" sz="quarter" idx="10"/>
          </p:nvPr>
        </p:nvSpPr>
        <p:spPr>
          <a:xfrm>
            <a:off x="296862" y="990599"/>
            <a:ext cx="2141537" cy="11430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590800" y="990599"/>
            <a:ext cx="6267450" cy="1143000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Blue Title 2"/>
          <p:cNvSpPr>
            <a:spLocks noGrp="1"/>
          </p:cNvSpPr>
          <p:nvPr>
            <p:ph type="body" sz="quarter" idx="18"/>
          </p:nvPr>
        </p:nvSpPr>
        <p:spPr>
          <a:xfrm>
            <a:off x="296863" y="2225674"/>
            <a:ext cx="2141537" cy="11430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1"/>
          </p:nvPr>
        </p:nvSpPr>
        <p:spPr>
          <a:xfrm>
            <a:off x="2590800" y="2225674"/>
            <a:ext cx="6267450" cy="1143000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Blue Title 3"/>
          <p:cNvSpPr>
            <a:spLocks noGrp="1"/>
          </p:cNvSpPr>
          <p:nvPr>
            <p:ph type="body" sz="quarter" idx="19"/>
          </p:nvPr>
        </p:nvSpPr>
        <p:spPr>
          <a:xfrm>
            <a:off x="296863" y="3460749"/>
            <a:ext cx="2141537" cy="11430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2590800" y="3460749"/>
            <a:ext cx="6267450" cy="1143000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Blue Title 4"/>
          <p:cNvSpPr>
            <a:spLocks noGrp="1"/>
          </p:cNvSpPr>
          <p:nvPr>
            <p:ph type="body" sz="quarter" idx="20"/>
          </p:nvPr>
        </p:nvSpPr>
        <p:spPr>
          <a:xfrm>
            <a:off x="283998" y="4695825"/>
            <a:ext cx="2141537" cy="11430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3"/>
          </p:nvPr>
        </p:nvSpPr>
        <p:spPr>
          <a:xfrm>
            <a:off x="2590800" y="4695825"/>
            <a:ext cx="6267450" cy="1143000"/>
          </a:xfr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429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lu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Blue Title 1"/>
          <p:cNvSpPr>
            <a:spLocks noGrp="1"/>
          </p:cNvSpPr>
          <p:nvPr>
            <p:ph type="body" sz="quarter" idx="10"/>
          </p:nvPr>
        </p:nvSpPr>
        <p:spPr>
          <a:xfrm>
            <a:off x="285749" y="969265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49" y="1282545"/>
            <a:ext cx="4050792" cy="2006654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Blue Title 2"/>
          <p:cNvSpPr>
            <a:spLocks noGrp="1"/>
          </p:cNvSpPr>
          <p:nvPr>
            <p:ph type="body" sz="quarter" idx="20"/>
          </p:nvPr>
        </p:nvSpPr>
        <p:spPr>
          <a:xfrm>
            <a:off x="4810249" y="969265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10249" y="1282545"/>
            <a:ext cx="4050792" cy="2006654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Blue Title 3"/>
          <p:cNvSpPr>
            <a:spLocks noGrp="1"/>
          </p:cNvSpPr>
          <p:nvPr>
            <p:ph type="body" sz="quarter" idx="21"/>
          </p:nvPr>
        </p:nvSpPr>
        <p:spPr>
          <a:xfrm>
            <a:off x="285749" y="3526610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6"/>
          </p:nvPr>
        </p:nvSpPr>
        <p:spPr>
          <a:xfrm>
            <a:off x="285749" y="3833060"/>
            <a:ext cx="4050792" cy="2006654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Blue Title 4"/>
          <p:cNvSpPr>
            <a:spLocks noGrp="1"/>
          </p:cNvSpPr>
          <p:nvPr>
            <p:ph type="body" sz="quarter" idx="22"/>
          </p:nvPr>
        </p:nvSpPr>
        <p:spPr>
          <a:xfrm>
            <a:off x="4810249" y="3526610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810249" y="3833060"/>
            <a:ext cx="4050792" cy="2006654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00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Quad Blu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2" name="Blue Title 1"/>
          <p:cNvSpPr>
            <a:spLocks noGrp="1"/>
          </p:cNvSpPr>
          <p:nvPr>
            <p:ph type="body" sz="quarter" idx="18"/>
          </p:nvPr>
        </p:nvSpPr>
        <p:spPr>
          <a:xfrm>
            <a:off x="285749" y="1713998"/>
            <a:ext cx="4048744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49" y="2016125"/>
            <a:ext cx="4048744" cy="1700852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Blue Title 2"/>
          <p:cNvSpPr>
            <a:spLocks noGrp="1"/>
          </p:cNvSpPr>
          <p:nvPr>
            <p:ph type="body" sz="quarter" idx="20"/>
          </p:nvPr>
        </p:nvSpPr>
        <p:spPr>
          <a:xfrm>
            <a:off x="4810249" y="1713998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10249" y="2016125"/>
            <a:ext cx="4048744" cy="1700852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Blue Title 3"/>
          <p:cNvSpPr>
            <a:spLocks noGrp="1"/>
          </p:cNvSpPr>
          <p:nvPr>
            <p:ph type="body" sz="quarter" idx="21"/>
          </p:nvPr>
        </p:nvSpPr>
        <p:spPr>
          <a:xfrm>
            <a:off x="285749" y="3840870"/>
            <a:ext cx="4048744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6"/>
          </p:nvPr>
        </p:nvSpPr>
        <p:spPr>
          <a:xfrm>
            <a:off x="285749" y="4141809"/>
            <a:ext cx="4048744" cy="1700852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Blue Title 4"/>
          <p:cNvSpPr>
            <a:spLocks noGrp="1"/>
          </p:cNvSpPr>
          <p:nvPr>
            <p:ph type="body" sz="quarter" idx="22"/>
          </p:nvPr>
        </p:nvSpPr>
        <p:spPr>
          <a:xfrm>
            <a:off x="4810249" y="3840870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810249" y="4141809"/>
            <a:ext cx="4048744" cy="1700852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2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US" sz="12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077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lu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" name="Blue Title 1"/>
          <p:cNvSpPr>
            <a:spLocks noGrp="1"/>
          </p:cNvSpPr>
          <p:nvPr>
            <p:ph type="body" sz="quarter" idx="10"/>
          </p:nvPr>
        </p:nvSpPr>
        <p:spPr>
          <a:xfrm>
            <a:off x="285749" y="969265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49" y="1294420"/>
            <a:ext cx="4048744" cy="4544406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Blue Title 2"/>
          <p:cNvSpPr>
            <a:spLocks noGrp="1"/>
          </p:cNvSpPr>
          <p:nvPr>
            <p:ph type="body" sz="quarter" idx="20"/>
          </p:nvPr>
        </p:nvSpPr>
        <p:spPr>
          <a:xfrm>
            <a:off x="4810249" y="969265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10249" y="1294420"/>
            <a:ext cx="4048744" cy="4544406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616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Vertical Blu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0" name="Blue Title 1"/>
          <p:cNvSpPr>
            <a:spLocks noGrp="1"/>
          </p:cNvSpPr>
          <p:nvPr>
            <p:ph type="body" sz="quarter" idx="18"/>
          </p:nvPr>
        </p:nvSpPr>
        <p:spPr>
          <a:xfrm>
            <a:off x="285749" y="1713998"/>
            <a:ext cx="4048744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/>
          </p:nvPr>
        </p:nvSpPr>
        <p:spPr>
          <a:xfrm>
            <a:off x="285749" y="2016124"/>
            <a:ext cx="4048744" cy="3822701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Blue Title 2"/>
          <p:cNvSpPr>
            <a:spLocks noGrp="1"/>
          </p:cNvSpPr>
          <p:nvPr>
            <p:ph type="body" sz="quarter" idx="20"/>
          </p:nvPr>
        </p:nvSpPr>
        <p:spPr>
          <a:xfrm>
            <a:off x="4810249" y="1713998"/>
            <a:ext cx="4050792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10249" y="2016124"/>
            <a:ext cx="4048744" cy="3822701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84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Text Box"/>
          <p:cNvSpPr>
            <a:spLocks noGrp="1"/>
          </p:cNvSpPr>
          <p:nvPr>
            <p:ph type="body" sz="quarter" idx="10"/>
          </p:nvPr>
        </p:nvSpPr>
        <p:spPr>
          <a:xfrm>
            <a:off x="290513" y="865188"/>
            <a:ext cx="8561387" cy="49736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26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u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" name="Blue Title"/>
          <p:cNvSpPr>
            <a:spLocks noGrp="1"/>
          </p:cNvSpPr>
          <p:nvPr>
            <p:ph type="body" sz="quarter" idx="10"/>
          </p:nvPr>
        </p:nvSpPr>
        <p:spPr>
          <a:xfrm>
            <a:off x="285749" y="969265"/>
            <a:ext cx="8558784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quarter" idx="12"/>
          </p:nvPr>
        </p:nvSpPr>
        <p:spPr>
          <a:xfrm>
            <a:off x="285749" y="1294420"/>
            <a:ext cx="8558784" cy="4544406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38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Full Page Blu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0" name="Blue Title"/>
          <p:cNvSpPr>
            <a:spLocks noGrp="1"/>
          </p:cNvSpPr>
          <p:nvPr>
            <p:ph type="body" sz="quarter" idx="18"/>
          </p:nvPr>
        </p:nvSpPr>
        <p:spPr>
          <a:xfrm>
            <a:off x="285749" y="1713998"/>
            <a:ext cx="8558784" cy="30777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quarter" idx="12"/>
          </p:nvPr>
        </p:nvSpPr>
        <p:spPr>
          <a:xfrm>
            <a:off x="285749" y="2016124"/>
            <a:ext cx="8558784" cy="3822701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996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Green Title"/>
          <p:cNvSpPr>
            <a:spLocks noGrp="1"/>
          </p:cNvSpPr>
          <p:nvPr>
            <p:ph type="body" sz="quarter" idx="10"/>
          </p:nvPr>
        </p:nvSpPr>
        <p:spPr>
          <a:xfrm>
            <a:off x="285749" y="969265"/>
            <a:ext cx="4050792" cy="307777"/>
          </a:xfrm>
          <a:solidFill>
            <a:srgbClr val="58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  <a:spAutoFit/>
          </a:bodyPr>
          <a:lstStyle>
            <a:lvl1pPr>
              <a:defRPr lang="en-US" sz="1400" dirty="0" smtClean="0">
                <a:solidFill>
                  <a:srgbClr val="FFFFFF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3" name="Green Text Placeholder"/>
          <p:cNvSpPr>
            <a:spLocks noGrp="1"/>
          </p:cNvSpPr>
          <p:nvPr>
            <p:ph sz="quarter" idx="12"/>
          </p:nvPr>
        </p:nvSpPr>
        <p:spPr>
          <a:xfrm>
            <a:off x="285751" y="1294420"/>
            <a:ext cx="4048744" cy="4544406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400"/>
            </a:lvl1pPr>
            <a:lvl3pPr marL="230188" indent="-227013">
              <a:buClr>
                <a:srgbClr val="589900"/>
              </a:buClr>
              <a:buFont typeface="Wingdings 3" pitchFamily="18" charset="2"/>
              <a:buChar char=""/>
              <a:defRPr sz="1400"/>
            </a:lvl3pPr>
            <a:lvl4pPr>
              <a:buClr>
                <a:srgbClr val="589900"/>
              </a:buClr>
              <a:defRPr sz="1400"/>
            </a:lvl4pPr>
            <a:lvl5pPr>
              <a:buClr>
                <a:srgbClr val="589900"/>
              </a:buClr>
              <a:defRPr sz="1400"/>
            </a:lvl5pPr>
            <a:lvl6pPr>
              <a:buClr>
                <a:srgbClr val="589900"/>
              </a:buClr>
              <a:defRPr sz="1400"/>
            </a:lvl6pPr>
          </a:lstStyle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Red Title"/>
          <p:cNvSpPr>
            <a:spLocks noGrp="1"/>
          </p:cNvSpPr>
          <p:nvPr>
            <p:ph type="body" sz="quarter" idx="20"/>
          </p:nvPr>
        </p:nvSpPr>
        <p:spPr>
          <a:xfrm>
            <a:off x="4810249" y="969265"/>
            <a:ext cx="4050792" cy="307777"/>
          </a:xfrm>
          <a:solidFill>
            <a:srgbClr val="B800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  <a:spAutoFit/>
          </a:bodyPr>
          <a:lstStyle>
            <a:lvl1pPr>
              <a:defRPr lang="en-US" sz="1400" dirty="0" smtClean="0">
                <a:solidFill>
                  <a:srgbClr val="FFFFFF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6" name="Red Text Placeholder"/>
          <p:cNvSpPr>
            <a:spLocks noGrp="1"/>
          </p:cNvSpPr>
          <p:nvPr>
            <p:ph sz="quarter" idx="13"/>
          </p:nvPr>
        </p:nvSpPr>
        <p:spPr>
          <a:xfrm>
            <a:off x="4810250" y="1294420"/>
            <a:ext cx="4048744" cy="4544406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/>
            </a:lvl1pPr>
            <a:lvl3pPr marL="230188" indent="-227013">
              <a:buClr>
                <a:srgbClr val="B8005C"/>
              </a:buClr>
              <a:buFont typeface="Wingdings 3" pitchFamily="18" charset="2"/>
              <a:buChar char=""/>
              <a:defRPr sz="1400"/>
            </a:lvl3pPr>
            <a:lvl4pPr>
              <a:buClr>
                <a:srgbClr val="B8005C"/>
              </a:buClr>
              <a:defRPr sz="1400"/>
            </a:lvl4pPr>
            <a:lvl5pPr>
              <a:buClr>
                <a:srgbClr val="B8005C"/>
              </a:buClr>
              <a:defRPr sz="1400"/>
            </a:lvl5pPr>
            <a:lvl6pPr>
              <a:buClr>
                <a:srgbClr val="B8005C"/>
              </a:buClr>
              <a:defRPr sz="1400"/>
            </a:lvl6pPr>
          </a:lstStyle>
          <a:p>
            <a:pPr lvl="2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9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10" name="Green Title"/>
          <p:cNvSpPr>
            <a:spLocks noGrp="1"/>
          </p:cNvSpPr>
          <p:nvPr>
            <p:ph type="body" sz="quarter" idx="14"/>
          </p:nvPr>
        </p:nvSpPr>
        <p:spPr>
          <a:xfrm>
            <a:off x="285749" y="1705515"/>
            <a:ext cx="4050792" cy="307777"/>
          </a:xfrm>
          <a:solidFill>
            <a:srgbClr val="58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  <a:spAutoFit/>
          </a:bodyPr>
          <a:lstStyle>
            <a:lvl1pPr>
              <a:defRPr lang="en-US" sz="1400" dirty="0" smtClean="0">
                <a:solidFill>
                  <a:srgbClr val="FFFFFF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4" name="Green Text Placeholder"/>
          <p:cNvSpPr>
            <a:spLocks noGrp="1"/>
          </p:cNvSpPr>
          <p:nvPr>
            <p:ph sz="quarter" idx="12"/>
          </p:nvPr>
        </p:nvSpPr>
        <p:spPr>
          <a:xfrm>
            <a:off x="285749" y="2016124"/>
            <a:ext cx="4048744" cy="3822701"/>
          </a:xfrm>
          <a:solidFill>
            <a:schemeClr val="bg2"/>
          </a:solidFill>
        </p:spPr>
        <p:txBody>
          <a:bodyPr lIns="45720" tIns="45720" rIns="45720"/>
          <a:lstStyle>
            <a:lvl1pPr>
              <a:defRPr sz="1400"/>
            </a:lvl1pPr>
            <a:lvl3pPr marL="230188" indent="-227013">
              <a:buClr>
                <a:srgbClr val="589900"/>
              </a:buClr>
              <a:buFont typeface="Wingdings 3" pitchFamily="18" charset="2"/>
              <a:buChar char=""/>
              <a:defRPr sz="1400"/>
            </a:lvl3pPr>
            <a:lvl4pPr>
              <a:buClr>
                <a:srgbClr val="589900"/>
              </a:buClr>
              <a:defRPr sz="1400"/>
            </a:lvl4pPr>
            <a:lvl5pPr>
              <a:buClr>
                <a:srgbClr val="589900"/>
              </a:buClr>
              <a:defRPr sz="1400"/>
            </a:lvl5pPr>
            <a:lvl6pPr>
              <a:buClr>
                <a:srgbClr val="589900"/>
              </a:buClr>
              <a:defRPr sz="1400"/>
            </a:lvl6pPr>
          </a:lstStyle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1" name="Red Title"/>
          <p:cNvSpPr>
            <a:spLocks noGrp="1"/>
          </p:cNvSpPr>
          <p:nvPr>
            <p:ph type="body" sz="quarter" idx="20"/>
          </p:nvPr>
        </p:nvSpPr>
        <p:spPr>
          <a:xfrm>
            <a:off x="4810249" y="1705515"/>
            <a:ext cx="4050792" cy="307777"/>
          </a:xfrm>
          <a:solidFill>
            <a:srgbClr val="B800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  <a:spAutoFit/>
          </a:bodyPr>
          <a:lstStyle>
            <a:lvl1pPr>
              <a:defRPr lang="en-US" sz="1400" dirty="0" smtClean="0">
                <a:solidFill>
                  <a:srgbClr val="FFFFFF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6" name="Red Text Placeholder"/>
          <p:cNvSpPr>
            <a:spLocks noGrp="1"/>
          </p:cNvSpPr>
          <p:nvPr>
            <p:ph sz="quarter" idx="13"/>
          </p:nvPr>
        </p:nvSpPr>
        <p:spPr>
          <a:xfrm>
            <a:off x="4810249" y="2016124"/>
            <a:ext cx="4048744" cy="3822701"/>
          </a:xfr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/>
            </a:lvl1pPr>
            <a:lvl3pPr marL="230188" indent="-227013">
              <a:buClr>
                <a:srgbClr val="B8005C"/>
              </a:buClr>
              <a:buFont typeface="Wingdings 3" pitchFamily="18" charset="2"/>
              <a:buChar char=""/>
              <a:defRPr sz="1400"/>
            </a:lvl3pPr>
            <a:lvl4pPr>
              <a:buClr>
                <a:srgbClr val="B8005C"/>
              </a:buClr>
              <a:defRPr sz="1400"/>
            </a:lvl4pPr>
            <a:lvl5pPr>
              <a:buClr>
                <a:srgbClr val="B8005C"/>
              </a:buClr>
              <a:defRPr sz="1400"/>
            </a:lvl5pPr>
            <a:lvl6pPr>
              <a:buClr>
                <a:srgbClr val="B8005C"/>
              </a:buClr>
              <a:defRPr sz="1400"/>
            </a:lvl6pPr>
          </a:lstStyle>
          <a:p>
            <a:pPr lvl="2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651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285749" y="1460658"/>
            <a:ext cx="4219575" cy="213756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9" name="Blue Title 1"/>
          <p:cNvSpPr>
            <a:spLocks noGrp="1"/>
          </p:cNvSpPr>
          <p:nvPr>
            <p:ph type="body" sz="quarter" idx="24" hasCustomPrompt="1"/>
          </p:nvPr>
        </p:nvSpPr>
        <p:spPr>
          <a:xfrm>
            <a:off x="285749" y="3622561"/>
            <a:ext cx="4219575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19625" y="1460658"/>
            <a:ext cx="4219575" cy="213756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0" name="Blue Title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9625" y="3622561"/>
            <a:ext cx="4219575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27" hasCustomPrompt="1"/>
          </p:nvPr>
        </p:nvSpPr>
        <p:spPr>
          <a:xfrm>
            <a:off x="285749" y="3942601"/>
            <a:ext cx="4219575" cy="213756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1" name="Bue Title 3"/>
          <p:cNvSpPr>
            <a:spLocks noGrp="1"/>
          </p:cNvSpPr>
          <p:nvPr>
            <p:ph type="body" sz="quarter" idx="30" hasCustomPrompt="1"/>
          </p:nvPr>
        </p:nvSpPr>
        <p:spPr>
          <a:xfrm>
            <a:off x="285749" y="6104504"/>
            <a:ext cx="4219575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28" hasCustomPrompt="1"/>
          </p:nvPr>
        </p:nvSpPr>
        <p:spPr>
          <a:xfrm>
            <a:off x="4619625" y="3942601"/>
            <a:ext cx="4219575" cy="213756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2" name="Blue Title 4"/>
          <p:cNvSpPr>
            <a:spLocks noGrp="1"/>
          </p:cNvSpPr>
          <p:nvPr>
            <p:ph type="body" sz="quarter" idx="31" hasCustomPrompt="1"/>
          </p:nvPr>
        </p:nvSpPr>
        <p:spPr>
          <a:xfrm>
            <a:off x="4619625" y="6104504"/>
            <a:ext cx="4219575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12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971705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285749" y="1460658"/>
            <a:ext cx="2837460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9" name="Blue Title 1"/>
          <p:cNvSpPr>
            <a:spLocks noGrp="1"/>
          </p:cNvSpPr>
          <p:nvPr>
            <p:ph type="body" sz="quarter" idx="24" hasCustomPrompt="1"/>
          </p:nvPr>
        </p:nvSpPr>
        <p:spPr>
          <a:xfrm>
            <a:off x="285749" y="3622561"/>
            <a:ext cx="2837460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143744" y="1460658"/>
            <a:ext cx="2837460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0" name="Blue Title 2"/>
          <p:cNvSpPr>
            <a:spLocks noGrp="1"/>
          </p:cNvSpPr>
          <p:nvPr>
            <p:ph type="body" sz="quarter" idx="25" hasCustomPrompt="1"/>
          </p:nvPr>
        </p:nvSpPr>
        <p:spPr>
          <a:xfrm>
            <a:off x="3143744" y="3622561"/>
            <a:ext cx="2837460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01740" y="1460658"/>
            <a:ext cx="2837460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1" name="Blue Title 3"/>
          <p:cNvSpPr>
            <a:spLocks noGrp="1"/>
          </p:cNvSpPr>
          <p:nvPr>
            <p:ph type="body" sz="quarter" idx="26" hasCustomPrompt="1"/>
          </p:nvPr>
        </p:nvSpPr>
        <p:spPr>
          <a:xfrm>
            <a:off x="6001740" y="3622561"/>
            <a:ext cx="2837460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85749" y="3942601"/>
            <a:ext cx="2837460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1" name="Blue Title 4"/>
          <p:cNvSpPr>
            <a:spLocks noGrp="1"/>
          </p:cNvSpPr>
          <p:nvPr>
            <p:ph type="body" sz="quarter" idx="30" hasCustomPrompt="1"/>
          </p:nvPr>
        </p:nvSpPr>
        <p:spPr>
          <a:xfrm>
            <a:off x="285749" y="6104504"/>
            <a:ext cx="2837460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9" name="Content Placeholder 5"/>
          <p:cNvSpPr>
            <a:spLocks noGrp="1"/>
          </p:cNvSpPr>
          <p:nvPr>
            <p:ph sz="quarter" idx="28" hasCustomPrompt="1"/>
          </p:nvPr>
        </p:nvSpPr>
        <p:spPr>
          <a:xfrm>
            <a:off x="3143744" y="3942601"/>
            <a:ext cx="2837460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2" name="Blue Title 5"/>
          <p:cNvSpPr>
            <a:spLocks noGrp="1"/>
          </p:cNvSpPr>
          <p:nvPr>
            <p:ph type="body" sz="quarter" idx="31" hasCustomPrompt="1"/>
          </p:nvPr>
        </p:nvSpPr>
        <p:spPr>
          <a:xfrm>
            <a:off x="3143744" y="6104504"/>
            <a:ext cx="2837460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40" name="Content Placeholder 6"/>
          <p:cNvSpPr>
            <a:spLocks noGrp="1"/>
          </p:cNvSpPr>
          <p:nvPr>
            <p:ph sz="quarter" idx="29" hasCustomPrompt="1"/>
          </p:nvPr>
        </p:nvSpPr>
        <p:spPr>
          <a:xfrm>
            <a:off x="6001740" y="3942601"/>
            <a:ext cx="2837460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3" name="Blue Title 6"/>
          <p:cNvSpPr>
            <a:spLocks noGrp="1"/>
          </p:cNvSpPr>
          <p:nvPr>
            <p:ph type="body" sz="quarter" idx="32" hasCustomPrompt="1"/>
          </p:nvPr>
        </p:nvSpPr>
        <p:spPr>
          <a:xfrm>
            <a:off x="6001740" y="6104504"/>
            <a:ext cx="2837460" cy="276999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17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795395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285749" y="1460658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9" name="Blue Title 1"/>
          <p:cNvSpPr>
            <a:spLocks noGrp="1"/>
          </p:cNvSpPr>
          <p:nvPr>
            <p:ph type="body" sz="quarter" idx="24" hasCustomPrompt="1"/>
          </p:nvPr>
        </p:nvSpPr>
        <p:spPr>
          <a:xfrm>
            <a:off x="285749" y="3622561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432811" y="1460658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0" name="Blue Title 2"/>
          <p:cNvSpPr>
            <a:spLocks noGrp="1"/>
          </p:cNvSpPr>
          <p:nvPr>
            <p:ph type="body" sz="quarter" idx="25" hasCustomPrompt="1"/>
          </p:nvPr>
        </p:nvSpPr>
        <p:spPr>
          <a:xfrm>
            <a:off x="2432811" y="3622561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579873" y="1460658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1" name="Blue Title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9873" y="3622561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6726936" y="1460658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5" name="Blue Title 4"/>
          <p:cNvSpPr>
            <a:spLocks noGrp="1"/>
          </p:cNvSpPr>
          <p:nvPr>
            <p:ph type="body" sz="quarter" idx="34" hasCustomPrompt="1"/>
          </p:nvPr>
        </p:nvSpPr>
        <p:spPr>
          <a:xfrm>
            <a:off x="6726936" y="3622561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8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285749" y="3942601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1" name="Blue Title 5"/>
          <p:cNvSpPr>
            <a:spLocks noGrp="1"/>
          </p:cNvSpPr>
          <p:nvPr>
            <p:ph type="body" sz="quarter" idx="30" hasCustomPrompt="1"/>
          </p:nvPr>
        </p:nvSpPr>
        <p:spPr>
          <a:xfrm>
            <a:off x="285749" y="6104504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2432811" y="3942601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2" name="Blue Title 6"/>
          <p:cNvSpPr>
            <a:spLocks noGrp="1"/>
          </p:cNvSpPr>
          <p:nvPr>
            <p:ph type="body" sz="quarter" idx="31" hasCustomPrompt="1"/>
          </p:nvPr>
        </p:nvSpPr>
        <p:spPr>
          <a:xfrm>
            <a:off x="2432811" y="6104504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579873" y="3942601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3" name="Blue Title 7"/>
          <p:cNvSpPr>
            <a:spLocks noGrp="1"/>
          </p:cNvSpPr>
          <p:nvPr>
            <p:ph type="body" sz="quarter" idx="32" hasCustomPrompt="1"/>
          </p:nvPr>
        </p:nvSpPr>
        <p:spPr>
          <a:xfrm>
            <a:off x="4579873" y="6104504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46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6726936" y="3942601"/>
            <a:ext cx="2112264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7" name="Blue Title 8"/>
          <p:cNvSpPr>
            <a:spLocks noGrp="1"/>
          </p:cNvSpPr>
          <p:nvPr>
            <p:ph type="body" sz="quarter" idx="36" hasCustomPrompt="1"/>
          </p:nvPr>
        </p:nvSpPr>
        <p:spPr>
          <a:xfrm>
            <a:off x="6726936" y="6104504"/>
            <a:ext cx="2112264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23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016523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285749" y="1460658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9" name="Blue Title 1"/>
          <p:cNvSpPr>
            <a:spLocks noGrp="1"/>
          </p:cNvSpPr>
          <p:nvPr>
            <p:ph type="body" sz="quarter" idx="24" hasCustomPrompt="1"/>
          </p:nvPr>
        </p:nvSpPr>
        <p:spPr>
          <a:xfrm>
            <a:off x="285749" y="3622561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005202" y="1460658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0" name="Blue Title 2"/>
          <p:cNvSpPr>
            <a:spLocks noGrp="1"/>
          </p:cNvSpPr>
          <p:nvPr>
            <p:ph type="body" sz="quarter" idx="25" hasCustomPrompt="1"/>
          </p:nvPr>
        </p:nvSpPr>
        <p:spPr>
          <a:xfrm>
            <a:off x="2005202" y="3622561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724655" y="1460658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1" name="Blue Title 3"/>
          <p:cNvSpPr>
            <a:spLocks noGrp="1"/>
          </p:cNvSpPr>
          <p:nvPr>
            <p:ph type="body" sz="quarter" idx="26" hasCustomPrompt="1"/>
          </p:nvPr>
        </p:nvSpPr>
        <p:spPr>
          <a:xfrm>
            <a:off x="3724655" y="3622561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444108" y="1460658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5" name="Blue Title 4"/>
          <p:cNvSpPr>
            <a:spLocks noGrp="1"/>
          </p:cNvSpPr>
          <p:nvPr>
            <p:ph type="body" sz="quarter" idx="34" hasCustomPrompt="1"/>
          </p:nvPr>
        </p:nvSpPr>
        <p:spPr>
          <a:xfrm>
            <a:off x="5444108" y="3622561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37" hasCustomPrompt="1"/>
          </p:nvPr>
        </p:nvSpPr>
        <p:spPr>
          <a:xfrm>
            <a:off x="7163560" y="1460658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23" name="Blue Title 5"/>
          <p:cNvSpPr>
            <a:spLocks noGrp="1"/>
          </p:cNvSpPr>
          <p:nvPr>
            <p:ph type="body" sz="quarter" idx="38" hasCustomPrompt="1"/>
          </p:nvPr>
        </p:nvSpPr>
        <p:spPr>
          <a:xfrm>
            <a:off x="7163560" y="3622561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4" name="Content Placeholder 6"/>
          <p:cNvSpPr>
            <a:spLocks noGrp="1"/>
          </p:cNvSpPr>
          <p:nvPr>
            <p:ph sz="quarter" idx="39" hasCustomPrompt="1"/>
          </p:nvPr>
        </p:nvSpPr>
        <p:spPr>
          <a:xfrm>
            <a:off x="285749" y="3942601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37" name="Blue Title 6"/>
          <p:cNvSpPr>
            <a:spLocks noGrp="1"/>
          </p:cNvSpPr>
          <p:nvPr>
            <p:ph type="body" sz="quarter" idx="42" hasCustomPrompt="1"/>
          </p:nvPr>
        </p:nvSpPr>
        <p:spPr>
          <a:xfrm>
            <a:off x="285749" y="6104504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5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2005012" y="3942601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8" name="Blue Title 7"/>
          <p:cNvSpPr>
            <a:spLocks noGrp="1"/>
          </p:cNvSpPr>
          <p:nvPr>
            <p:ph type="body" sz="quarter" idx="43" hasCustomPrompt="1"/>
          </p:nvPr>
        </p:nvSpPr>
        <p:spPr>
          <a:xfrm>
            <a:off x="2005012" y="6104504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36" name="Content Placeholder 8"/>
          <p:cNvSpPr>
            <a:spLocks noGrp="1"/>
          </p:cNvSpPr>
          <p:nvPr>
            <p:ph sz="quarter" idx="41" hasCustomPrompt="1"/>
          </p:nvPr>
        </p:nvSpPr>
        <p:spPr>
          <a:xfrm>
            <a:off x="3724275" y="3942601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49" name="Blue Title 8"/>
          <p:cNvSpPr>
            <a:spLocks noGrp="1"/>
          </p:cNvSpPr>
          <p:nvPr>
            <p:ph type="body" sz="quarter" idx="44" hasCustomPrompt="1"/>
          </p:nvPr>
        </p:nvSpPr>
        <p:spPr>
          <a:xfrm>
            <a:off x="3724275" y="6104504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50" name="Content Placeholder 9"/>
          <p:cNvSpPr>
            <a:spLocks noGrp="1"/>
          </p:cNvSpPr>
          <p:nvPr>
            <p:ph sz="quarter" idx="45" hasCustomPrompt="1"/>
          </p:nvPr>
        </p:nvSpPr>
        <p:spPr>
          <a:xfrm>
            <a:off x="5443538" y="3942601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51" name="Blue Title 9"/>
          <p:cNvSpPr>
            <a:spLocks noGrp="1"/>
          </p:cNvSpPr>
          <p:nvPr>
            <p:ph type="body" sz="quarter" idx="46" hasCustomPrompt="1"/>
          </p:nvPr>
        </p:nvSpPr>
        <p:spPr>
          <a:xfrm>
            <a:off x="5443538" y="6104504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52" name="Content Placeholder 10"/>
          <p:cNvSpPr>
            <a:spLocks noGrp="1"/>
          </p:cNvSpPr>
          <p:nvPr>
            <p:ph sz="quarter" idx="47" hasCustomPrompt="1"/>
          </p:nvPr>
        </p:nvSpPr>
        <p:spPr>
          <a:xfrm>
            <a:off x="7162800" y="3942601"/>
            <a:ext cx="1685556" cy="213969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Add Image</a:t>
            </a:r>
          </a:p>
        </p:txBody>
      </p:sp>
      <p:sp>
        <p:nvSpPr>
          <p:cNvPr id="53" name="Blue Title 10"/>
          <p:cNvSpPr>
            <a:spLocks noGrp="1"/>
          </p:cNvSpPr>
          <p:nvPr>
            <p:ph type="body" sz="quarter" idx="48" hasCustomPrompt="1"/>
          </p:nvPr>
        </p:nvSpPr>
        <p:spPr>
          <a:xfrm>
            <a:off x="7162800" y="6104504"/>
            <a:ext cx="1685556" cy="246221"/>
          </a:xfr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00" baseline="0" dirty="0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rgbClr val="FFFFFF"/>
                </a:solidFill>
              </a:defRPr>
            </a:lvl2pPr>
            <a:lvl3pPr>
              <a:defRPr lang="en-US" dirty="0" smtClean="0">
                <a:solidFill>
                  <a:srgbClr val="FFFFFF"/>
                </a:solidFill>
              </a:defRPr>
            </a:lvl3pPr>
            <a:lvl4pPr>
              <a:defRPr lang="en-US" dirty="0" smtClean="0">
                <a:solidFill>
                  <a:srgbClr val="FFFFFF"/>
                </a:solidFill>
              </a:defRPr>
            </a:lvl4pPr>
            <a:lvl5pPr>
              <a:defRPr lang="en-US" dirty="0">
                <a:solidFill>
                  <a:srgbClr val="FFFFFF"/>
                </a:solidFill>
              </a:defRPr>
            </a:lvl5pPr>
          </a:lstStyle>
          <a:p>
            <a:pPr lvl="0" algn="ctr"/>
            <a:r>
              <a:rPr lang="en-US" dirty="0" smtClean="0"/>
              <a:t>Click to add Image Title</a:t>
            </a:r>
            <a:endParaRPr lang="en-US" dirty="0"/>
          </a:p>
        </p:txBody>
      </p:sp>
      <p:sp>
        <p:nvSpPr>
          <p:cNvPr id="2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2759779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XP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047"/>
          <p:cNvSpPr/>
          <p:nvPr userDrawn="1"/>
        </p:nvSpPr>
        <p:spPr bwMode="auto">
          <a:xfrm>
            <a:off x="296863" y="5729287"/>
            <a:ext cx="4006850" cy="2413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Blackstone Standard Colors</a:t>
            </a:r>
          </a:p>
        </p:txBody>
      </p:sp>
      <p:sp>
        <p:nvSpPr>
          <p:cNvPr id="61" name="Content Placeholder 2050"/>
          <p:cNvSpPr>
            <a:spLocks noGrp="1"/>
          </p:cNvSpPr>
          <p:nvPr>
            <p:ph sz="quarter" idx="26" hasCustomPrompt="1"/>
          </p:nvPr>
        </p:nvSpPr>
        <p:spPr>
          <a:xfrm>
            <a:off x="323058" y="6026150"/>
            <a:ext cx="719137" cy="450850"/>
          </a:xfrm>
          <a:solidFill>
            <a:srgbClr val="57DBFF"/>
          </a:solidFill>
          <a:ln>
            <a:noFill/>
          </a:ln>
          <a:effectLst/>
        </p:spPr>
        <p:txBody>
          <a:bodyPr wrap="none" anchor="ctr"/>
          <a:lstStyle>
            <a:lvl1pPr>
              <a:defRPr lang="en-US" sz="1100" kern="1200" dirty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2" name="Content Placeholder 2050"/>
          <p:cNvSpPr>
            <a:spLocks noGrp="1"/>
          </p:cNvSpPr>
          <p:nvPr>
            <p:ph sz="quarter" idx="27" hasCustomPrompt="1"/>
          </p:nvPr>
        </p:nvSpPr>
        <p:spPr>
          <a:xfrm>
            <a:off x="1195654" y="6026150"/>
            <a:ext cx="719137" cy="450850"/>
          </a:xfrm>
          <a:solidFill>
            <a:srgbClr val="006778"/>
          </a:solidFill>
          <a:ln>
            <a:noFill/>
          </a:ln>
          <a:effectLst/>
        </p:spPr>
        <p:txBody>
          <a:bodyPr wrap="none" anchor="ctr"/>
          <a:lstStyle>
            <a:lvl1pPr>
              <a:defRPr lang="en-US" sz="1100" kern="1200" dirty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3" name="Content Placeholder 2050"/>
          <p:cNvSpPr>
            <a:spLocks noGrp="1"/>
          </p:cNvSpPr>
          <p:nvPr>
            <p:ph sz="quarter" idx="28" hasCustomPrompt="1"/>
          </p:nvPr>
        </p:nvSpPr>
        <p:spPr>
          <a:xfrm>
            <a:off x="2068250" y="6026150"/>
            <a:ext cx="719137" cy="450850"/>
          </a:xfrm>
          <a:solidFill>
            <a:srgbClr val="63CECA"/>
          </a:solidFill>
          <a:ln>
            <a:noFill/>
          </a:ln>
          <a:effectLst/>
        </p:spPr>
        <p:txBody>
          <a:bodyPr wrap="none" anchor="ctr"/>
          <a:lstStyle>
            <a:lvl1pPr>
              <a:defRPr lang="en-US" sz="1100" kern="1200" dirty="0">
                <a:latin typeface="Calibri" pitchFamily="34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4" name="Content Placeholder 2050"/>
          <p:cNvSpPr>
            <a:spLocks noGrp="1"/>
          </p:cNvSpPr>
          <p:nvPr>
            <p:ph sz="quarter" idx="29" hasCustomPrompt="1"/>
          </p:nvPr>
        </p:nvSpPr>
        <p:spPr>
          <a:xfrm>
            <a:off x="2940846" y="6026150"/>
            <a:ext cx="719137" cy="450850"/>
          </a:xfrm>
          <a:solidFill>
            <a:srgbClr val="C9DD03"/>
          </a:solidFill>
          <a:ln>
            <a:noFill/>
          </a:ln>
          <a:effectLst/>
        </p:spPr>
        <p:txBody>
          <a:bodyPr wrap="none" anchor="ctr"/>
          <a:lstStyle>
            <a:lvl1pPr>
              <a:defRPr lang="en-US" sz="1100" kern="1200" dirty="0">
                <a:latin typeface="Calibri" pitchFamily="34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Content Placeholder 2050"/>
          <p:cNvSpPr>
            <a:spLocks noGrp="1"/>
          </p:cNvSpPr>
          <p:nvPr>
            <p:ph sz="quarter" idx="30" hasCustomPrompt="1"/>
          </p:nvPr>
        </p:nvSpPr>
        <p:spPr>
          <a:xfrm>
            <a:off x="3813442" y="6026150"/>
            <a:ext cx="719137" cy="450850"/>
          </a:xfrm>
          <a:solidFill>
            <a:srgbClr val="B8005C"/>
          </a:solidFill>
          <a:ln>
            <a:noFill/>
          </a:ln>
          <a:effectLst/>
        </p:spPr>
        <p:txBody>
          <a:bodyPr wrap="none" anchor="ctr"/>
          <a:lstStyle>
            <a:lvl1pPr>
              <a:defRPr lang="en-US" sz="1100" kern="1200" dirty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6" name="Content Placeholder 2050"/>
          <p:cNvSpPr>
            <a:spLocks noGrp="1"/>
          </p:cNvSpPr>
          <p:nvPr>
            <p:ph sz="quarter" idx="31" hasCustomPrompt="1"/>
          </p:nvPr>
        </p:nvSpPr>
        <p:spPr>
          <a:xfrm>
            <a:off x="4686038" y="6026150"/>
            <a:ext cx="719137" cy="450850"/>
          </a:xfrm>
          <a:solidFill>
            <a:srgbClr val="660046"/>
          </a:solidFill>
          <a:ln>
            <a:noFill/>
          </a:ln>
          <a:effectLst/>
        </p:spPr>
        <p:txBody>
          <a:bodyPr wrap="none" anchor="ctr"/>
          <a:lstStyle>
            <a:lvl1pPr>
              <a:defRPr lang="en-US" sz="1100" kern="1200" dirty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6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9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6" name="Text Box"/>
          <p:cNvSpPr>
            <a:spLocks noGrp="1"/>
          </p:cNvSpPr>
          <p:nvPr>
            <p:ph type="body" sz="quarter" idx="11"/>
          </p:nvPr>
        </p:nvSpPr>
        <p:spPr>
          <a:xfrm>
            <a:off x="283462" y="1552576"/>
            <a:ext cx="8567928" cy="4286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ivider Line"/>
          <p:cNvCxnSpPr/>
          <p:nvPr userDrawn="1"/>
        </p:nvCxnSpPr>
        <p:spPr bwMode="auto">
          <a:xfrm>
            <a:off x="4560125" y="866899"/>
            <a:ext cx="0" cy="49719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Text Box 1"/>
          <p:cNvSpPr>
            <a:spLocks noGrp="1"/>
          </p:cNvSpPr>
          <p:nvPr>
            <p:ph type="body" sz="quarter" idx="10"/>
          </p:nvPr>
        </p:nvSpPr>
        <p:spPr>
          <a:xfrm>
            <a:off x="290513" y="865189"/>
            <a:ext cx="4050792" cy="49719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Box 2"/>
          <p:cNvSpPr>
            <a:spLocks noGrp="1"/>
          </p:cNvSpPr>
          <p:nvPr>
            <p:ph type="body" sz="quarter" idx="11"/>
          </p:nvPr>
        </p:nvSpPr>
        <p:spPr>
          <a:xfrm>
            <a:off x="4791257" y="866900"/>
            <a:ext cx="4050792" cy="49719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3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ivider Line"/>
          <p:cNvCxnSpPr/>
          <p:nvPr userDrawn="1"/>
        </p:nvCxnSpPr>
        <p:spPr bwMode="auto">
          <a:xfrm>
            <a:off x="4560125" y="1552575"/>
            <a:ext cx="0" cy="42862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9" name="Text Box 1"/>
          <p:cNvSpPr>
            <a:spLocks noGrp="1"/>
          </p:cNvSpPr>
          <p:nvPr>
            <p:ph type="body" sz="quarter" idx="11"/>
          </p:nvPr>
        </p:nvSpPr>
        <p:spPr>
          <a:xfrm>
            <a:off x="285750" y="1540700"/>
            <a:ext cx="4050792" cy="42981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Box 2"/>
          <p:cNvSpPr>
            <a:spLocks noGrp="1"/>
          </p:cNvSpPr>
          <p:nvPr>
            <p:ph type="body" sz="quarter" idx="12"/>
          </p:nvPr>
        </p:nvSpPr>
        <p:spPr>
          <a:xfrm>
            <a:off x="4800988" y="1540700"/>
            <a:ext cx="4050792" cy="42981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3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4" name="Content Placeholder"/>
          <p:cNvSpPr>
            <a:spLocks noGrp="1"/>
          </p:cNvSpPr>
          <p:nvPr>
            <p:ph sz="quarter" idx="12"/>
          </p:nvPr>
        </p:nvSpPr>
        <p:spPr>
          <a:xfrm>
            <a:off x="285750" y="1371600"/>
            <a:ext cx="8561367" cy="4467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 smtClean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71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Full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Callout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969264"/>
            <a:ext cx="8558784" cy="338554"/>
          </a:xfrm>
          <a:solidFill>
            <a:schemeClr val="accent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5720" rIns="45720" bIns="45720">
            <a:spAutoFit/>
          </a:bodyPr>
          <a:lstStyle>
            <a:lvl1pPr>
              <a:defRPr lang="en-US" kern="1200" baseline="0" smtClean="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lang="en-US" kern="1200" smtClean="0">
                <a:latin typeface="Calibri" pitchFamily="34" charset="0"/>
                <a:ea typeface="+mn-ea"/>
                <a:cs typeface="+mn-cs"/>
              </a:defRPr>
            </a:lvl2pPr>
            <a:lvl3pPr>
              <a:defRPr lang="en-US" kern="1200" smtClean="0">
                <a:latin typeface="Calibri" pitchFamily="34" charset="0"/>
                <a:ea typeface="+mn-ea"/>
                <a:cs typeface="+mn-cs"/>
              </a:defRPr>
            </a:lvl3pPr>
            <a:lvl4pPr>
              <a:defRPr lang="en-US" kern="1200" smtClean="0">
                <a:latin typeface="Calibri" pitchFamily="34" charset="0"/>
                <a:ea typeface="+mn-ea"/>
                <a:cs typeface="+mn-cs"/>
              </a:defRPr>
            </a:lvl4pPr>
            <a:lvl5pPr>
              <a:defRPr lang="en-US" kern="1200">
                <a:latin typeface="Calibri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add Callout text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quarter" idx="12"/>
          </p:nvPr>
        </p:nvSpPr>
        <p:spPr>
          <a:xfrm>
            <a:off x="285750" y="2016125"/>
            <a:ext cx="8561367" cy="3822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6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55" Type="http://schemas.openxmlformats.org/officeDocument/2006/relationships/tags" Target="../tags/tag5.xml"/><Relationship Id="rId63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4.xml"/><Relationship Id="rId62" Type="http://schemas.openxmlformats.org/officeDocument/2006/relationships/control" Target="../activeX/activeX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3.xml"/><Relationship Id="rId58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7.xml"/><Relationship Id="rId61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60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51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1" name="Confidential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205788" y="109538"/>
            <a:ext cx="6508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 dirty="0">
                <a:solidFill>
                  <a:srgbClr val="808080"/>
                </a:solidFill>
                <a:latin typeface="Georgia" pitchFamily="18" charset="0"/>
              </a:rPr>
              <a:t>Confidential</a:t>
            </a:r>
          </a:p>
        </p:txBody>
      </p:sp>
      <p:sp>
        <p:nvSpPr>
          <p:cNvPr id="779282" name="Project Name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92100" y="125413"/>
            <a:ext cx="7315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l" eaLnBrk="0" hangingPunct="0">
              <a:spcBef>
                <a:spcPct val="100000"/>
              </a:spcBef>
            </a:pPr>
            <a:r>
              <a:rPr lang="en-US" sz="1000" b="1" smtClean="0">
                <a:solidFill>
                  <a:srgbClr val="808080"/>
                </a:solidFill>
                <a:latin typeface="Georgia" pitchFamily="18" charset="0"/>
              </a:rPr>
              <a:t>Youth Business Alliance</a:t>
            </a:r>
            <a:endParaRPr lang="en-US" sz="1000" b="1" dirty="0">
              <a:solidFill>
                <a:srgbClr val="808080"/>
              </a:solidFill>
              <a:latin typeface="Georgia" pitchFamily="18" charset="0"/>
            </a:endParaRPr>
          </a:p>
        </p:txBody>
      </p:sp>
      <p:sp>
        <p:nvSpPr>
          <p:cNvPr id="77926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439738"/>
            <a:ext cx="855878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Slide Title</a:t>
            </a:r>
          </a:p>
        </p:txBody>
      </p:sp>
      <p:sp>
        <p:nvSpPr>
          <p:cNvPr id="779267" name="Text 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865188"/>
            <a:ext cx="8561387" cy="497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79269" name="Header Line"/>
          <p:cNvSpPr>
            <a:spLocks noChangeShapeType="1"/>
          </p:cNvSpPr>
          <p:nvPr/>
        </p:nvSpPr>
        <p:spPr bwMode="auto">
          <a:xfrm>
            <a:off x="292100" y="712788"/>
            <a:ext cx="85582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Footer Line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0038" y="6458588"/>
            <a:ext cx="8559800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ooter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076989" y="6494459"/>
            <a:ext cx="55944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Blackstone</a:t>
            </a:r>
            <a:endParaRPr lang="en-US" sz="9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" name="Page Number"/>
          <p:cNvSpPr txBox="1"/>
          <p:nvPr/>
        </p:nvSpPr>
        <p:spPr>
          <a:xfrm>
            <a:off x="8743590" y="6494459"/>
            <a:ext cx="169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FB740D35-9950-4EB4-9196-D8B222468CFE}" type="slidenum">
              <a:rPr lang="en-US" sz="900" kern="120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‹#›</a:t>
            </a:fld>
            <a:endParaRPr lang="en-US" sz="900" kern="1200" dirty="0">
              <a:solidFill>
                <a:schemeClr val="tx1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 userDrawn="1">
            <p:custDataLst>
              <p:tags r:id="rId56"/>
            </p:custDataLst>
          </p:nvPr>
        </p:nvSpPr>
        <p:spPr bwMode="auto">
          <a:xfrm>
            <a:off x="1417063" y="-392587"/>
            <a:ext cx="914400" cy="232188"/>
          </a:xfrm>
          <a:prstGeom prst="rect">
            <a:avLst/>
          </a:prstGeom>
          <a:solidFill>
            <a:srgbClr val="57DBFF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0 152 195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2" name="Rectangle 2"/>
          <p:cNvSpPr>
            <a:spLocks noChangeArrowheads="1"/>
          </p:cNvSpPr>
          <p:nvPr userDrawn="1">
            <p:custDataLst>
              <p:tags r:id="rId57"/>
            </p:custDataLst>
          </p:nvPr>
        </p:nvSpPr>
        <p:spPr bwMode="auto">
          <a:xfrm>
            <a:off x="2521943" y="-384476"/>
            <a:ext cx="914400" cy="2286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100" b="1" dirty="0" smtClean="0">
                <a:solidFill>
                  <a:srgbClr val="FFFFFF"/>
                </a:solidFill>
              </a:rPr>
              <a:t>0 103 120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 userDrawn="1">
            <p:custDataLst>
              <p:tags r:id="rId58"/>
            </p:custDataLst>
          </p:nvPr>
        </p:nvSpPr>
        <p:spPr bwMode="auto">
          <a:xfrm>
            <a:off x="3603093" y="-386649"/>
            <a:ext cx="914400" cy="228600"/>
          </a:xfrm>
          <a:prstGeom prst="rect">
            <a:avLst/>
          </a:prstGeom>
          <a:solidFill>
            <a:srgbClr val="63CECA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99 206 202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 userDrawn="1">
            <p:custDataLst>
              <p:tags r:id="rId59"/>
            </p:custDataLst>
          </p:nvPr>
        </p:nvSpPr>
        <p:spPr bwMode="auto">
          <a:xfrm>
            <a:off x="4684243" y="-384237"/>
            <a:ext cx="914400" cy="228600"/>
          </a:xfrm>
          <a:prstGeom prst="rect">
            <a:avLst/>
          </a:prstGeom>
          <a:solidFill>
            <a:srgbClr val="C9DD03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201 221 3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 userDrawn="1">
            <p:custDataLst>
              <p:tags r:id="rId60"/>
            </p:custDataLst>
          </p:nvPr>
        </p:nvSpPr>
        <p:spPr bwMode="auto">
          <a:xfrm>
            <a:off x="5737246" y="-384237"/>
            <a:ext cx="914400" cy="228600"/>
          </a:xfrm>
          <a:prstGeom prst="rect">
            <a:avLst/>
          </a:prstGeom>
          <a:solidFill>
            <a:srgbClr val="B8005C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184 0 92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Rectangle 6"/>
          <p:cNvSpPr>
            <a:spLocks noChangeArrowheads="1"/>
          </p:cNvSpPr>
          <p:nvPr userDrawn="1">
            <p:custDataLst>
              <p:tags r:id="rId61"/>
            </p:custDataLst>
          </p:nvPr>
        </p:nvSpPr>
        <p:spPr bwMode="auto">
          <a:xfrm>
            <a:off x="6846544" y="-392587"/>
            <a:ext cx="914400" cy="228600"/>
          </a:xfrm>
          <a:prstGeom prst="rect">
            <a:avLst/>
          </a:prstGeom>
          <a:solidFill>
            <a:srgbClr val="660046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102 0 70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5" name="lblfooter" r:id="rId62" imgW="5114880" imgH="142920"/>
        </mc:Choice>
        <mc:Fallback>
          <p:control name="lblfooter" r:id="rId62" imgW="5114880" imgH="142920">
            <p:pic>
              <p:nvPicPr>
                <p:cNvPr id="0" name="lblfooter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" y="6715125"/>
                  <a:ext cx="5114925" cy="142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81" r:id="rId3"/>
    <p:sldLayoutId id="2147483680" r:id="rId4"/>
    <p:sldLayoutId id="2147483668" r:id="rId5"/>
    <p:sldLayoutId id="2147483664" r:id="rId6"/>
    <p:sldLayoutId id="2147483669" r:id="rId7"/>
    <p:sldLayoutId id="2147483693" r:id="rId8"/>
    <p:sldLayoutId id="2147483670" r:id="rId9"/>
    <p:sldLayoutId id="2147483698" r:id="rId10"/>
    <p:sldLayoutId id="2147483699" r:id="rId11"/>
    <p:sldLayoutId id="2147483694" r:id="rId12"/>
    <p:sldLayoutId id="2147483671" r:id="rId13"/>
    <p:sldLayoutId id="2147483700" r:id="rId14"/>
    <p:sldLayoutId id="2147483701" r:id="rId15"/>
    <p:sldLayoutId id="2147483702" r:id="rId16"/>
    <p:sldLayoutId id="2147483672" r:id="rId17"/>
    <p:sldLayoutId id="2147483703" r:id="rId18"/>
    <p:sldLayoutId id="2147483704" r:id="rId19"/>
    <p:sldLayoutId id="2147483705" r:id="rId20"/>
    <p:sldLayoutId id="2147483706" r:id="rId21"/>
    <p:sldLayoutId id="2147483692" r:id="rId22"/>
    <p:sldLayoutId id="2147483707" r:id="rId23"/>
    <p:sldLayoutId id="2147483676" r:id="rId24"/>
    <p:sldLayoutId id="2147483708" r:id="rId25"/>
    <p:sldLayoutId id="2147483677" r:id="rId26"/>
    <p:sldLayoutId id="2147483678" r:id="rId27"/>
    <p:sldLayoutId id="2147483710" r:id="rId28"/>
    <p:sldLayoutId id="2147483711" r:id="rId29"/>
    <p:sldLayoutId id="2147483709" r:id="rId30"/>
    <p:sldLayoutId id="2147483712" r:id="rId31"/>
    <p:sldLayoutId id="2147483713" r:id="rId32"/>
    <p:sldLayoutId id="2147483695" r:id="rId33"/>
    <p:sldLayoutId id="2147483716" r:id="rId34"/>
    <p:sldLayoutId id="2147483717" r:id="rId35"/>
    <p:sldLayoutId id="2147483682" r:id="rId36"/>
    <p:sldLayoutId id="2147483683" r:id="rId37"/>
    <p:sldLayoutId id="2147483690" r:id="rId38"/>
    <p:sldLayoutId id="2147483684" r:id="rId39"/>
    <p:sldLayoutId id="2147483696" r:id="rId40"/>
    <p:sldLayoutId id="2147483697" r:id="rId41"/>
    <p:sldLayoutId id="2147483691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715" r:id="rId48"/>
    <p:sldLayoutId id="2147483718" r:id="rId4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ts val="600"/>
        </a:spcBef>
        <a:spcAft>
          <a:spcPts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 3" pitchFamily="18" charset="2"/>
        <a:defRPr sz="1600">
          <a:solidFill>
            <a:schemeClr val="tx1"/>
          </a:solidFill>
          <a:latin typeface="+mn-lt"/>
        </a:defRPr>
      </a:lvl2pPr>
      <a:lvl3pPr marL="230188" indent="-227013" algn="l" rtl="0" eaLnBrk="1" fontAlgn="base" hangingPunct="1">
        <a:spcBef>
          <a:spcPts val="600"/>
        </a:spcBef>
        <a:spcAft>
          <a:spcPct val="0"/>
        </a:spcAft>
        <a:buClr>
          <a:srgbClr val="0098C3"/>
        </a:buClr>
        <a:buSzPct val="90000"/>
        <a:buFont typeface="Wingdings 3" pitchFamily="18" charset="2"/>
        <a:buChar char=""/>
        <a:defRPr sz="1600">
          <a:solidFill>
            <a:schemeClr val="tx1"/>
          </a:solidFill>
          <a:latin typeface="+mn-lt"/>
        </a:defRPr>
      </a:lvl3pPr>
      <a:lvl4pPr marL="460375" indent="-228600" algn="l" rtl="0" eaLnBrk="1" fontAlgn="base" hangingPunct="1">
        <a:spcBef>
          <a:spcPts val="300"/>
        </a:spcBef>
        <a:spcAft>
          <a:spcPct val="0"/>
        </a:spcAft>
        <a:buClr>
          <a:srgbClr val="0098C3"/>
        </a:buClr>
        <a:buSzPct val="90000"/>
        <a:buFont typeface="Calibri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690563" indent="-228600" algn="l" rtl="0" eaLnBrk="1" fontAlgn="base" hangingPunct="1">
        <a:spcBef>
          <a:spcPts val="300"/>
        </a:spcBef>
        <a:spcAft>
          <a:spcPct val="0"/>
        </a:spcAft>
        <a:buClr>
          <a:srgbClr val="0098C3"/>
        </a:buClr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147763" indent="-228600" algn="l" rtl="0" eaLnBrk="1" fontAlgn="base" hangingPunct="1">
        <a:spcBef>
          <a:spcPct val="20000"/>
        </a:spcBef>
        <a:spcAft>
          <a:spcPct val="0"/>
        </a:spcAft>
        <a:buClr>
          <a:srgbClr val="0098C3"/>
        </a:buClr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604963" indent="-228600" algn="l" rtl="0" eaLnBrk="1" fontAlgn="base" hangingPunct="1">
        <a:spcBef>
          <a:spcPct val="20000"/>
        </a:spcBef>
        <a:spcAft>
          <a:spcPct val="0"/>
        </a:spcAft>
        <a:buClr>
          <a:srgbClr val="0098C3"/>
        </a:buClr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062163" indent="-228600" algn="l" rtl="0" eaLnBrk="1" fontAlgn="base" hangingPunct="1">
        <a:spcBef>
          <a:spcPct val="20000"/>
        </a:spcBef>
        <a:spcAft>
          <a:spcPct val="0"/>
        </a:spcAft>
        <a:buClr>
          <a:srgbClr val="0098C3"/>
        </a:buClr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519363" indent="-228600" algn="l" rtl="0" eaLnBrk="1" fontAlgn="base" hangingPunct="1">
        <a:spcBef>
          <a:spcPct val="20000"/>
        </a:spcBef>
        <a:spcAft>
          <a:spcPct val="0"/>
        </a:spcAft>
        <a:buClr>
          <a:srgbClr val="0098C3"/>
        </a:buClr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3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5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2.xml"/><Relationship Id="rId15" Type="http://schemas.openxmlformats.org/officeDocument/2006/relationships/image" Target="../media/image7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9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3.jpe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1.jpeg"/><Relationship Id="rId5" Type="http://schemas.openxmlformats.org/officeDocument/2006/relationships/tags" Target="../tags/tag36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9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8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7.jpeg"/><Relationship Id="rId5" Type="http://schemas.openxmlformats.org/officeDocument/2006/relationships/tags" Target="../tags/tag44.xml"/><Relationship Id="rId10" Type="http://schemas.openxmlformats.org/officeDocument/2006/relationships/image" Target="../media/image16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50.xml"/><Relationship Id="rId7" Type="http://schemas.openxmlformats.org/officeDocument/2006/relationships/image" Target="../media/image21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2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4.jpeg"/><Relationship Id="rId5" Type="http://schemas.openxmlformats.org/officeDocument/2006/relationships/tags" Target="../tags/tag57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0.jpe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29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28.jpeg"/><Relationship Id="rId5" Type="http://schemas.openxmlformats.org/officeDocument/2006/relationships/tags" Target="../tags/tag65.xml"/><Relationship Id="rId10" Type="http://schemas.openxmlformats.org/officeDocument/2006/relationships/image" Target="../media/image27.jpeg"/><Relationship Id="rId4" Type="http://schemas.openxmlformats.org/officeDocument/2006/relationships/tags" Target="../tags/tag64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32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60680" y="2748788"/>
            <a:ext cx="8247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/>
          <a:lstStyle/>
          <a:p>
            <a:pPr algn="l" eaLnBrk="0" hangingPunct="0">
              <a:spcBef>
                <a:spcPct val="100000"/>
              </a:spcBef>
            </a:pPr>
            <a:r>
              <a:rPr lang="en-US" sz="3600" dirty="0" smtClean="0">
                <a:latin typeface="Georgia" pitchFamily="18" charset="0"/>
              </a:rPr>
              <a:t>Youth Business Alliance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78439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09575" y="3443288"/>
            <a:ext cx="748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smtClean="0">
                <a:latin typeface="Georgia" pitchFamily="18" charset="0"/>
              </a:rPr>
              <a:t>May 2015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78439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411480" y="2798064"/>
            <a:ext cx="8247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/>
            <a:endParaRPr lang="en-US" sz="3600" dirty="0">
              <a:latin typeface="Georgia" pitchFamily="18" charset="0"/>
            </a:endParaRPr>
          </a:p>
        </p:txBody>
      </p:sp>
      <p:sp>
        <p:nvSpPr>
          <p:cNvPr id="784400" name="Rectangle 16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white">
          <a:xfrm>
            <a:off x="290513" y="3886200"/>
            <a:ext cx="7481887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 hidden="1"/>
          <p:cNvSpPr txBox="1"/>
          <p:nvPr>
            <p:custDataLst>
              <p:tags r:id="rId6"/>
            </p:custDataLst>
          </p:nvPr>
        </p:nvSpPr>
        <p:spPr>
          <a:xfrm>
            <a:off x="7386124" y="328613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8A8D8F"/>
                </a:solidFill>
                <a:latin typeface="Georgia" pitchFamily="18" charset="0"/>
              </a:rPr>
              <a:t>  Confidential</a:t>
            </a:r>
            <a:endParaRPr lang="en-US" sz="1400" b="1" dirty="0">
              <a:solidFill>
                <a:srgbClr val="8A8D8F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So What Comes Next…. A Career! 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841829"/>
            <a:ext cx="8570250" cy="336731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Blackstone took a huge risk in hiring me at 22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No prior experience, never worked in real estate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Started as an analyst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Use excel to build financial models / do market research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Made my goal to teach myself something new about the business every single day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Developed a passion for finance and real estate</a:t>
            </a:r>
          </a:p>
          <a:p>
            <a:pPr lvl="3">
              <a:spcBef>
                <a:spcPts val="600"/>
              </a:spcBef>
            </a:pPr>
            <a:r>
              <a:rPr lang="en-US" sz="2400" b="1" u="sng" dirty="0" smtClean="0">
                <a:solidFill>
                  <a:srgbClr val="000000"/>
                </a:solidFill>
              </a:rPr>
              <a:t>DO WHAT YOU LOVE, LOVE WHAT YOU DO</a:t>
            </a:r>
            <a:endParaRPr lang="en-US" sz="2400" b="1" u="sng" dirty="0">
              <a:solidFill>
                <a:srgbClr val="000000"/>
              </a:solidFill>
            </a:endParaRPr>
          </a:p>
        </p:txBody>
      </p:sp>
      <p:pic>
        <p:nvPicPr>
          <p:cNvPr id="10242" name="Picture 2" descr="David Hammerma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89" y="44577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3160702" y="4096658"/>
            <a:ext cx="2815771" cy="19050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r>
              <a:rPr lang="en-US" sz="1600" b="1" u="sng" dirty="0" smtClean="0"/>
              <a:t>Official Employee Photo</a:t>
            </a:r>
            <a:endParaRPr 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So What Is Blackstone? What Do I Do?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827314"/>
            <a:ext cx="4283964" cy="548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What Is Blackstone?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Blackstone is one of the largest “alternative asset managers” in the world with over $300bn of money under management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We invest money on behalf of our clients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Teachers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Unions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Pension Funds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Offices in New York, Los Angeles, London, Hong Kong and all over the world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 Box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860036" y="827314"/>
            <a:ext cx="4037221" cy="548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What Do I Do?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 help invest capital in real estate transactions in both debt and equity</a:t>
            </a:r>
          </a:p>
          <a:p>
            <a:pPr marL="9144" lvl="2" indent="0">
              <a:spcBef>
                <a:spcPts val="600"/>
              </a:spcBef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://www.southlandarchitecture.com/LegacyImages/A/AonCenter-Oct08-00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" r="5760" b="32766"/>
          <a:stretch/>
        </p:blipFill>
        <p:spPr bwMode="auto">
          <a:xfrm>
            <a:off x="4860036" y="2467429"/>
            <a:ext cx="4037221" cy="38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Career Advice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841828"/>
            <a:ext cx="8570250" cy="55444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Develop a relationship with a mentor</a:t>
            </a:r>
          </a:p>
          <a:p>
            <a:pPr lvl="2">
              <a:spcBef>
                <a:spcPts val="6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Put yourself in the best position to succeed</a:t>
            </a:r>
          </a:p>
          <a:p>
            <a:pPr lvl="2"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Discover your passion and pursue it</a:t>
            </a:r>
          </a:p>
          <a:p>
            <a:pPr lvl="2"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Believe in yourself and trust your instincts but learn from those with experience</a:t>
            </a:r>
          </a:p>
          <a:p>
            <a:pPr lvl="2"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Make lots of mistakes but don’t make the same one twice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static.giantbomb.com/uploads/scale_small/0/140/376641-tennis_racke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3398">
            <a:off x="6789738" y="1208969"/>
            <a:ext cx="1819276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83464" y="850900"/>
            <a:ext cx="4283964" cy="563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Born &amp; raised in New York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 moved to LA last year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 am 26 years old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 work for Blackstone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Blackstone is the world’s largest private equity company in the world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What is private equity??? 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We’ll get into that in a bit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My role at Blackstone is to invest in real estate and provide financing for real estate transactions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" name="AutoShape 2" descr="data:image/jpeg;base64,/9j/4AAQSkZJRgABAQAAAQABAAD/2wCEAAkGBw8QDw8QDxQPFBQQDw8PFQ8WDxQPEBUUFRQWFhQUFBQYHCggGBolHBQVITEhJSkrLi4xFx8zODMsNygtLisBCgoKDg0OGBAQGCwkHCQvLCwsLDQsLCwsLDcsLCwvLCwtLC8sLCwsLCwsLC8sLCwsLCwsLCwsLCwsLCwsLCwsLP/AABEIARQAtwMBIgACEQEDEQH/xAAbAAACAgMBAAAAAAAAAAAAAAAAAgEGAwQFB//EAEEQAAICAQMCAwYDBQUGBwEAAAECABEDBBIhMUEFBlETIjJhcYEUkaEjQlKx0TNiweHwBxVyktLxJENTVIOishb/xAAaAQACAwEBAAAAAAAAAAAAAAAAAQIDBAUG/8QAKxEAAgIBAwMCBgIDAAAAAAAAAAECEQMEITESIlETQQUyYXGB8BTRM0Kx/9oADAMBAAIRAxEAPwDGRFqZCItT2JxxKhUaoVABKhUepFQAWpFR6kVABahUaoVABZFRqhUAFqFRqhUAFqEapFQAWFRqkVGBEio9SKiGLUKjVCoARUI1QgI2SJBEyERSIAJUio9QqAxKkVHqFRAJU2dBoHzMQtADksboenA5P2mCpXvMup4AXNp8ToxIDZ13sK5BQXXNdZk12aWLC5Qrq9rLcEIymlLg7/HYg/Q3XSuenf8ASRU5nl/xBcyMFCj2RC2HGQNYvdY9eZ1al2nm544yk02/HBHIkpNLgWpFR6kVLisWoVGqFQAWpFR6hUAEqFR6kVAYtSKj1IqAC1JqTUmoCIqEaoQA2SJFRyJBEBmOoVHqRUQCVCo9SKgAlSrecvBsbp7ZVRXumehzxxY6k8de0tlTmeZEX8LlJUsQvukVaseN3P1rj1mXWx6sMieN1JGHyxiwDTYzgUKCAH4G4uvutuI6mwZ1alW8k52DZ8L8FgmoUeu4bXr7hfzlsqS0s1PFFoMiqTEqFRqhU0FYtSKj1CoDEqFR6kVABakVHqFQASoVGqFRgJUmo1QqAiKhGqEANoiKRMhEgiIDHUipkqRUBiVIqZKkVEAlSGUHqAeh6X05EyVIqAFM1oOjyYcvYPlBH9z2jAj8ufsJaXcMALI3UVfqOehB/wAD1nJ82aPeiUGPviyOQoNA8evM6CaMYsK4GOTKiL7JtiqrFQB7tk8e6Rz+Vzk4ZvDOeP8AK/fsXTqSTEXxFDsG/Fv9t7J0GVGYEbudoNgEgUT6zdVwSQOa4PyPp9flK55lyYFwqv4bAVZUyDUY0y4zibINyAZSfeIFdflxF8l6rM4yYXexhCFXUKbDlrDEg88SWm105zUJLkJY0laLPUKj1Cp1CkSpFR6hUYCVCo9SKgIWpFR6hUAEqTUaoVACKhGqEBGyRIqZKi1FYxKhUaoVAYlQqNUKiASoVHqFQAQ5MeNWyZKpBuC/xN1AHz4P5CczybonzfidTqy2KsbsiA2oF7nbZ1blSLuyb7CZfHtGcuEqvUe99RRBFevP6fOd3yroV9i52MEXMPc3Es5xqrezBP8AePJ6cH1nF1rnHN1LbwyyFPY878+Mye0we8il1y0eQwCKilK4C+5+h++t5Cx3qC63XscityAL3IRY79Z6p454LpNftOTEMpXcFZXZQeRv27SNyigLJ2j16zmv5a0uEMunx4UfAodyuRka8gYcsQTtpR0rkDiZMOToyKbLn8tGGoVNPw/xFcrPjPxIA31U9CPXqOf+w36noseSOSKlHgzNVsxKhUaoVLLEJUKj1CoAJUKjVCoALUKj1CoWIWoR6kwsDPUio5EgiQsYlSKj1CoWMSpFR6hULASoVHqRULELU6Kadk0+DE5baTt9kp25M+TIWcYVbqAdxZ27AegaYfD0U5VL/Ctu3pSi+flxLL4LpiXfV6ge+EbZj4Pssbcqi9t7VuY+rAdBOX8Rkm4xJw2ZiwafbiyoTRLJjd0BAARfaMuNeyBSFA+frcqPgOb2mu8QBI25MOLgEED4dqg99oZRfeiZbfMeF007LidkyIDmZk227u5JU7gbUtQoUenIlS8s4bzahnWshD2FICB6BLepDAAj62ZzbCV0anhvl7eWZWXHl0+RVDHoycr7N/kQAb7dfUHo6l8RyOuK6xMcRbszrwxHPS+PsZk0/iaYl1uZwVCkNv6knZtQAHqeGMqXlfxr2mTJgf3SS2VB62dzi762bA9OO026LNWRRvZ/9Iwcpw6mWSoVHqRU7ViFqRUeoVCwEqFR6kVCwFqSBGqFQsCKhGqELEZyJFTIRFIkSQlQqPUiorGJUKj1IqFgLUio9QqFgPpfjUcUzIG/4N6l/wD6gy6eC5N+nxZD/wCc3tz9CbT8hslE1D7ceVv4cOYj6hGqXTwptuDAv8GPGn5YwT/ITka//Ivt/Y0LjxfiWGVwQm4MqHhm9mxKO47DcAwX5AnrQqOfPjw58PsvezZc64Tjo84rGO76Cms33G4fS9Yslmub2rf3FyhpT+J4cf7yZmcH0CanMWH3BX9JiCXBT/8AaRrvZ4sOmQ02XLl1LHuCP2eMfZcbH/5JV/KT5M+t0zEVteyR1ICsWJ/KvvMXmBcuTxDIPfcjNnAXljQY2FH26fKWvyJ4OyNkzurKK2JuBUkn4jR7cAA/MyzTY3PLH6Muj2YlH6FwqFRqhU9DZnFqRUeoVCwEqFR6hULASpNRqhULAioRgIQsRnIkETJUWpCyYlSKj1CoWAlQqNUKisBahUaoVCwMGpxbkdf4kZa+oqWt2YY6QgMfabWPQE8XXegrGvlK3NjwvXPn8Ry4xfsdLpiv/FmyFdxPzALD5c+s5uvW8X9xotOn4yMOeKWz3oVKBj1CYvGycjKqjUZU3MdoBZQ4sn5uB95ctKffyn+9/WULU4q8fxqed74HI6jng3/yzmpkpLYpechfHAR/77Kv/M7f9U9JqeeeZ8C4vGqRQi4/EMNIBQCkq1AenE9FqdbQvtkvqE90hakVHqFTfZWJUKj1CoWAlQqPUKhYCVJqNUmoWAoEI9QisVGWpFRyJEVkhKhUaoVCxiVCo1QqKwFqFRqhUBCVMvlHGRk17GhedT9igN3Eqb+kxgYM5IB3e6wPQgLzY+jTHrY3C/A0VfzB54TF7TFoLfNk9oTqWUexxhevswfjPTn4eb56Tz7T6jOMyZEd1yHNtOfeS5ZzW8nrfJls8CTCfE2ChDjx4tYo4DIBVgDrZHImp454MmLQpqFJ9o+rsUfdVd2QBa+qgzlqKJKTZWPEParqNjMWddRbMxJYujFQdzcnvPXjPIPHBkbV5gLLnPlABP729qF/Wp7AoNC+tc/XvOjof9vwOfCIqFRqhU3lYlQqNUKjsBahUaoVCwIqFRqk1CwFqEeoRWIyESKjyIrJCVIqPUiorGLUKjVCFgLUKjSIWIWc7x5Mr4ciFqwLps+YotgtkDIi7z/CAWIHSwb7V06mr4++zTZ+KBwpjLH5l+B8yWb/AJZk1kuyhPZFJ8pjZnSz1XXLX0wsw/lOz5ow7vCiOaXMD9mZiP0aZPLXlxjpV1jblKjUOE4shkK0QeeRyD8/nNzzNpMg8Le1YF0xZNoG7qw2j8qnMTQ4t2eVIxXNjb+AK3Juyp/yntPXkd+Z4VrWcGmBU7eLFetHn7z2/wAPyjJhwuvR8WNx9CoM6GjfzIsmtkzPUKjVCpusrEqFRqk1CwFqFRqhUdgLUmpNSYrAioSakxWIciRUcyJGyYtSKjQhYCwqTCFgRUfT4tzBel9/tFmrrfD3z7RjyZMZF3sFkg9qlWfJ6eOUvBPHDrko+Sw49FgQhmYGuaLAg/YdYms1Ph5/tWwGjYViOCRVhTwOOJTX8rKOcmTUkD4izqg+nC36TNovBfD2bbe4qLJOdmXrXBDUT9u08/PWOW73Ny+HX80ju6vzH4bjxFC+MKFIC+zLL0oUFB+UofmrzC+XJibSa3gIVZC2XGpPrWRQvTv8pan8E0ATINmD4SCfZliL/vbb/KUfzp4Tp8K4n07Y1+MFKyhm4BFErXQHv3ihnt1Q5aCMVdnIzafLnIbJszEHbaumVgvP/pngTt6PzBqNHiXGcQdMYAUMWRgv8N0f5SkEEkDg9+eeO8z4tW6cY3yKOyh2Ao9uDU1QzSg7RQ9PfDPZPCtZ7fBizbSvtEV9t3V9r7zaqV7yEWbRh3d23ZHoE2FCmtq/Lgn7yxzs45uUE2ZZRptC1Co1QqTsiLUKjQjsCIVGqFQsKIqEaoSNioyVIIjkRSIrJi1IqNCorGLUKkwhYGJ3INBSRtsm1FEkgDkj0M187FztWhwL5BuybFUR2/WaHmPSZQj5sJa1AZk9u+EbUBsjb3r5yoaLVZ9QMhTArBKDOz5MgF+r5MnynD1ktRbhJ9t7cedjqadYaUoru/bL1k9kVdGOJVqjxYNjn0vv+U0dC+gwKMeLJhRcajGoUgtVCz8RNklrNX85WW0+qwp7Tbo8ONj/AGxOmVLvoGN88dJj1+s1OLZ7bW4U37dtPXB4BJwpQHPeYPTfk1+ovBcH8SwsSf2zg0FUYHcUFAq1xnuCes86836rfrMxKsq/syFdSCP2YANEcGpm1+DVnUDFj1D6geyVy2PU5DiX3mG23ar4+8r/AIqhR2Vw4cEAgmj07yzFjp2VZcjaozfiUfN7RwrW4Yg+6jC+hUEcfKLp8eKyTZG3IALKqDRK9ugNcTGRjPu0d3XbZuIUXoD07AgkfX0l5SWvyj5iXR4sqOGyBsi5LDABV91WAB79+0ung/mXBqnGPEMgO1mO5QANu30Jv4v0nj7rQq/t/q56X5I8u6jA3t9TtBbFtXGDbrZBO+hR4A9am3TZcraiuDPmhBJt8lvqFSZM6dmKhahUaoVCwoWpNSZNQsKIqEaoRWKhzIqORFIiskLUKjSKisYtQqNUioWAmQDab5FGx8u8pHmHQ418O1hVSoRcYVBkfYpZ1sgbiGuxye9y75zSsfRT3rt62P5yueK6TJqtFqsaGmdsKhWvbftEJ2FS3u/QdpyfiMu+K/eTo6KPbL99jz5tMn+4cT7RvOsZN9e9tAbi/SN5u06jw7wkhQC2nck0ASaTk+stWTydmPhem0ZZVyDO+VmrcnIfgXRPxDrNnxnyd7fDosXtNo02HaxIHvXt73x8J9esw+rFPn3Zq9KTXHsjZ1eMDOT7t/hdKoJcBQAc5t1J5UX+dSj+d8daleEH7LH8J46t34s8T0bXIF1GRbr9lgqydnul+W94ce8OvW5QfOenJ1YXsUx0dvS7omjz1H2ixPceZdpV8Q/8S3b3R/8Ama2E1iz0T3/mZvnSbcxbcODtK13AImFNGwTKtqd3I5Pc95pMoaWtuInkAgkV6Hvx0nvwngL46xKG6gMD3nvelfdjxsP3kRvzAM3aJ/N+DNqFwZIVJkzfZmFk1JhCwIqTJhCxBUiNCRsB5BEaRI2ToWoSYQsKFhJhFYUaviJIxPTIvHLNu2gd+jKf1nNXDqWR9uZRRAC/h3X0IIbI7Gu/E6muxFsbAD07XVG76H09Jyxn9nj3AqLN7TQ/NiBd8npON8Qd5NvB1NHSx7+TVfQ6whQdRkIBqgMR/niv9Ztv4VkKKMuo1F9AA5H0+ArUytrsVDc3ICsVtbBI9JiXxBQT8X8KkfGenWr9RMNs19pzdTpRjy5QTqXXbj5bUahwvDWfda2PI4+UovmxXxalipI3KjimyUpoDgtyTxf3npP4BcmVmHXatcMXHTk2jGuPWpRvN/g2Q6jJRtVXEgHssl1tHA2qSTZJ5rrUuxPfcpyrtK4wLNbGz68H9TMB4u6v0/0ZuajA6n4GQdyVYKb6Ebuk1WJ9ftNJmEPQbjx/r1ntvlnK76LSu5BLYMbWBQ2lRt+9V/lPEMgJHzvp/rvPaPJmcP4fpCP3cK4z9U90/bia9K6kyjPwjtQkwm6zLREJMI7CghCTFYUAhJhFYUOZEYxZGydESI0iFhREiNEypakWRYIsGiPmD6xNuthpK9xdRjRlPCtQ4tQRZ7A1fYzXGPFQpVAv+FQR1+Ku9DoO5+8r2p0wqxqtW3KqNuRE3MRdWq8mu0138IwEZLz6w7F76hucpB9z3ao/L5iefdzbk3ydjaK6Ui1kem6uDW+iT1+w7d5gyNhXlivNA8g816c9z1Pp85xF8H0fKkatwgCke2yn3j0HB/1xMKeA6UFt2lysVvd/bPYJ90r73vcHmvSR6UNtlg/G4E3MGwk8KBvDDgcX3JvnipRvNniWmOfIhxs5Z8B9vuUkKEAZUG2gft6y2aTwLSqiBdGhKpva8e4MT0AJ6/5Si+eNCcWpLDC+FGVCKQri+EWAQKv1HrcniS6iOVvpMD6/Sbs7Y1y4wVHsUVx7rcWWarIsNwfXqO2jq9Nonyp7PJlVSl5GbGC2/m9ig8XxwT36znZMi/utXNde0dWurbv8poqjNdj4vDFPs/22NS7kNYO3Gvu0xauTyeK/d6y2eQdZ+Gyuj5MYw5nZRZolwCRl6WFIWqJHUcSm4eSb+Z5+U3NBp9+fDjYnbly4lNdg7BTXz5k4SlGSaItJqme4iEjGgVQo6KAo+gFCNOrZioiTCEdioIQkwsKCEIRWKjIZEmRIWWEQhHx4i112q4pTUVbGouTpGORden36TMcDfL85m0uhZ+WoL69SfpM2bPFwai9y/FhkppyWxxW32xBxgGyQEX1HPb5zMM6LTPkQbhtugCeLqdg+BIbt3IIrrxFyeAJtYK3NEDcgZAfWqnM9J0bupWVrJ5q0b4NRk0+YscKMTtDobVSVUlloDjr06zPi1Lkb2yPtZSwIJ90GqBF8nk8zleFeScekTVY8jsp1q04pSqinG3Ga9Mh/ISyezSgCy1W3oekTivYkm3VmrgcsCbc8dd1np06TznzjlYa7JzmHu4/39oPuDsVnqiha+I9bvaQP5Tz7/aBpcX4pG3Nb4UJPWyCV9PRRHijUhZZdpT8mcn95zz0IVh/KPqGx48KuRjcuHsuqqEptvCj4j96+UbJpsdcN1N9uv3ka3TJlxLjLKNt+9xuNtdfSaWjKmagUUG24KI4tf+n+kz4DsKuoxBkYMCDkUgqbBrp2EE8NBqmWlFH59T69Y+PSH6xiPTPB/GfaYcORyLdTuI6BgaPBruDOjp9YGUEd7P8Ar9J53pNWceJcZDcXyPnZ/wAf0m9i8a2gXvA69L5r+ty1aiSYnii0Xc60AqvckA/kT/hBdep6dL/y/wADKtp/EBlKshPwkdO4Iuvzqb/h4PLH+Fm/PkD5yazybIvFFIsXthdR949ZxHzAkkdQCKuuwB5+x/0JjGtCqPkb+fQ9fzlnr0Q9GywgwnBx+J7TV9z/AN4Q/kRE8EixQ2n0P5TW8G8aTWHKuncscOQ4n/ZlAHHUCxyPnO9ptG4Nu1+gAAH34mZaqb9jT/Gj5OR+Hzt8OOxdWWCmu5AJmTH4bn4JCi2F2Qfd5uq7zo63xjTYdRh02XIi5c/wYy1FuaFDvZBE6WwRTm5qmShBRdo5+n8ORR7wDH58gfSb2PaB9O1cCNsHp+p/rOd494vptDgbUak7MasqlgjObY0OFBMrSS4Jt+Tm+YvGNRp9Z4aE2jS5nzpqcrLwhCXi96/dsgj59J2R4ljI4GT8gCPqCZGlzYtTgx5U97FnxLkW1IDI4BFqfkehmnl8IXkqzA3xZLcejdyP1ilfsEa9zZy6pD1Rj9Qv9ZytRo1u8QZetqWJX7cmpgyYnRiHUCvRiwFnqfQfOONMCCaMolO+S1RrgzPpWogd75vnpKR568EcYsOdsgJwphwstHc594Frvjlr79Jc30w492+ZXPPuz8JkQFNwfESoI3DkduvcRwe4pq4s84yDnvMZRTfB/Scv/eFJnbaP2Tha3EXbVfymddX+1x49v9pjGS93TqaA+01GSzd/DD5yFRPn1mFi1nk9fWYcmp2vjQ3eQkA8UPr+cQG/sBPXtxwYoxNfxH8yBNbS6oZAxXcCrlea7ekys73yeftADseD6xVxjfW7cTtLditEX+f3ljTxLGFIGROaHDLzwOR8+33M8+bU7WVD1cEj3fSGHWFwGQ2OnSukOB2XxdWha7FMFbrz0qgPX+sfNlXgKQbPY9fQfkDKMMx2sTXAvp2HWYfxK+5W07wSvUEjvQ+xiofUX5SAPtwavvyD8/6QlS8H1oNnghlHIavhNde0JB7bE1vuem+F5F0RyDTIie3ds2Q+85Zz1NsxocdBxN0+ZtQGoez6L+6e/wB5EJT1PyX0qObq1XU6vT6vMoObTf2bhnULyW+ENR5Pedk+ZNRf/l9/3T/WEIdT8h0oZvMeoH/p9v3T3+80PHcn+8NM2n1IU4zTkLaG05XkGEJFzl5Gop+xteAeJ5MSjTIFGPTYcWNBVnaqgDcb54m+fFMoBNg36qP8KhCQ65XyT6VXBpeJ+IuQbr3SlEWp94gEWD056TR1PjOVMxxKMe0abJm6EncDVdfh+UISUXfJCWxy9N5q1LaR85GLcr7QNp2/udr/ALxlV8X80ZTlyq+LTPaYnLMj7rIvqrjj3RCEsx8shP5UcD8biK0dLpay0zV7YWbvtkm5p/YNkVvw+EFU2ghs/AAPFe0+ZhCWMqSR3NJpMGQm8SDvw2T/ABaTl8r6XJkxsQ4KmxTcckeohCVOcl7lvRHwdrwv/Z3oSGo6gW27jIvU/VT6R9R5E0iIWD6j97gulcH/AIIQlcskvJNY4+Dn/wD8NpHZMhbPaKaAda54N+7Mmk8h6PGgVWz183X/AKZMI/UlvuL04+CX8o6WnW8vKlb3C6IPymrj8k6Mew/tjsxsoO8dDd3Q+cmEayS8ieOPg7PhPkDQjCKOfvx7QVyb/hhCEXXLyHSkf//Z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QUEhQUFBQUFBQUFxUXFBUVFBQUFBQWFhcUFxQYHCggGBolHBYUITEhJSksLi4uFx8zODMtNygtLiwBCgoKDg0OGhAQGi0kICQvLCwsLCwsLCwvLCwsLCwsLCwsLCwsLCwsLC8sLywsLSwsLCwsLCwsLCwsLCwsLCwsLP/AABEIARMAtwMBIgACEQEDEQH/xAAbAAACAwEBAQAAAAAAAAAAAAAAAQIDBQYEB//EAEIQAAICAQIEBAMFBAYJBQAAAAECABEDEiEEBTFBBhMiUWFxgRQjMpGhB1KxwUJicoKS8BYkM0OissLR4RWDk6PD/8QAGgEAAgMBAQAAAAAAAAAAAAAAAAECBAUDBv/EADERAAICAQMCAwgBAwUAAAAAAAABAhEDBBIhEzFBUWEFcYGRobHB8CMyM9EUFSI0Uv/aAAwDAQACEQMRAD8A4yoVJVCp688tYqhUdR1ALFUKkqhUBWQqFT38s4bWSaxtoK3jfMMRyarpUvqent12N9PO7gHImkWraSbBCsrHUqEE2Om9/wAZR/3DE83Rjbfp9fl4lz/RZVi6suF+18/AoqFSVQqXinZGoVJVCox2RqFSVRVEFiqKpOoqgFkahUlUKgFkahUlUKiCyNRVJ1CoWFkKhJVCA7J1CpKoVAhYoVJAQqArFUew3OwHcxgSdsASunVW2oErfbUB1H+d5GUmotruEackn2MrmfB6iMmMuDpXojUTvpN/T9J6OBdAqY1Pq0g1TAnuTuPn8p5OZ+IuKVmUjGCKvSor3HVR7/rJckTM5XKzY9BDbAeo9VrYADcfpMHSymtQ5KPL7/k3dUof6dRcuF259ODSKw0y8iRM3mzz+4q0yNSwxVBMlZCoVJVCpKx2RqKpOoVALIVCpKoVFYWKoR1HUAsjURElUKkQshUJOEdjsdR1HCMgAjijqAAJNTIxiIiz36A2EqfLGrfUSwyM4cBcYJGgekuev5CzM3g7VfLIpsfpK+w/on8v1Hae7BgLYs7D+hjO9nbWCp26WQT1+MyA+Q5cOTI2rzsWn42qjYj4Fa+Pw6TFU3i1jvxf3NnprNo16L7HtYyNyREjU2jGQoVHCohiqKpKoVCwI1CpKFQCyNRVJVCA7I1COEAFCOEAI1CShAY6jhHAiKEdQjEEBCOAEtVK1KrMVIGoDYkjcE9DtMvNwL4cWAsbYamHt+MkDftVTTE0ueYQ/BY2HVP/ACP4gzI9pYkmsi7mv7Myt3jfYzgQQCOhAI+R3EVTx8mz6lKn+juPkf8Asb/Oe7a6HX27n5Dv9Ll/FnjOCk/H7mfm08seSUUrr7EKhUfD4XZyqo7gjUpVWbT+8pobC9wfiR2iLfeFKoooLAiiGY+lT9Ax/KNZovh97qv35kXia5Xarv8AfkFRSzRIkTqciMI4QAUUlUUAFCOoQGRhJSNQAIo4QAlCEIxBCOEYBCOEBBNDglbLjyYhVaS+5/d9vfv+sz5LFkCsCboEE0SDQNkWPcWPrK2rxdTE18SzpMvTyp/AyuVcM3mEgEhSyvQ2APS/71flNLiWGlvQ70CapKsCwb13+lzpOR8E3D5uKyDbCRsTvbCmDAd6BNe7Og7zE51wWPzASvUKzYzkLBH6kaQaB6dO9jtMrSZJNPEvH98mausxxUllfh++aNt+Qvqx/aOJXGWCMFd31fibfQDpxg2qgX2F7mYfOuWcRgIYZxxAUAWWLmlVdmD+utWs9wNY9qbY5Fx/EfY+JyFcYfLlXCubJ68mTLkyBRrU7DGqOABsNjtvOb8QcJ9n4hVXIrtVaFx6MeoqeqXWok1QFfOUU3F+TLvEo+aK+B4tHUEuzP0a8eU6D3UaE0IOnT4T1sPj/H+Ynh5NlDhzuDqFgimBAokj5g/kZ7WnoNGm8SlZ5/W1HK40RhHCWyoKEcIgFFHCAxGKOEAFCOEAHHCEkIIQjgAoRxQAU0vDnLxnzqjKXWmJUGiwA6X23I37TOmt4d5geHOfIpUZBw2Xy9TBRrJWhZ79ZX1LaxSa8jvpknlin5mzzc5cHDYuFxujZyUxnId1xjGfXmNjcLSiiNxjY17PkHJU4jBoyIcBYB8TNbZ9PpByZLO+psg2PUC/Yzk/DjZOIyN6lKpizKHe9OsIcYsbNQXNmYnYk5WO3Qd4hyDE+RaOXM7JfbWFGBRQ6UaNDb7kzzUZOLtdz0MkpLazj+Lbh+Fa8hyOj5TlxBQLxZMeIIjliabWrX020jrOR5nx+Xis5y7oC/4wSdJ6gBv3p9h47w7gOL7PlTUulSzD8aPR8uj1ACkD5apx3ibwpl+7xYVVcGMWragAde5Nk+rfa+8Lt2+5KKrjwPDnzozYvLU6RwuJdXWypbUD7G3B363ImaR8K5MS4XGTzVYKrLjQsRvWoG96FX0/WZ+bEVNMKPtakj50TU2/Z+aGzp3yY3tDDPf1K4K4RwmiZooRxQAIo4QGKEcIAKEcIAOEI4xCqEccQEYVJVCoCsjUJKIwGX8ndcTZXeigx5MtNRBygYwigHqSyrt859F5Lw4XhOFZiWby9Yvf15V/Gfjpdv8AG0+UccmpQgFl3xoDdaS7qob40Svt8+oP13jcj4sdY71svl4UqwtAfeEeyAX9K6kTzmtgoZnXbueh0U3PGm/cZ+POy5Al6+JyLqK71jSyRkyEbgDUwC9W1AfGXLwuu9HRAVOShQ3OpUA2FbgAbA9zp2XAcvGM+UhZsrBcvE5jvkAqkSz1yOdgOgGo7WBNXisH+qJixUutvKWtxSlunuKTb4SrS7ltvwOcXLjPE4+HAPqx5xj3I9eJySSyne6cb3tXecj4sbRkOnUSoVvVqOzMbFsxPaiPhNnmi6Oa8GFPpxt5F9yQAcrH65j+U0fEfJg+YZBsXAsbbNrTUP0v++ZJPa7RF12ficOmQEAjodxHNfmvhXLgZjjUtiLalAFlLqx8RZsV03np594c+z4kayWoa/3bN2B8Rt89/bffx6yEoxt8v7mDk0c1KW3sufgYEICOXCmKoRwgAqhHCoAKoR1FACVQjqEBCjihABwihAAkWkpFoAjY8H8pPEcQL2TFWRz8j6V+p/QGd3zfjxidVxAZOLyr6FO64sQP+0YD8KXR92OkdtsDw7l+zcHrCl3zMdKDYubKonwBo2ewYntOq5Ly3y7LnzM+emzZK3ah+EfuoLoL2B9yTPOa3L1Mr9OD0Wjx7Ma9eS3FwP2bhmKnXlNvqPXLxDAKjN9dNDsAo7Q4/Ji4VMRyOqY+HQKrOQAW0DGvXqav85q5hqdF7LeQ/TZQfqSf7kz+PHmNkAbSUVWsgECwxNg/Dv2qVHwWF3PmvM1P2zhiLK+rQ1g62yMDq09dRY2Sdt/hU7TmQL2N71odgNzqUsvzIsf3ZxmTg2xtw2UUpJR9NbY8romUqoHRfUhrtTfATsuPyHy9WxLJvX4bPXr2BLflIykRmrPccB1lj0UUoOwZrofA21b/AAA95yXjzjCceLHZvUzsVZl1MvpA26iy9g+3ym99odFJyksWK6N67ErZOwJ37UCRPlPiXxHjbi/uy3lEgOWBUauhcId0PSwfb6nrglFzjfa0Ral03Xfmi4COTK1Iz1Z5mwEIQgASRgIRCIwjhGA4o6hUAFCOooAEI6hUYCqRYSdSLCA0dL4W477RxGHDuBw+JmO9BjSKLrqPvCfmPhPovKcwyF3HTUVH93Y/rf5T5n4UIxLxPEVvjxUD3oBnr/Eq/nPoPhgaOHxqeoWz8Sd2/UmeX1MNmWS9T0unnvxRf7wbGMfjbuTQ+S7V/i1n6zGbB5zZNJ9GSkZh3AtWRD8rBPazW+40uOw+ZidLKhkKkqSGGob0QQQd+oIPxk+HQKFVQAqKqgDoAAAAB7Tidq4OZ5zy1cuYYyCEOTEtjqurFkAYe2+HH/kzzjLrwvidW1IdB6+sMWS1b2JG/cG/mdTnxZSSh0toDA9RaZsY6d9naY3KcH2Pgc+bK7ZnGU5cjnd20hSFFnp1odPUSOs5yXBGTpnj/afzNcHDeXtZV2IG234QARuLZgAfgZ8HfKWB7nff3naftI8SY+MzKcL60K3dEUBYVSD0O7GviJzvh3htWfGOvrBP931H+E64cXZDctsbZ3DpW3+dpURL8vWVGetS4PKXbbIwjhABQjhABQjhEARwhAQ6ijjjERqFSUKgMjUREnUREQGny/N/q+TF3yuifR2xp/1T6Ny7PZUfvLfys1pPsd+nwnzLklefjB7un6MrD+E+iclP35v91z16Uyj+c83rlWeR6TRO8ETYzZCQ1e5+u1SzHl309wovfvQmdxWQ+lVJBZlJI7IXF/U3XyJPae9PxtKlloy/ExpAf3lzL9fIyOP1QTL5i4y8q4krdFSw6bhaI/MCbHidLxoetZVX/wCRWxf/AKTH8Mr5nKSD/S4cg/XCP+8H3Iy7o+EcLybIya0AemKlR+IV3ruN+06Tw/yg4byZP9oRQUGwqmupH9I19B84eH10rkHY5NQ+qqD/AMs1Wab2j0sHGOUxtdqpqUsX19CLmQkjFNMy0RjjqFQGKOoVHEIjUcdQgMVR1JhY9EjY9rIQAlwxxKkW4lsZWVjr85YqSWmG4agUGBEt0wKQsjtYcBk0ZUY/0WDflvc+h8jzqfNyvSqq0WOw0n1Mb6UAJwHB+nIh9mX5de80PEvMdWTh+BWyuTIM2cfvY1orjPwOkkj+z7zE9pr+RP0Nv2a/4mvU7nl3HDNjTOFIXJk1LYonGr+g0fcDV/enr4fOpyNQPQmz7V0qGL8KD2Kj8qnn4L8bGugPfbp0mW3RpeAeJc4HDtYNo+LJ/gyK38pi+E2zPwpGEKy1kQ42pTtlzJa5P3qVdjsfh1mzzXh/Mx5EPdGB+ZWZf7M8urBlrYh2r4Frcf8AP+kLtkJeB8u5ZjKPkQ7EVY76lZ1ImjUnn5fozu2415OK2I6MuVDX5Eyxsc9HoJfwperML2hBvNfojz1CpaUhol7cUdrKqhpluiLRFYbWQKw0y3y5IIItxNQbKdMJcohFZLpiVZLRJgfnHUhZ0UeBAQCSVSQEVnRIhogElgWAWLcPYR0RBJZphFYbUQ0Tz8o4vzuaO+mifulB9seIlv1VPo09wmX4eRhzYDdtSsRv0VwB39tx9BM72grUZF7RPa2j62nRf7Xt8PeebGRiGTNmdceJLGpmCqO5Nnub2Eq8RcxPDcJlyqmtse4W9PfqT7AEn6T5nx/JuK4w8Fn43KSvE8SqrhFhceMgksFBpSVUjuaqzMpo0JSrgt8WePm4vIOH4Rxw+EtpOd28svfct1xp+p+HST5A/FYTxPD8HxChcaJkbOqJk1BUNFbJ9JHcWek63mnhbhMnEJgODGuMeZk04x5dlBgG5SruyPr71PJwfJcXC8XxOHFao/ALkosW02+RKBO/5xLyIctnDcHzHivN4fFxKisr5swyEevIXwn1BgdJQ0p2E6FsU5ThOZrxHNdalzifLmfGGJGktjZr03tZHSdtkSbOilUH7ynq4bpJmcUhonpZJHRL24pdIoCxhZdoi0w3BsKisjol1QAj3BsKtMJbUIWPaUgSQEdSQEVkFEQjqSAjCxWdKI1JCOowJGxpC0xVLAIVFZLaVkT1+GOD1cdiyfu48in5bOp/MH85QRPZybO+N2fFj83IuNiiagoLEgDUxOy7/wAu84amnidnXAqyI6vnnl+W3naPKP49ZATTW9k9pwXK1B4vHk4Nci8DrdTbHyjk0OuvFjY6lW2ALV1J7TQ8QctfiODxZOLvJnyKz1+FcTMlhEQGgF6XuT1NwwsuPFixIKXGzChvYpd/jdneYcmXsszruLcfbAbA/wBov/BiPX51PLpQ8a+ogZH4LGqgndlR3YgDvRZfykuZJ9/qHUBj/wAP/gfpOU/aRy7zcmNyGvHw7uug04fGuFwVPvsw295JI6VRwPg/lWviyxOkYHuu5ProfAbG59DyCcV4F4vH5mk352TLlJO+6LiDC+3U5T7/AKTuMgmppuIlbNyzykRaZYViqW7K+0qIiKy4rIlY7IuJVpj0yzTFpjsW0qqEsKwhYtpSBGBJgSQETkJQIASQWOpICLcSUSOmAWWBYaYtw9pELCpKImKx7SDzW8OYbGVh1pMYPxyE9PqqmYzPOn5NgdMAI6sfMqty1VjHwO6mv63wlfVTrG15nXDG52PxdnXGmE9gWFfD0j+LL+c5SmDeYNkUAizZYWMaD6gFvkhmzzzhGzcQuAEt5Kfev1RXdldVP9b7pDX9YTe4HkKHHpYBrXQwOkEgADT032IrcdfaYspf8qR3yR3Pgizayzdjjv8AxLjH/f8AWZnjHIEfh37Dzlb5DhC//SPzmh4dQ+Yw14ymNRjVQwLsQqqWIJuqF3QsMOsy/GOAUhO33h3OwH3ZU2fb01+c6Rkjtdnzfl2PTzE6RQHEL6QOgyJkBO3Qbid+4nEcsQ4srZCCPWhJJu1VR36HbUL+M7p1mlp5JpnHLHseYiRqWMsjUtJnBojUNMkBHphYUVFYqlpEjpjUhOJWRCTqElZHaV6YwssCxhZz3EtpWFkqk6j0xbiW0gFjAkgskBI7h7SphNTgvDb5QG1KoYexJ/LaZHMeKXDjOR70gqDVbWQLN9rImjh8Z+XjARNQA6jTuN9/6Uq6nU9Oknyd8WmlNNpWdJynkIwNYIbbe1Gqx3Vuw+H6zZbFY9tjuALB99xV/MT543j1yaVWH8B8f9hvEPGPEMQAjtZodfV8Rp0n37TKnnt3KzvHR5X4fU7teT4gK0A7knr6mO5Zt/UxO9mepMG5O+4Aqzp29l6CfPMvPeMP+6yp8/M3/wDvH8JR/wCrcUSRS/C9O1D+tc5daF3+TqtBl8j6Bk4PyyXQHUzaTuSKPU0f7K/QT594951mw8QqfdlXxWVZFO5LLYP4r263PNxfF8ctH7uj0AXhz1/9rc7TB8W8dxeMI2RcbNqNE4eHYqBe1riBA3951x54N0SlossY2/yLHzPIVfUqt+EUwclQCoGklthVbb9Nqmtj52UAU4/SBWzEtt06icVj8U5B+LHhYd681CSOh2evbtPf/pbspycMwVr0sMg0tWzadWPfsDR2luM3F2ivLFJnZcs5rj4jVoDApVhgB+K63BIPQz1FZx3h/wAScOmTSmLPqzFEApCLuh6tXx9p22RZfw5d0eThkx7WVVAQMYM62c0KoiJIGFwsdFZWEnHDcLaVyQEYkhOe4moi0wqSjEW4e0jUYWTCzzcdxbIwCY2yimJZSqhSFJVfURuTQ9hdnpOc88IOpOjrDBOf9Kss4rCGxupFgowI63akVXeXYeWZQiekrsgFqqkGgKokTycYTkUqLxjb1WLsMpqlb8JFgmx073KE4bIX9XleX8AxcHa6sk9yL+HTeYftHLHLNKL7GzoMUsUG5LuegcJly368YSih9eNiGH4hqvbb23lSuibtkUabA15ACSDRqyLFdCOv0nrwFyqodIIGxAJ9IDUTYBJ01Z26mvaZPNPCn2rKr8RkNYgAgRVDAA2bJI/KtjM+MYP+p0i9JzXZWzd5XkxPqLY8eMrY7EtYu/SDtv36kn2k84xDc5VANnSqNv17mr79veeduE1MxRm7AekNp9AJ6tK8fCnGDbF9q6aQdutAn2PwnO4/rJ1I0xkxAD19CAbQkjqdJ7dv0mF4pTA6q3mlaNH7o0NQ9h8pYeVKXQnLm9NmhkAXow9QOP8ArHod9utCsjxVhVMGhT+Jw1l/W1lgLarq/h7TpjlHckmRknTszsfLMLEff4yO5Kup6+zKBf1nl4rhMeRlxIi1jGhQxW/xMxZjsASSTtQ3EpXGRhfamD49LhrYatewuhXp77/GVYuCOjK5vU+XCd1F3WTelPqP8zcvKv8A0VWn5G14b5F5XFY3OIrWrfcgEow967zs8qT54cYGtkbKoV1CkppYjSa1AGr1CtjQB+G/V8R4rxeWXAZqCgqKsO3bcgUN+/b5TQ0moUU1NlDV6dyacF4GgyyBEp5dzXHnAKhlJ1+lgLAXTuasb6ges9TLNKGWMlaZmTxSi6aK6ik6iMlZGgBhFCHAyVSVR1HU42dKEBGBHUlUVjokk5/H4g0K4dXRkY2oViLB6a7rtOhWZ/PORjiMbBHbE531KTTHf0sL6EntX8pR1mm69ehd0mo6N+plcRzlmA048h3Bs6aAO21v8D27ShOOyAF3xMfURs6HcGqPX6/P4zE/0a5im4u6rQcwa9jsFvTe5/WdOfCaoinNxi41qjqXHjUHrp32Pf8AX3mQ8OJeX3/JqqeR97PBj5vxDtsg7A3poA9j6O/85oZeYZdQt8KEi93rbr1IEjw/gvBlGrDxZzLdE4vKYA10LqpA6j/O88o5Vy9HGFuKLZr0HGHYHVdadlAG/a9t/nDpQt0u3oS3ySTb7+pf9qcFh9pwEgWfWGJ7VXmewG3wEpOcsU1cQpWgfwH5bgE77+0p5nwnAcPfnnJfWvMyMN+n4Gvsf89TlPBcuzYjk8xRvpCFiN/kx1HrDpxq+fkv8Bud1x8yvJzThw1PxYGxB04m2YdtkNTH57zLAQDi4p2cOu/kkUoU2b0DvX5zQ5R4b4R7Lu2n1G/NVLp2B0itxt79Bc8HjjkeHBobhwdFENeTWSQeo9gPj7iWMUMe5Ln6f4OGSU1Fvj6mT9uYivPxt0O+MqSQTVnqasyxeZ5Rag4msq2z1uuqtj/aO3ymZi4esYcslMGNavWApI3X6bT0HgGAVnITGwQ6yQwVXqmZUtu91V/CWnji/IrqbqzSHNswXScdgsptWU7rf6eqTy84OjS2LIBqDWV1dARW3zmJn4HIhGpGUkgC1IJJ6AfEz08m4HJxHE4sBd8etiNR1bAKWNKTvssSwRfZIbzNd2zsvA3FLkyFcYPoDuxK6a1hFHffdTOxdZDgOTYeHFYlIOkKWLEswHc3td77S15ewQ6caKGefUlZQVi0yxhFU77ivRXUJMiOFjoYjEISBIIxCEAJiXY4oSJI+Z815vmxpk0PprPlWwFug4AF12E937RMAHA4XtyzZgCWyO1jRk7MSOwhCZNVOPvZs94S9xT+yHhUyvnXIodQMZCncAnzLNfQflOK54gHEZwNgMuUAewDmhCE7R/uy+Bxl/Zj8T6H+1Lgsa4cZVFWrOwr9wdpV+xrGCeKBAI/1fqL75IQlWLvTy9/5RZn/wBhe4jxXFvjLKh0izsAP7Xt7kzI51zPLk4bEztZfLkDGlF9B0AhCdIJWv3zOUm6Zb4i4VP/AE3Hk0KHBUBgAKDO9gV0Eh+0HgMeNOHZECk4sANXRAwDt0v49YQk8T5XvZDJ2fuRi8OL4zhlN6Tk4awCRu3l2RXQ7ncTU8DZmPNMQJJAPEDc3/ucnv8AIQhLWPv8Ctl7M+uZp5mhCWkU2QMUcJIQoQhEM//Z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QUEhQUFBQUFBQUFxUXFBUVFBQUFBQWFhcUFxQYHCggGBolHBYUITEhJSksLi4uFx8zODMtNygtLiwBCgoKDg0OGhAQGi0kICQvLCwsLCwsLCwvLCwsLCwsLCwsLCwsLCwsLC8sLywsLSwsLCwsLCwsLCwsLCwsLCwsLP/AABEIARMAtwMBIgACEQEDEQH/xAAbAAACAwEBAQAAAAAAAAAAAAAAAQIDBQYEB//EAEIQAAICAQIEBAMFBAYJBQAAAAECABEDEiEEBTFBBhMiUWFxgRQjMpGhB1KxwUJicoKS8BYkM0OissLR4RWDk6PD/8QAGgEAAgMBAQAAAAAAAAAAAAAAAAECBAUDBv/EADERAAICAQMCAwgBAwUAAAAAAAABAhEDBBIhEzFBUWEFcYGRobHB8CMyM9EUFSI0Uv/aAAwDAQACEQMRAD8A4yoVJVCp688tYqhUdR1ALFUKkqhUBWQqFT38s4bWSaxtoK3jfMMRyarpUvqent12N9PO7gHImkWraSbBCsrHUqEE2Om9/wAZR/3DE83Rjbfp9fl4lz/RZVi6suF+18/AoqFSVQqXinZGoVJVCox2RqFSVRVEFiqKpOoqgFkahUlUKgFkahUlUKiCyNRVJ1CoWFkKhJVCA7J1CpKoVAhYoVJAQqArFUew3OwHcxgSdsASunVW2oErfbUB1H+d5GUmotruEackn2MrmfB6iMmMuDpXojUTvpN/T9J6OBdAqY1Pq0g1TAnuTuPn8p5OZ+IuKVmUjGCKvSor3HVR7/rJckTM5XKzY9BDbAeo9VrYADcfpMHSymtQ5KPL7/k3dUof6dRcuF259ODSKw0y8iRM3mzz+4q0yNSwxVBMlZCoVJVCpKx2RqKpOoVALIVCpKoVFYWKoR1HUAsjURElUKkQshUJOEdjsdR1HCMgAjijqAAJNTIxiIiz36A2EqfLGrfUSwyM4cBcYJGgekuev5CzM3g7VfLIpsfpK+w/on8v1Hae7BgLYs7D+hjO9nbWCp26WQT1+MyA+Q5cOTI2rzsWn42qjYj4Fa+Pw6TFU3i1jvxf3NnprNo16L7HtYyNyREjU2jGQoVHCohiqKpKoVCwI1CpKFQCyNRVJVCA7I1COEAFCOEAI1CShAY6jhHAiKEdQjEEBCOAEtVK1KrMVIGoDYkjcE9DtMvNwL4cWAsbYamHt+MkDftVTTE0ueYQ/BY2HVP/ACP4gzI9pYkmsi7mv7Myt3jfYzgQQCOhAI+R3EVTx8mz6lKn+juPkf8Asb/Oe7a6HX27n5Dv9Ll/FnjOCk/H7mfm08seSUUrr7EKhUfD4XZyqo7gjUpVWbT+8pobC9wfiR2iLfeFKoooLAiiGY+lT9Ax/KNZovh97qv35kXia5Xarv8AfkFRSzRIkTqciMI4QAUUlUUAFCOoQGRhJSNQAIo4QAlCEIxBCOEYBCOEBBNDglbLjyYhVaS+5/d9vfv+sz5LFkCsCboEE0SDQNkWPcWPrK2rxdTE18SzpMvTyp/AyuVcM3mEgEhSyvQ2APS/71flNLiWGlvQ70CapKsCwb13+lzpOR8E3D5uKyDbCRsTvbCmDAd6BNe7Og7zE51wWPzASvUKzYzkLBH6kaQaB6dO9jtMrSZJNPEvH98mausxxUllfh++aNt+Qvqx/aOJXGWCMFd31fibfQDpxg2qgX2F7mYfOuWcRgIYZxxAUAWWLmlVdmD+utWs9wNY9qbY5Fx/EfY+JyFcYfLlXCubJ68mTLkyBRrU7DGqOABsNjtvOb8QcJ9n4hVXIrtVaFx6MeoqeqXWok1QFfOUU3F+TLvEo+aK+B4tHUEuzP0a8eU6D3UaE0IOnT4T1sPj/H+Ynh5NlDhzuDqFgimBAokj5g/kZ7WnoNGm8SlZ5/W1HK40RhHCWyoKEcIgFFHCAxGKOEAFCOEAHHCEkIIQjgAoRxQAU0vDnLxnzqjKXWmJUGiwA6X23I37TOmt4d5geHOfIpUZBw2Xy9TBRrJWhZ79ZX1LaxSa8jvpknlin5mzzc5cHDYuFxujZyUxnId1xjGfXmNjcLSiiNxjY17PkHJU4jBoyIcBYB8TNbZ9PpByZLO+psg2PUC/Yzk/DjZOIyN6lKpizKHe9OsIcYsbNQXNmYnYk5WO3Qd4hyDE+RaOXM7JfbWFGBRQ6UaNDb7kzzUZOLtdz0MkpLazj+Lbh+Fa8hyOj5TlxBQLxZMeIIjliabWrX020jrOR5nx+Xis5y7oC/4wSdJ6gBv3p9h47w7gOL7PlTUulSzD8aPR8uj1ACkD5apx3ibwpl+7xYVVcGMWragAde5Nk+rfa+8Lt2+5KKrjwPDnzozYvLU6RwuJdXWypbUD7G3B363ImaR8K5MS4XGTzVYKrLjQsRvWoG96FX0/WZ+bEVNMKPtakj50TU2/Z+aGzp3yY3tDDPf1K4K4RwmiZooRxQAIo4QGKEcIAKEcIAOEI4xCqEccQEYVJVCoCsjUJKIwGX8ndcTZXeigx5MtNRBygYwigHqSyrt859F5Lw4XhOFZiWby9Yvf15V/Gfjpdv8AG0+UccmpQgFl3xoDdaS7qob40Svt8+oP13jcj4sdY71svl4UqwtAfeEeyAX9K6kTzmtgoZnXbueh0U3PGm/cZ+POy5Al6+JyLqK71jSyRkyEbgDUwC9W1AfGXLwuu9HRAVOShQ3OpUA2FbgAbA9zp2XAcvGM+UhZsrBcvE5jvkAqkSz1yOdgOgGo7WBNXisH+qJixUutvKWtxSlunuKTb4SrS7ltvwOcXLjPE4+HAPqx5xj3I9eJySSyne6cb3tXecj4sbRkOnUSoVvVqOzMbFsxPaiPhNnmi6Oa8GFPpxt5F9yQAcrH65j+U0fEfJg+YZBsXAsbbNrTUP0v++ZJPa7RF12ficOmQEAjodxHNfmvhXLgZjjUtiLalAFlLqx8RZsV03np594c+z4kayWoa/3bN2B8Rt89/bffx6yEoxt8v7mDk0c1KW3sufgYEICOXCmKoRwgAqhHCoAKoR1FACVQjqEBCjihABwihAAkWkpFoAjY8H8pPEcQL2TFWRz8j6V+p/QGd3zfjxidVxAZOLyr6FO64sQP+0YD8KXR92OkdtsDw7l+zcHrCl3zMdKDYubKonwBo2ewYntOq5Ly3y7LnzM+emzZK3ah+EfuoLoL2B9yTPOa3L1Mr9OD0Wjx7Ma9eS3FwP2bhmKnXlNvqPXLxDAKjN9dNDsAo7Q4/Ji4VMRyOqY+HQKrOQAW0DGvXqav85q5hqdF7LeQ/TZQfqSf7kz+PHmNkAbSUVWsgECwxNg/Dv2qVHwWF3PmvM1P2zhiLK+rQ1g62yMDq09dRY2Sdt/hU7TmQL2N71odgNzqUsvzIsf3ZxmTg2xtw2UUpJR9NbY8romUqoHRfUhrtTfATsuPyHy9WxLJvX4bPXr2BLflIykRmrPccB1lj0UUoOwZrofA21b/AAA95yXjzjCceLHZvUzsVZl1MvpA26iy9g+3ym99odFJyksWK6N67ErZOwJ37UCRPlPiXxHjbi/uy3lEgOWBUauhcId0PSwfb6nrglFzjfa0Ral03Xfmi4COTK1Iz1Z5mwEIQgASRgIRCIwjhGA4o6hUAFCOooAEI6hUYCqRYSdSLCA0dL4W477RxGHDuBw+JmO9BjSKLrqPvCfmPhPovKcwyF3HTUVH93Y/rf5T5n4UIxLxPEVvjxUD3oBnr/Eq/nPoPhgaOHxqeoWz8Sd2/UmeX1MNmWS9T0unnvxRf7wbGMfjbuTQ+S7V/i1n6zGbB5zZNJ9GSkZh3AtWRD8rBPazW+40uOw+ZidLKhkKkqSGGob0QQQd+oIPxk+HQKFVQAqKqgDoAAAAB7Tidq4OZ5zy1cuYYyCEOTEtjqurFkAYe2+HH/kzzjLrwvidW1IdB6+sMWS1b2JG/cG/mdTnxZSSh0toDA9RaZsY6d9naY3KcH2Pgc+bK7ZnGU5cjnd20hSFFnp1odPUSOs5yXBGTpnj/afzNcHDeXtZV2IG234QARuLZgAfgZ8HfKWB7nff3naftI8SY+MzKcL60K3dEUBYVSD0O7GviJzvh3htWfGOvrBP931H+E64cXZDctsbZ3DpW3+dpURL8vWVGetS4PKXbbIwjhABQjhABQjhEARwhAQ6ijjjERqFSUKgMjUREnUREQGny/N/q+TF3yuifR2xp/1T6Ny7PZUfvLfys1pPsd+nwnzLklefjB7un6MrD+E+iclP35v91z16Uyj+c83rlWeR6TRO8ETYzZCQ1e5+u1SzHl309wovfvQmdxWQ+lVJBZlJI7IXF/U3XyJPae9PxtKlloy/ExpAf3lzL9fIyOP1QTL5i4y8q4krdFSw6bhaI/MCbHidLxoetZVX/wCRWxf/AKTH8Mr5nKSD/S4cg/XCP+8H3Iy7o+EcLybIya0AemKlR+IV3ruN+06Tw/yg4byZP9oRQUGwqmupH9I19B84eH10rkHY5NQ+qqD/AMs1Wab2j0sHGOUxtdqpqUsX19CLmQkjFNMy0RjjqFQGKOoVHEIjUcdQgMVR1JhY9EjY9rIQAlwxxKkW4lsZWVjr85YqSWmG4agUGBEt0wKQsjtYcBk0ZUY/0WDflvc+h8jzqfNyvSqq0WOw0n1Mb6UAJwHB+nIh9mX5de80PEvMdWTh+BWyuTIM2cfvY1orjPwOkkj+z7zE9pr+RP0Nv2a/4mvU7nl3HDNjTOFIXJk1LYonGr+g0fcDV/enr4fOpyNQPQmz7V0qGL8KD2Kj8qnn4L8bGugPfbp0mW3RpeAeJc4HDtYNo+LJ/gyK38pi+E2zPwpGEKy1kQ42pTtlzJa5P3qVdjsfh1mzzXh/Mx5EPdGB+ZWZf7M8urBlrYh2r4Frcf8AP+kLtkJeB8u5ZjKPkQ7EVY76lZ1ImjUnn5fozu2415OK2I6MuVDX5Eyxsc9HoJfwperML2hBvNfojz1CpaUhol7cUdrKqhpluiLRFYbWQKw0y3y5IIItxNQbKdMJcohFZLpiVZLRJgfnHUhZ0UeBAQCSVSQEVnRIhogElgWAWLcPYR0RBJZphFYbUQ0Tz8o4vzuaO+mifulB9seIlv1VPo09wmX4eRhzYDdtSsRv0VwB39tx9BM72grUZF7RPa2j62nRf7Xt8PeebGRiGTNmdceJLGpmCqO5Nnub2Eq8RcxPDcJlyqmtse4W9PfqT7AEn6T5nx/JuK4w8Fn43KSvE8SqrhFhceMgksFBpSVUjuaqzMpo0JSrgt8WePm4vIOH4Rxw+EtpOd28svfct1xp+p+HST5A/FYTxPD8HxChcaJkbOqJk1BUNFbJ9JHcWek63mnhbhMnEJgODGuMeZk04x5dlBgG5SruyPr71PJwfJcXC8XxOHFao/ALkosW02+RKBO/5xLyIctnDcHzHivN4fFxKisr5swyEevIXwn1BgdJQ0p2E6FsU5ThOZrxHNdalzifLmfGGJGktjZr03tZHSdtkSbOilUH7ynq4bpJmcUhonpZJHRL24pdIoCxhZdoi0w3BsKisjol1QAj3BsKtMJbUIWPaUgSQEdSQEVkFEQjqSAjCxWdKI1JCOowJGxpC0xVLAIVFZLaVkT1+GOD1cdiyfu48in5bOp/MH85QRPZybO+N2fFj83IuNiiagoLEgDUxOy7/wAu84amnidnXAqyI6vnnl+W3naPKP49ZATTW9k9pwXK1B4vHk4Nci8DrdTbHyjk0OuvFjY6lW2ALV1J7TQ8QctfiODxZOLvJnyKz1+FcTMlhEQGgF6XuT1NwwsuPFixIKXGzChvYpd/jdneYcmXsszruLcfbAbA/wBov/BiPX51PLpQ8a+ogZH4LGqgndlR3YgDvRZfykuZJ9/qHUBj/wAP/gfpOU/aRy7zcmNyGvHw7uug04fGuFwVPvsw295JI6VRwPg/lWviyxOkYHuu5ProfAbG59DyCcV4F4vH5mk352TLlJO+6LiDC+3U5T7/AKTuMgmppuIlbNyzykRaZYViqW7K+0qIiKy4rIlY7IuJVpj0yzTFpjsW0qqEsKwhYtpSBGBJgSQETkJQIASQWOpICLcSUSOmAWWBYaYtw9pELCpKImKx7SDzW8OYbGVh1pMYPxyE9PqqmYzPOn5NgdMAI6sfMqty1VjHwO6mv63wlfVTrG15nXDG52PxdnXGmE9gWFfD0j+LL+c5SmDeYNkUAizZYWMaD6gFvkhmzzzhGzcQuAEt5Kfev1RXdldVP9b7pDX9YTe4HkKHHpYBrXQwOkEgADT032IrcdfaYspf8qR3yR3Pgizayzdjjv8AxLjH/f8AWZnjHIEfh37Dzlb5DhC//SPzmh4dQ+Yw14ymNRjVQwLsQqqWIJuqF3QsMOsy/GOAUhO33h3OwH3ZU2fb01+c6Rkjtdnzfl2PTzE6RQHEL6QOgyJkBO3Qbid+4nEcsQ4srZCCPWhJJu1VR36HbUL+M7p1mlp5JpnHLHseYiRqWMsjUtJnBojUNMkBHphYUVFYqlpEjpjUhOJWRCTqElZHaV6YwssCxhZz3EtpWFkqk6j0xbiW0gFjAkgskBI7h7SphNTgvDb5QG1KoYexJ/LaZHMeKXDjOR70gqDVbWQLN9rImjh8Z+XjARNQA6jTuN9/6Uq6nU9Oknyd8WmlNNpWdJynkIwNYIbbe1Gqx3Vuw+H6zZbFY9tjuALB99xV/MT543j1yaVWH8B8f9hvEPGPEMQAjtZodfV8Rp0n37TKnnt3KzvHR5X4fU7teT4gK0A7knr6mO5Zt/UxO9mepMG5O+4Aqzp29l6CfPMvPeMP+6yp8/M3/wDvH8JR/wCrcUSRS/C9O1D+tc5daF3+TqtBl8j6Bk4PyyXQHUzaTuSKPU0f7K/QT594951mw8QqfdlXxWVZFO5LLYP4r263PNxfF8ctH7uj0AXhz1/9rc7TB8W8dxeMI2RcbNqNE4eHYqBe1riBA3951x54N0SlossY2/yLHzPIVfUqt+EUwclQCoGklthVbb9Nqmtj52UAU4/SBWzEtt06icVj8U5B+LHhYd681CSOh2evbtPf/pbspycMwVr0sMg0tWzadWPfsDR2luM3F2ivLFJnZcs5rj4jVoDApVhgB+K63BIPQz1FZx3h/wAScOmTSmLPqzFEApCLuh6tXx9p22RZfw5d0eThkx7WVVAQMYM62c0KoiJIGFwsdFZWEnHDcLaVyQEYkhOe4moi0wqSjEW4e0jUYWTCzzcdxbIwCY2yimJZSqhSFJVfURuTQ9hdnpOc88IOpOjrDBOf9Kss4rCGxupFgowI63akVXeXYeWZQiekrsgFqqkGgKokTycYTkUqLxjb1WLsMpqlb8JFgmx073KE4bIX9XleX8AxcHa6sk9yL+HTeYftHLHLNKL7GzoMUsUG5LuegcJly368YSih9eNiGH4hqvbb23lSuibtkUabA15ACSDRqyLFdCOv0nrwFyqodIIGxAJ9IDUTYBJ01Z26mvaZPNPCn2rKr8RkNYgAgRVDAA2bJI/KtjM+MYP+p0i9JzXZWzd5XkxPqLY8eMrY7EtYu/SDtv36kn2k84xDc5VANnSqNv17mr79veeduE1MxRm7AekNp9AJ6tK8fCnGDbF9q6aQdutAn2PwnO4/rJ1I0xkxAD19CAbQkjqdJ7dv0mF4pTA6q3mlaNH7o0NQ9h8pYeVKXQnLm9NmhkAXow9QOP8ArHod9utCsjxVhVMGhT+Jw1l/W1lgLarq/h7TpjlHckmRknTszsfLMLEff4yO5Kup6+zKBf1nl4rhMeRlxIi1jGhQxW/xMxZjsASSTtQ3EpXGRhfamD49LhrYatewuhXp77/GVYuCOjK5vU+XCd1F3WTelPqP8zcvKv8A0VWn5G14b5F5XFY3OIrWrfcgEow967zs8qT54cYGtkbKoV1CkppYjSa1AGr1CtjQB+G/V8R4rxeWXAZqCgqKsO3bcgUN+/b5TQ0moUU1NlDV6dyacF4GgyyBEp5dzXHnAKhlJ1+lgLAXTuasb6ges9TLNKGWMlaZmTxSi6aK6ik6iMlZGgBhFCHAyVSVR1HU42dKEBGBHUlUVjokk5/H4g0K4dXRkY2oViLB6a7rtOhWZ/PORjiMbBHbE531KTTHf0sL6EntX8pR1mm69ehd0mo6N+plcRzlmA048h3Bs6aAO21v8D27ShOOyAF3xMfURs6HcGqPX6/P4zE/0a5im4u6rQcwa9jsFvTe5/WdOfCaoinNxi41qjqXHjUHrp32Pf8AX3mQ8OJeX3/JqqeR97PBj5vxDtsg7A3poA9j6O/85oZeYZdQt8KEi93rbr1IEjw/gvBlGrDxZzLdE4vKYA10LqpA6j/O88o5Vy9HGFuKLZr0HGHYHVdadlAG/a9t/nDpQt0u3oS3ySTb7+pf9qcFh9pwEgWfWGJ7VXmewG3wEpOcsU1cQpWgfwH5bgE77+0p5nwnAcPfnnJfWvMyMN+n4Gvsf89TlPBcuzYjk8xRvpCFiN/kx1HrDpxq+fkv8Bud1x8yvJzThw1PxYGxB04m2YdtkNTH57zLAQDi4p2cOu/kkUoU2b0DvX5zQ5R4b4R7Lu2n1G/NVLp2B0itxt79Bc8HjjkeHBobhwdFENeTWSQeo9gPj7iWMUMe5Ln6f4OGSU1Fvj6mT9uYivPxt0O+MqSQTVnqasyxeZ5Rag4msq2z1uuqtj/aO3ymZi4esYcslMGNavWApI3X6bT0HgGAVnITGwQ6yQwVXqmZUtu91V/CWnji/IrqbqzSHNswXScdgsptWU7rf6eqTy84OjS2LIBqDWV1dARW3zmJn4HIhGpGUkgC1IJJ6AfEz08m4HJxHE4sBd8etiNR1bAKWNKTvssSwRfZIbzNd2zsvA3FLkyFcYPoDuxK6a1hFHffdTOxdZDgOTYeHFYlIOkKWLEswHc3td77S15ewQ6caKGefUlZQVi0yxhFU77ivRXUJMiOFjoYjEISBIIxCEAJiXY4oSJI+Z815vmxpk0PprPlWwFug4AF12E937RMAHA4XtyzZgCWyO1jRk7MSOwhCZNVOPvZs94S9xT+yHhUyvnXIodQMZCncAnzLNfQflOK54gHEZwNgMuUAewDmhCE7R/uy+Bxl/Zj8T6H+1Lgsa4cZVFWrOwr9wdpV+xrGCeKBAI/1fqL75IQlWLvTy9/5RZn/wBhe4jxXFvjLKh0izsAP7Xt7kzI51zPLk4bEztZfLkDGlF9B0AhCdIJWv3zOUm6Zb4i4VP/AE3Hk0KHBUBgAKDO9gV0Eh+0HgMeNOHZECk4sANXRAwDt0v49YQk8T5XvZDJ2fuRi8OL4zhlN6Tk4awCRu3l2RXQ7ncTU8DZmPNMQJJAPEDc3/ucnv8AIQhLWPv8Ctl7M+uZp5mhCWkU2QMUcJIQoQhEM//Z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File:Statue of liberty 01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915">
            <a:off x="4984750" y="987424"/>
            <a:ext cx="19494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QTEhQUEhQUFhQXFRQVFxQVFxQWFBUVFBQYGBUVFBcYHCggGBwlHBcUITEhJSkrLi4uFx8zODMsNygtLisBCgoKDg0OGxAQGiwkHyYsLCwtLCwsLCwsLCwsLCwsLCwsLCwsLCwsLCwsLCwsLCwsLCwsLCwsLCwsLCwsLCwsLP/AABEIALIBGwMBIgACEQEDEQH/xAAcAAACAgMBAQAAAAAAAAAAAAADBAIFAAEGBwj/xABEEAACAQIEAwYCBggEBQUBAAABAhEAAwQSITEFQVEGEyJhcYEykRRCUqGxwRUjM2JyktHwFoKi4QdDU7LSc5Ojs/Ek/8QAGgEAAwEBAQEAAAAAAAAAAAAAAAECAwQFBv/EADARAAICAQMCBAUEAQUAAAAAAAABAhEDEiExBEETUWFxFCIygfAFI0JS0UORobHB/9oADAMBAAIRAxEAPwDsuIYxFHWp4TG2yJBrzzG8SK33WZE6Sa7Ds3ZY28zAa618o5ZHOz1tMdJXdp8QC4yn2qsAcrIGlA7U48d7CiCDSI400ZRp61l4UpK6NFJLYf7wUfCX8rqfOqBsRPPWm+HOHYKxim8VIrWeucPuFkBPSmGtVx9rG3LCCGzL0P8AWup4PjxeQNt5V3dJlUvkfJx5Y1ug/cVoW6aitgCvR0GGoCLVSFoVImpik4ApAGtVruqLcNBYms9BWo1MVJWoRFYKrQKxu0450S4RQLdo0Q4c00iTSkVMGhi0aIop8AadaCwo9wxVHxPigUETrUZJqKtjirHBiAWgUxkrk8FjDmmuow1yQKfTy1clZI0SNuhPbpqoOK6nCzHUJNboTJTrCl7rVjLEi1MRv6VX3WpzFXaq8Q9c7x7m8XsDu3KRv3andekrtymsZVgr1ylblyiXXpa6aNIrMzSaiyr1pV3oec0nAWoV4ngLlu+Fcklj8Rr0/s+1y3ZCuJAG/lXL9rsRbZwQPEGEV1FviYGGkxOX8q4NadNvg2qkcN2vxCFzHxTVZw/CG7MUvxK/3lwsetdJiO7s2A9siYHvTfyRS7slO9zm8QhRypqC4rxDWhXsdncl9zSN54OldMcbfJDnXB2n6WIVc2orsexPGg5KAedeT2MacsGrTgfGDZuKRtIn0rBYXjlqXYHkTVHvU1EmluG4kPbVgZkUVmr1oTUkc0o0EzVAtWqyK0omwqa0VVApcGt5qhwHqGTaBqIw9RS5UxcpaR2HVYolLpcoheiqEyNyhB6JcOk1xPEu1At4gICDJ18q5s2RQNIRtHT8UuFbZI6V5vicQzOZ610/aLtAvd+Bta4wYvMZrnn+5PbhGkVRc4disV0/DcUFSWNcnavyNaat3pG9dGNNbjlT2OvsY9TU7mIEVy+Hvwae+l11qTMpYy3OI0pK9cpNsTQbuJqmyVAjiXqtvXK3iL1IvcrOjdbEb1ykbr0W89I3blCiJs1cuVly+uWBvSty5RsFZzanb8amcCUyGHwpfU6D8adOKtrpI0pHiPEMvhTfy5elUpBNLRfIaq4NcT453l0uNprrcJiku4ec3LUdPKvNLtvpU8FiXEgTFcuTpIyitO1ERyyi9y94mygSppHEcSlIFVGIZs2tStLG9bRwJJXuS8rsIGk1dYjhDqgcjw9aoLlxZ0q7vdoLjWAhjaJ9KeSMttIKSorbt2DU7WJqtuXZrSXK18LYjWevdhu0wRVR30215V3XHePWrFvOTM7RXzng8WVO9WfEOPPeAVmOVaw8KcXUeP8AotZE1ue68A7QW8QNCJ6VdxXgHZPiPdXAxeFnXWvcuD8QS8gKNNb45NfLIXI7FSArdbFbEmwKkFrBUwaBmwtRd41qRauX7XceFlCo3Ij0rLK6VlRI8e7Votm4FPiggV5BdxJZ8xJmd6lj8aSTrvVeHrnhjb3kW5JcHQ2rhjeaPhDBqls4iBVjhcVWkcVC1F6t+mbV+qS3iaatPWqhRaZeW7tFbEVXW72lCvYiklbKsshiaDcxNVhxWlBF+atoLH7t+lHv0revUs12ktxNh7l+k716hXbtSwlnN4m+HkOv+1VSRFhcLhs2rfD+P+1R4jxEAZE9CR+AoHEeJ/VTbYn8hVVnp6e7Jcq2QQ3I150E36hduUuXo02RYsl0xtW7eJI+rXRDsh+8aknZE/bNed8Vg8w+Y5xmnUituFI2roh2Rf7dR/whcn46PicP9hfMc0uHXmDTQsK4jar89k7n2q0vZK79um+qxv8AkLfyOXv8NC86CcIvI11/+EHO71idi2H1qpdZj7yCvQ5P6FHOpDCjqa63/CNzk33Vv/CF0/WHyo+Mh/YK9Dm7WEUjeuw7F9oRg2hySh+6lF7H3Rsw+VTXsjd5sKl9Vjf8h7+R6Zhu3GFfZ49ZqzTj9gxDjXzrya32SuD62tMJ2avR+0Io+Lh/YpHq9zjdhd7ij3qP+IbGkXFM+deYWuzd1tLjTTlrs3l2ofWRS5RVHfYrtHZUHxifWvLeO3rl92YnnoPLlVm/ZtzrNZ/h251rKXVp9yb9Dkl4Tcai2+AtGpFdSvA7g50ReEXOtQ+ufZi+xztrgsfWmncPgEA13q1fgz8jWhwV6I9W3zIVvyFMPglo9vhZnem7XCnFMDBXK2XUvsy0yuvYcjSgFOtWr4N+lLthX6Vquo25KUikxOm1DS4Y2q3uYVulB+jN0ofVJ7BqKTEMaWuXyN6urtkz8NVuOIWc0DnB6dTV48tukK7AWhOrbbwfxPlSWO4vmOS3tzI5/wC1VGP4o15u7syQeY3bzPQVbYPAd0g0ljufyHlXROax88k6uyFC5FRL1arZndaasYRT9Ws/iklwCjb5OeMnkaj3TdDXZLgkHIVncJ0FYvrl2RuunXdl2q0RVqvF5qkL7da8HQY6ixC0QJVeuKNEF5qNItSHxbrYt0oL9bF40qDUOC3UhbpRb5qa3mphY0LdTW3S3etW1vNSCxwWqmLNLJdajLebpSCw62qmtqgi8aa4fhLt5otgQN2Pwr6n8qrHBzemKthZHIK2AK6jCdnLaj9YS5/lX2A1++nf0VZ27tPlXpw/SsjW7SJ1o40VhrqMTwC03wyh6qdPka5zieAu2N4ZPtjb/MORrDP0OXEre69ClJC7LQyKj381HvpNecx2FipAUDvaicTQhjYqVKi8Y5VtbproiwCuaC9Ce8eooFy8abkwsJcFLuta781Ucb40LSkSAY1PJR/XyqsWKeWWmIWgfHOKLaBAjNGpOyjqfPyrzbFYq7jLos2ATJ+fVmPIVmKxF3G3e6tAwTJn73c9K7zs/wAMt4O3lWC5+O4d2P5AchXsScOix6Y7yf5bIvV7G+Adm7eGSIzOfjcjc9B0FWZw69Kw4uonE14k5TnLVJ7mioz6MvSsGGXpUTiKgcQaa1D2CnDCofRRURiK19INP5h2AW5U1eNDSa3qJbcepqnE5bGQ1G7ylFXrR7LRvSoLGLQotthzpNb2v5UbvY1qaHYyGk0VWpIXpqZcrq21S0A+tbJBOhFKLipHhVmb7KiT/Qe9WXC+FM/iuqLX7uZWf3gwPvrbF0uXL9Mdh2QS4RRBdq2XhmGHxXT/ADr/AONSu2cCRAvKpHPOG+YNdC/Ssz8vz7BYlgMGb9wW1Mc2P2VG5/vrXoWDwy20CIIAH9k9TVD2Wwa21dw6vnbRwIAVdh8RnXNrp91Xuf516vRdIsEd/qZLYcNWmNCNznI86g94fa3rtEEZqDcIIIIlYII3BHPSo3G21nn6Uq+IG8mOQp0M5bi/D+5uAA+BtVnl1WfL8Kr7ymPCOe9dTxsd5YY818S9RlGv3ZvnXLC6Qu8V8z+odMsWXZbPcaBMSPWtaD3rS5m1jnvUivLpXEkMwKdKlJ3olvagm5odNa0QEXiddKXa4AetMxI6mqDjXGFtozA7aZ9I88nNo2naa3w9PPM6ivuOzON8XS0p1g8zyX+p8q85u3b2Pu93aByzJnYDm7mtML2PvZUByjU9FE/E3U+VekcG4Tbw9oW7Q82Y/Ex6n+lepOePo4aIby/N2L6hLg3A0wyZU1J+J+bH8h5U69jQ0xdcrURfnevIlKUnqfI1RX5DUc5irBwo9aVzjXSjfyGALseVbWedT74GoG4DRv5DMY9KjmNbQg0NmFUM3bskb60xYwxPwwB1NTusqnLMtH9k0Oxm0BjXb+tJ2Y7IYubaxI0kULKd/ao3CVMQI603aCtAXX169BSoOSNq3pqN6kqyZOg2o98ZY1gx60MsMwDBonWPnQ0Pg3acIYiY60O5ezNtpv5Gj8Qw4CsRHlO/pUODMWOWPARB8vMUq3FfYL2QxrXGvWrSg3e8JJckJbVQoB5zqeldM/ZB7ut/FM37qKVQeUZta57/AIdWAmN4gg/6lo+2VzXol5M0AMy+a5Z9DmBFfSYX+3GvJDRz9rsLYH17vsRRH7DWCP2l4e6/+NXSrdXZkYdGUqT6spI/01J8RcA1tE+dtkYf6irfdV2MhwrDLh7S2lYkLMFolszMdfc073/ImCOQ51VJi8xIAYET4biOm8AEFgJ16Vj3ysgiBGrTJB51rHdEvksziFB5z/e9RfEEasvoBVT9PP1Icfan+5pY40CQjS/Qzp1qqEW1zEKOfiPKgXcQx5jQaxVTf4gV0ZcznmOXr50g+Nt7QxA3MbnoOutAF3fxRyOWEHI222UKdPU1yynNlEzP5U5isQGQoXKZh8bCQGjpOwGm43quYGys3VBA1Dp4kcTtP1T6/M15P6lilOnFWkNDl94OUf7UF4g679PzpTEXCxzTlkTlkaT+dbw9oqCyGVEEqx19q8bQFhlxMEAevmKewth7t3KBmLLtyHmegpC5DLmUZT/epoHCu39rBXSHUtZOjuNXDcso+sN5Hv69fS9JLM/RclCva7FHBlrV2U0BnX9aCYGQ/Z+/0rzDG4i5iroABJJhEHL8h+Vdd2/7XNxJ1RUGRW/VACXk6aHz5jy8qsuA9n1wtsFxN46s41Cj7A/rzr1subH02PTFeyJoc7N8NWxYS2MufdyB8TcyevT2p4MRm0oGeCY0by51t8RlTMZ3E+U14bucm33Ks1iHABJ1kaeVJZ9BNSv44AEkAjl71XpxNGb4fv8AyrSON1wJseuPQ7QzKSNKVvcTt+FR8UmRyFZ+kgqMY2I2p+G/IEyDDn56it3kBYATtQFxwYyOfWnMNf8ADmzKeR8qbi0NbgbEjXcVPvVNLYvEwk7Enbkar879Kfh3uPVRag+J8sELrM6ZfXzpn6QpJCDKMomd9elIYr9XY0BDXYk7wvp50kl/LIC5hAktOYRt8qei0Y3R0F02xbgtLkHfcDyNTRra3FUaSBpOsnnVNdx0ZQ6EE8jGxHWiZLbX7husFXIpQz4s5jKABU6PMd26RcYfjC96VYqcsgGYnqNedZ+kM9wSuUEwRzga61X28FKm5dVw6sWzgDL3a7L+8T+dQe6gIMjNcVjLFmAZjDbbVOmPYfuWb4oHTkGIJIMbEiaGnFj3ipbgADUxJJOm1K4vDlu8QMGKFSxGzKpAJHpI+dVmFukMbkaA76xrsAflSUE9xStM6j/h9iMvErwM/rLSsJ0JNtmVv+8V6ZibIY7uCOasy/dMH3BrxnhPFyMdYxB0Vbi2WP7l4ZZP+fJXs+LshxBmN9GZT7FSDXs4H+2i4kEtXB8N2f8A1EB+9Cv51F8bdWZtq38FwT/K4UD50s+HZRKXrno4V1/AMf5qrcZibw0/VP6M1s/ysCP9VaNlUNYri6/8xXXrnRsvuwlfvoS4xXH6tSyltSlxSGEaeRPUeVUzcVaQGS4hPWGX3KEge8VR8RxzElspYCJMSBJ0k/VnaqhNoUo2dPiMWBlLXFsgzGRiwb1gSKWvYrwnwZU/608uoHKa4i72hKCRlUA65UU6EwJnflVZe7WKSTmMzIOZo/8AbjLV+L6EaXydy3EFAOS/lXmzgyT0UMJoX6V1AFwbeFVQEydBOkZjyk1zPA8TcxrNkuCFgFmUaTPwKFidK77heBs4ZS5bMYhrl3KAAdNJ0UH7+c1OpsdFlheDWGtBcSmd98+Zg6aRFt1IK+25pHE9n3tE/RcTmB/5V/n5d4g/7lb1p2x9HbVVUD7VolJ9TbIBpTFp4iUvOOgcI6/cA330N0UkUOIBtT31i5a6vbHeWvXwSF/01scTw7AMMSpAHwoMzt98D3qyS9dDashHVcyn+Uz+NUXaHhlq8CXUK0ftE8Dj/MN/ea5Z4cM3co/7FaBTtTxQJh82cKC2Vba63G0JljtG22015texDXWHyVRsP75mgYq2RcZSSxDFZ3Jg12fZnhdpVUkFrurk+WWCsdBPua3y5YdPj2XskZNkuB2VwpUaPfYiY1KA7hPbc11d2+5k5WYAwQAfKCAPWqbEYMGGWQcx1G5Wdh7zTIuZCCuYvMMZI/VmJIG0ivGyT8R6u406A44OHJytMTA5kUFOI94gWTnJBI5ehHlReIDM2XOzF1kBfiI2lT18qrcRw1lOZGUnw6CcwEiQw6761cNLW4n6DOLZwhBGusxqNPTrVVZzBA2npGsj8qc4lbZ7mZSdlJkkBQBBgfnQsHxFczjJMAqG1bcculbR+nYDeHdWDEAZudYLkoAdQzanr6UN8M0rlOYESQNI/d86YsYVhqRCQSp8+lJtchuYEVfCuvKT50fh1kBGkR4tADpSX0UoWLNmBAYQDsevSpBtCGkakoeTacqiXoy4+QTu8zMYOQD2mgPiSDCkxyreKDQjEjI31eczFNJBHL76LrcDWLxjKouAh9EKgcim/wD+0LhRW46m4R4zEHZmOse1TXFJbhAT3rD6oGRF+y08z0Hv0qvV+8f9WkqH2kBlCndQNzI5chRGNrj7mPce4xgTKuIgMwVSYmNBqOWk0FsKO+UHTKM91ysnKokBSdByHqaawyvcuMFENqWdh4QIO3LlQMW4yFRJDFQX0bNrL/h7Uoydpfm43XKLWxxYtaQXUzFjFtBooRGBLt6+ERz15Ut9LlgLpWSSqhpyxJkgfCDOg1oOFxGc+ADQQATMBQZPQf7Vq3i1juyYJlmZYOsgAa/uz/NUad3sCkNJjrVkF4keNMgIE94IBnkATPtVTnDHTUBRIBIkjSYG+utU2Lvs7OFU7jfaM0D01IE1c8L4ZdsWma5ad2bMCqnxIDIkgAkwRy0nnW7xqEbb3DdgEcmyVYx3mk8xlPTkdvlXtX/D/tAMVhFLEG7b/V3P4l+tHRhDe9eNNaJtqr+FjqrQ2ZQCQSw+qJ9xTGF4tfwF3vk+sMlxNw6rs87A8x6mtsORXXmOMqPaeIYUL8L3V9GDj/5AT8iK5fid66Do9tx5qyH3ILfhUbXae3ibGcORpusZgdo1B5+VUnEMUV3uaZZ8az5HVepnlWsp06NbJYjiD6gqRodcylfxn7q5/GYwkHcA7jkSNqa752VjC6RIVtYJiYYCee3Sqy9dtk6s2VZOVYBYhRmjkD86PESdCchfFAFInf4hGw5QZ1+Qrlb9kgmumdDkJOmZQVB3yzAPvBqtxeHl1H2io+cU8eTfc6Omj4kZem52PY3Di1ZUEwW8R9T19oHtXZDiZQSTtpK5m+QiY9RXHYW8umug5aj2mm3xjLl8JhtAwiDrB5z91XrTZz2XrcTsXSTFpm6jKLg9xqKCFAByvdT/AD5//szVz+I4krD9aBETkZQTHkH9hrRsDBYd3pI0Ck5dRPwklZ6aVLyWrBMuFvOD+0RhvBQqY9QSPurme0/G4QwTrsOZJ2FAxXFTbaCzMX0E5QR1jKAK43i2OL3CeSk5R770Qi5S9Ac+yLXgOGIdmYKzsGWDqPF8W3Pf0rocTezKj2yquyZWIMFipAn1YRt0rkOHklDB1VM7DXMbcnMV6xz8j61d4JgCqsPHBVQeWaIEeYjXpWHURuWpkHQWlPdqxYMMmcEEg5QdQQdv96JwjGhs2ciXVgoGnInp0qovcYK2gui6GQJAlTAB8tZ31ij8O43bUeJLYygycuYnyBauPw3V13C6ZK5nAtszZAACxJAy5dRBGs0DH4oC2XC66OzakkneOgqxbFC/ZJKEKdAYItv1Kg+1JYa0qBS6Z8p8KgnxAxJYc/Sqi65QGsDdHdwxkPAk7gRO/wAqhY4aVuMoBGcg+QA1Go5Hr50yrqbrg5t2gNqsR4VP2SBUbeJ0E6kykjltQ5NXXcFXcIjkB8wgqQMuxg8/TzojP3nhByhV9jUlxYB7ovmB0Vz05Kx50pZvlGYePNoDERE6b1FPktVdAL+KywOv4dDReK3QYAgsgBA+qIOv9+VJY5AWIg6NPnPn0qVpVVzo3jzK2bSDl2jlWiSST7hFk8ehyFTGZYcEGQQ3Sl/0qBoRr6xWYu8i21CAyCZM6ERpPnVebebU25nnmatIQTXzCfI1ibLZUvWj4S7Z/tKZ3PkR02pXB4VrzAJC67s0ADkSeROp0p65ezS6tlK6MD4pB+r5elZaS6iq1u2QhkMSNSDyjlVqTS9TLuXuI4r3PD3I3N7IjaE3xbWGZzvEyB6VRhc2GRLbZLkh3WTGW4NYnpXQcb4alzDWlExatKy9TrLD1rnOHYG4zM0gBogc/Dt7VhjcdLkubv8Ax/wEx/jPDzawhKhTedxlFs6d2oAdv3gYXagpwlriL3Y8ZQAyYVZPxMfTSn2xguZTcyh0BVCBqsiD5SahadrkElhOmUH4o2n0qVOajXfz/OwNpsreAcLzXrnfuAliVuvrlbUZQJEmYI22qxwee/fbumYo+cI/wtbKZgIkzEKNPPrQ7uBN5WQMwPjusCI7xhAGo8qvOE20t2jcuHKOYjUAakg8yYFVPJe/f8/9H7C36NuvaylSzzlGhzMp5EjUageVRx2GVpstpcXKsLDiBKkhh8WoE7b8qzieNIfvs7B31tqDGVGAWTHPQ0gvE2JLtBaCmbScrfnWUYy5+4hbh/Dns95dssAfFbdemYCHAJ1+sPKKxzIuNcJUBVK/WBjQoBy/LprQ+HB7jEqwDAEGTAYDY0/9BbKwfQ5fCo08REAyPPWulyafzMaEEulkcfCznIVOYMsSwG2upH30njXZGZUByqSGJBJ8RbygjwifMCrjh3BsuR2IlGmN807k/Kh8bdiwBMLEqPPYmq1rXsDYhxEiS0hVCgQQdQAT4Z0gTz+0KSxlwyrKIOjBQNo128qscWEeyyMWzSDEAQBvrGo2oOC4nkZVsI32DciSARBVemlXBOlsdnSZVjhkXdqiGG4oGWQT4QsjKskk6ga7a7k9KPhOKlb2VlcgrzzE6sPGkakRMATOvWq5sOFV1tpruzMSIy6wNfaDQ7UFwzajJG/XkDy5/OtNMdzi4L7D3V1tZiHDENmHT65iZB1NLW3VF8OViGaGQeJwNQNgSf8Axo73gcsMAcgGQbMQIBmJ0EDfpQMSQjlVUa6QQCPMxtEzpWN715hZXYQteum6xEKC0A67wPLflNEvcKP6sFBF0sSwMkZftEfCJYVa2GWJ8KLnDNCxmyg+AAfCfw1rDhVN0spbu1gAErbTJvlLFpYwTJFV4rcr4KW7EOHoO9RWt5Ba8TxILZTIWTJIJgD3NMRJa4wVXykDkNfrMOZIMe3OrrEcPVkVrLCBHeSc5GXZl6yKobGGds6vcIzNrPij94+dRr1bjdixw7kOzq2gJJ5ZYgwTpvGlD4DirRvTeUsg1yz05edO4jBt3XgMZiCxYwCF0EA7SdanjOHqhQqgzBV+HQFyNS0Vopppp9yao6HCO7GWCmWyoinwqg2JGwEfOqviGOBxDfZXw6nSBpm+YNM8MuG0txyNVXnBM9J6b1zjzc1BnNv7HQD51hCFt37DbOh+kKs3BLIXEFdisbEGl7lsqWA0GbMDzn+4pZLD2kIMi2RkZemnxA0azaMZ3bKhUKM25HkKTSXDBg1vwQBqQSSPUcvxphsSTlUEllIJ/hG+vlQb160oOVAToJnxeVBD3JhBJMTHn50VqEP8MtlXa6YI8WUnSdZnXkJpXHXwdnZmzZmMQntzPrTT3NMjuIgqV0MCl0NsAgawI9qlc2zTtRVYe1cvfs1kljJ5ADnT63lXTvYjSFBj2mpYrEDIVtnINpGhPWBVN3dr7bfKt18/Ow2q4H8LaPdk2vq5nbXU+lOXbgNqwFYjU3DzJ12NK9+EIVRlGvqes1aYm5bCWitvllPkOsedRNu+DBMPa4oQFLGQdI8jyqvS4EZ4Oo0Xn8WxPlTOKxLDwoq8jsI96jjeHrcKsIRiACR8PuPzrKGlc7WJGrOj926wfiJHI/0q6s27dzDZkOV7TNmj4m5gGqs4dluS2okAcuX3io8KIF24FJALS87T5VMqdtBdMFgOI5bhMzlJUTvrvT1wtdbLIC6at9bXWPOq1sOCzZRJBMeYJmn8GAYYmApLA/lROluhWI8ZMgkbhgo15KaDwRgACVzEuWIjQrtvVlh7dlncuxOhIAHhAPMdTRMLdEqqqVtrmkmIadgK01VCi1tyFs2BbclVC5hEcyOlA4jxYroPEdp/d6CnlRpOYgJlkkQdPXka5LHYpQzOgM6BfbpU4463uIZ4rxxkDKkDQSec8o9K32bvDFzZutFw/A568hVVjMESCzFixGYg9Y0FKcKujxMdI5jQj0rtjjj4e3PmB0Co9lzZugrcBdY568/SiHGphbAthjmec5j7pqtxOJzXhczMYAjMZOlL8avA66E7+VSo6pLyGpdkas32GbnAJ12jzqfBSHMMIBkAj6vn6UosukgQTpHKrfhWFdbbFgROkVpkajFhwHbCNZugsJhPCeRHJh1oCWAWLuTmHwjlqdZp7BcRttbFm8PGktakmP4G8qrcVxYF4yIp0+GaxSk2JoLaYOCGJUagHo3I61S3bjAFX1cHc67TB89zTpJdm+qoMHXfzAo8WC8XQ5ZYgrHiXkTWsKiAz2dtMii47GLkjzgc6t7NiyEe4TMHTzPI1W4rFIO7RQQB8IO+U9aHacwUkBJkzuI6VzTTk7GmP3sWHfI2VgVA5nbr0o958sjQoQoC/wAPOq7D5SQy5pgrsYPmK1JUsHiSAF12neajTvsOxqe8tspfIC0lvIDpzoOB4dEQVcZgQU1kenKs4a4/WI43GnUEdKJw3Fw5AAiIFU20mkO1Q3xHELbaXbMx+C2dh5tVVxgtiZy6G3BKzJI51aXLgd/2QeN3JgKeZmt4GzaU3Mjb7luf8NTCSjTrcfJztyyQzMT0gcvemsG4JgtlEakfhTeIttqluJM7jUj900C1gRlXOwzTLKOcdTWjkmtxQjbIfQFFwgHNIJUz91J/SUQ5cjqSd+R8qcW4Q7NHhHw+/nR0VcRlkZShkjkfOnqr6t0N12IYtVRULKDm18wDtSlxlkxEelC4xihcuSVlR4QNhpTttNBlKAQIB3FFaYpse74I8YQBrcAb/nTPED41/wAtZWVC4j9zGQMftLnrWyxjc71qspPt9iJDxcm4kknwUpZ3f+M/hWVlQu/sIs8H9Y88n5VzeFc97EmJOnLatVlXh/kUM4g+IelHdz3W55/hWVlVLsN8jguHuNzy5n7NcmeXrWVla4O4x6457w6nb8qpW2f++dZWVvh/wER5fqelAxHP0rdZTjyJE8FsfQVe2mPh1Ow/CsrKxz8jZScU/aj1FLYz9p8qysrfHwvYaLbhgm6Z18LH7qseLoJs6Db8qysrmn9a9g7CnF1Ayx+7Rrg8LH92srKXZB3JcHc5dz8Q/Cl7h1B55mrKypf1sYfhOt3WrEKIbTkfxrKys8nIBcMP/wCR/wCL8qruTelarKiPf3KfYu7AmwDzyn8KoMJ8X+WsrKMf8i/IPxERZ001oXBD4bnpW6ytP9N+5m+RDFjwP/GKiRWVlbrj89A7H//Z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azeemazeez.com/manage/uploads/2013/01/the-black-building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137">
            <a:off x="5845175" y="4227416"/>
            <a:ext cx="2870538" cy="191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pload.wikimedia.org/wikipedia/commons/thumb/5/5b/The_Blackstone_Group_logo_(2).svg/2000px-The_Blackstone_Group_logo_(2).svg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545">
            <a:off x="6390593" y="3681176"/>
            <a:ext cx="2211162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The Early Years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 bwMode="auto">
          <a:xfrm>
            <a:off x="285750" y="969264"/>
            <a:ext cx="8558784" cy="338554"/>
          </a:xfrm>
        </p:spPr>
        <p:txBody>
          <a:bodyPr/>
          <a:lstStyle/>
          <a:p>
            <a:r>
              <a:rPr lang="en-US" dirty="0" smtClean="0"/>
              <a:t>I was born in New York City and moved to East Rockaway when my baby sister was born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/>
        </p:blipFill>
        <p:spPr bwMode="auto">
          <a:xfrm>
            <a:off x="4806545" y="1524000"/>
            <a:ext cx="410407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 flipH="1">
            <a:off x="272064" y="1524000"/>
            <a:ext cx="410407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85750" y="969264"/>
            <a:ext cx="8558784" cy="584775"/>
          </a:xfrm>
        </p:spPr>
        <p:txBody>
          <a:bodyPr/>
          <a:lstStyle/>
          <a:p>
            <a:r>
              <a:rPr lang="en-US" dirty="0" smtClean="0"/>
              <a:t>I have three full brothers and sisters; my parents both remarried when I was in high school and now I am the oldest of 10 siblings (11 if you count my sister’s husband)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3"/>
          <a:stretch/>
        </p:blipFill>
        <p:spPr bwMode="auto">
          <a:xfrm>
            <a:off x="292100" y="1651001"/>
            <a:ext cx="46609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content.xx.fbcdn.net/hphotos-xaf1/v/t1.0-9/264688_2205276776325_4941088_n.jpg?oh=3bc3b4fd91d4f6d3f72c11721ed898d8&amp;oe=55D5945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29" b="7567"/>
          <a:stretch/>
        </p:blipFill>
        <p:spPr bwMode="auto">
          <a:xfrm>
            <a:off x="292100" y="4756944"/>
            <a:ext cx="2330450" cy="15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xx.fbcdn.net/hphotos-xpt1/v/t1.0-9/1916240_1515555573726_4909102_n.jpg?oh=fa4b2d963485992d2e16ce7c6a1eaad8&amp;oe=55CC56B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" b="1308"/>
          <a:stretch/>
        </p:blipFill>
        <p:spPr bwMode="auto">
          <a:xfrm>
            <a:off x="5099050" y="1654176"/>
            <a:ext cx="3740150" cy="29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xx.fbcdn.net/hphotos-xfa1/v/t1.0-9/200437_1002468746876_7218_n.jpg?oh=573356281bfe9c2fa14b8de7111ba989&amp;oe=55DCAD2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/>
          <a:stretch/>
        </p:blipFill>
        <p:spPr bwMode="auto">
          <a:xfrm>
            <a:off x="5099050" y="4756944"/>
            <a:ext cx="1802870" cy="15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.xx.fbcdn.net/hphotos-xaf1/v/t1.0-9/185931_1871962363673_3545346_n.jpg?oh=75f33f4b994464512b3cd1dde3cba4d9&amp;oe=55BF590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3614"/>
          <a:stretch/>
        </p:blipFill>
        <p:spPr bwMode="auto">
          <a:xfrm>
            <a:off x="7077807" y="4756944"/>
            <a:ext cx="1761393" cy="15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21209"/>
          <a:stretch/>
        </p:blipFill>
        <p:spPr bwMode="auto">
          <a:xfrm rot="5400000" flipV="1">
            <a:off x="3133606" y="4517906"/>
            <a:ext cx="1580356" cy="205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85750" y="969264"/>
            <a:ext cx="8558784" cy="584775"/>
          </a:xfrm>
        </p:spPr>
        <p:txBody>
          <a:bodyPr/>
          <a:lstStyle/>
          <a:p>
            <a:r>
              <a:rPr lang="en-US" dirty="0" smtClean="0"/>
              <a:t>I went to high school in Woodmere, NY, which is 45 minutes outside of Manhattan and 10 minutes from the beach!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3" t="16667" r="34142" b="16667"/>
          <a:stretch/>
        </p:blipFill>
        <p:spPr bwMode="auto">
          <a:xfrm>
            <a:off x="292100" y="1763977"/>
            <a:ext cx="4022725" cy="39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scontent.xx.fbcdn.net/hphotos-xfa1/v/t1.0-9/185853_1002458066609_7315_n.jpg?oh=ee1dc053cb4d4151f7a908e413e9746e&amp;oe=55BF6F8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4" y="1763977"/>
            <a:ext cx="2283529" cy="17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xx.fbcdn.net/hphotos-xaf1/v/t1.0-9/199403_1002524788277_2442_n.jpg?oh=96ef03a2b2a4a39e59f17ffee5890752&amp;oe=55E3A2C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8634"/>
          <a:stretch/>
        </p:blipFill>
        <p:spPr bwMode="auto">
          <a:xfrm>
            <a:off x="4492624" y="3671623"/>
            <a:ext cx="2283529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.xx.fbcdn.net/hphotos-xfa1/v/t1.0-9/198419_1002440906180_855_n.jpg?oh=69021ec0aa523bcebfb01e9a6fee8933&amp;oe=55CC1CB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r="7034" b="16299"/>
          <a:stretch/>
        </p:blipFill>
        <p:spPr bwMode="auto">
          <a:xfrm>
            <a:off x="7058025" y="1763977"/>
            <a:ext cx="1771650" cy="17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bcdn-sphotos-e-a.akamaihd.net/hphotos-ak-xaf1/v/t1.0-9/190506_1002741073684_8249_n.jpg?oh=5b9c88b9e829262d178883970f74d108&amp;oe=55D9778C&amp;__gda__=1438713540_dfcdaed3b4249e1c08ed1d548a2b354b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3372" r="27219"/>
          <a:stretch/>
        </p:blipFill>
        <p:spPr bwMode="auto">
          <a:xfrm>
            <a:off x="7058025" y="3671623"/>
            <a:ext cx="1771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83464" y="5741722"/>
            <a:ext cx="8567928" cy="7294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Things I Loved In High School: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Math, History &amp; Science; Tennis; Drama; Student Government</a:t>
            </a:r>
          </a:p>
          <a:p>
            <a:pPr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Things I Hated In High School:</a:t>
            </a:r>
            <a:r>
              <a:rPr lang="en-US" b="0" dirty="0" smtClean="0">
                <a:solidFill>
                  <a:srgbClr val="000000"/>
                </a:solidFill>
              </a:rPr>
              <a:t> English!!! Curfews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Not All Fun &amp; Games: Working! 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870438"/>
            <a:ext cx="8567928" cy="5416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Elementary School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Car washes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Dog Walking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Doing Chores</a:t>
            </a:r>
          </a:p>
          <a:p>
            <a:pPr lvl="2">
              <a:spcBef>
                <a:spcPts val="6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Middle </a:t>
            </a:r>
            <a:r>
              <a:rPr lang="en-US" sz="2000" dirty="0">
                <a:solidFill>
                  <a:srgbClr val="000000"/>
                </a:solidFill>
              </a:rPr>
              <a:t>School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Babysitting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Snow Shoveling (it snows A LOT on the East Coast)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Dog Walking</a:t>
            </a:r>
          </a:p>
          <a:p>
            <a:pPr marL="9144" lvl="2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High School</a:t>
            </a:r>
            <a:endParaRPr lang="en-US" sz="2000" dirty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Busboy </a:t>
            </a:r>
            <a:endParaRPr lang="en-US" sz="2000" dirty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Truck driver</a:t>
            </a:r>
            <a:endParaRPr lang="en-US" sz="2000" dirty="0">
              <a:solidFill>
                <a:srgbClr val="000000"/>
              </a:solidFill>
            </a:endParaRPr>
          </a:p>
          <a:p>
            <a:pPr marL="9144" lvl="2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9144" lvl="2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" lvl="2" indent="0">
              <a:spcBef>
                <a:spcPts val="600"/>
              </a:spcBef>
              <a:buNone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 descr="Avoid Back Injury When Shoveling Snow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03" y="870438"/>
            <a:ext cx="3692395" cy="24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wyorkstreetfood.com/wp-content/uploads/2013/09/truck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22" y="4356620"/>
            <a:ext cx="3174146" cy="19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ximages.chicago2.vip.townnews.com/nwitimes.com/content/tncms/assets/v3/editorial/6/5b/65b107c6-0d9c-52f4-a37f-f87b4255446c/4d83a847c2735.preview-62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99" y="4356620"/>
            <a:ext cx="2911252" cy="19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Not All Fun &amp; Games: Working! </a:t>
            </a:r>
            <a:endParaRPr lang="en-US" dirty="0"/>
          </a:p>
        </p:txBody>
      </p:sp>
      <p:sp>
        <p:nvSpPr>
          <p:cNvPr id="7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870438"/>
            <a:ext cx="8567928" cy="5416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 College I continued working…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Tennis instructor at Yates (I once gave a lesson to the Obama girls!!!) 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Resident Assistant at </a:t>
            </a:r>
            <a:r>
              <a:rPr lang="en-US" sz="2000" dirty="0" err="1" smtClean="0">
                <a:solidFill>
                  <a:srgbClr val="000000"/>
                </a:solidFill>
              </a:rPr>
              <a:t>Henle</a:t>
            </a:r>
            <a:r>
              <a:rPr lang="en-US" sz="2000" dirty="0" smtClean="0">
                <a:solidFill>
                  <a:srgbClr val="000000"/>
                </a:solidFill>
              </a:rPr>
              <a:t> Village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Investment Banking Summer Analyst at Morgan Stanley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" lvl="2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9144" lvl="2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" lvl="2" indent="0">
              <a:spcBef>
                <a:spcPts val="600"/>
              </a:spcBef>
              <a:buNone/>
            </a:pPr>
            <a:endParaRPr lang="en-US" sz="4800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Kevin Gillett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2533650"/>
            <a:ext cx="493395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83464" y="5892800"/>
            <a:ext cx="4933950" cy="2794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r>
              <a:rPr lang="en-US" sz="1600" dirty="0" smtClean="0"/>
              <a:t>(Not me but close enough)</a:t>
            </a:r>
            <a:endParaRPr lang="en-US" sz="1600" dirty="0" smtClean="0"/>
          </a:p>
        </p:txBody>
      </p:sp>
      <p:sp>
        <p:nvSpPr>
          <p:cNvPr id="3" name="AutoShape 4" descr="data:image/jpeg;base64,/9j/4AAQSkZJRgABAQAAAQABAAD/2wCEAAkGBxMTEhUUExQWFRUXGRwXGRgYGRcgHhgaFxwfGBoYGhobHCggGhwlHRocITEhJSkrLi4uHCAzODMsNygtLisBCgoKDg0OGxAQGzQkICQsLC8sNCwsLCwsLCwsLCwsLCwsLCwsLCwsLCwsLCwsLCwsLCwsLCwsLCwsLCwsLCwsLP/AABEIALgBEwMBIgACEQEDEQH/xAAcAAACAwEBAQEAAAAAAAAAAAADBAABAgUGBwj/xABBEAABAgQEAwUGAwYFBAMAAAABAhEAAyExBBJBUWFxgQUTIpGhBjKxwdHwQuHxFCNSYnKCB0OSotIVM4OyJFNj/8QAGQEAAwEBAQAAAAAAAAAAAAAAAAECAwQF/8QAKhEAAgICAgICAQIHAQAAAAAAAAECERIhAzFBURMiYQQyFEJxkbHB8CP/2gAMAwEAAhEDEQA/APCmYSfHVgw4AWA2hjsrHdxMRNS4KFBQrqK26QqkKAJFtdWikos5eLs4qPW9te3uKxUkSZndlNcxCQ6i/hV/KQHFLgl3jl+zODlzcTKRNLIUoBVR9R6VrrHJfSDS5JJoL6XpBlXYHs/ZTBS0YyZJmoUtnyplkLeykjYgp1IDFj4SI+vdkdkok5lpMzNM8SsylGvIk+VY+V+yXa8jCLXM/ZQCyQ4mE5WHibMHAJqz68BHT9o/bkTwhUlS5OUKfxlLkkM2W7MfOLk9UjSEcdvs+pCaCWFfvez8I3HhPYL2mRMlS5cyYVz1KLAhRpX8RGwJqdeke7jOSo3jKyRIkSJKJEiRIAJEiRIAJEiRIAJEiRIAJEiRIAJEiRIAJA50xhYnk2sTET0oSVKLAXji9rdseEGStJBDGhJqQAaENrEyko7ZE5JIVxyiVAqBINQW94fIaNtqY892xiEiqASFZmAZLaOS1xoBXzEdDtrHBCUTCoqzAsA7ZEkOQl6ZW9YVVLlzE94lboDKrUEOAp9Qasw20jg/ULGV1r/Zyds4mIxilJeWpScqaufeYtQMXZ6nhyEctWaahgCoJAzFKSS5dgrR9AY9HjMMEoUoAZQoBIYsa1UTqOMcxOESkryrYK8LZWdVQH1Yl2IOz3MXxNVkJp9F9mTp6jJkSqEoKrlLhXiqSHYuG5whjZCklyLlyQk+G1WOnxhlC5mU+NUqYkd2M1yge7lo9jpw4RzJuPKFKICVEOHUCxelieIipO3oVUJTpyqhkk3e2unl6wHFpUQVUIfKSCGcildaj0hoTyz5c6wcuZn18IYWttDEjv5SEpC8slRqVJXlSVOUlSwk+EEvzJjSKsDmKSRl8QUg1CgCFOGoRcVpHX7RxMj9mAlS1yzMIuCRmlioQRf3qkg+958cIWShKhmzVSfwkEgZkkipPH4w7g8WhMtWQoE6Wq6s7qQUtmSlVAS6gQLDzio2mxNHNkLZI97pb1UIkIzO01UCQQAALm4ABPUuesSIxLxOdLmqADUbXfnFP5wSXLKt2v8Af0g02WAwo/CrvHVkaUFwozU0cPyjq4RaEoICfEKONesc/CBnaoVzppF4jK7A21Foz8kxbTtHRxk45QlJeg8Tl3BrpCC1OMyqV/mccnDRkuapca0FvKO12dhgUe8FjUHQ9fu8NO9Gn73RvsTGrw0xOIRlJTVINi9K9CeUe4wv+JUw+9JQf6SR8THhsWgBGUbhmjEtBDDU2tWNE0lRsoej6bI/xHln3pKhyU/yh6T7fYQ37xPNI+sfKwg7HyiNDteh4v2fY5Htbg1WnJ6hQ+TQ/K7WkK92dLP96X8nj4UTFJH2IKiKpH6CSoGxB5RcfAZeJWmqVKHJRh+R7RYtFp8zkVEjygxXsLl6Pt8SPkOD9uMbmSFTEkEgVQm0es9q/bCZhMQJQQlSShK6uDUqBq/CFiF/g9lEjwMj/EpP4pChxCh8Gh+T/iHhT7yZif7Q3xgxYZI9fEjgSfbLBK/zgOYV9GjoSe2sOr3Z0s/3pfyeFi/QZR9j8SMoWDUEHlGoRRxPaXGKQlgmhBq4vsxvR48NiJDhSg6UKLEBg2hJ4A3u+0e/7dxEpISmYgrKyUpDPUAqLke6GBL7Ax4jtCbLVl7ooWgVCCvK5L6EaNvqNI5uZSvqzl5V9hdeLCZMvDqJWlSj/lh05fCwBY9SbNaGpuDVKWlKSUSxmPGoYgODmD6HbUxzJWVJBmMokACqWd6NW4D3DOTpWPQYfs4zEJyKcMWcOENoXdy1A1m6hcic0YoHMQhCA5OUOE0uxowALl3ckbmPN9szpWXu1Ic5ndlAu3vE5QwID048I9PicKtA99lAfgCS6ae6C9S12LeceW7RkA5lswKwVJfwkKzBCSbpU5uKekZcGtFyB47HqGXKylshSAkudCXLMWpfet4Mr2fWTmIZS1AOsKGZ6PpQiuYiOJiJXckKmgynDuDmOU0fiHq3OkenwPb6FyEZVZlJCQQbqUPDvZwaa03ip3x+BLYpjJaJE5KlBk+ElnYEn3QUEBwKuLxzJC84X3qiJapjhP8ADRi9HKWNhdtYX7VXNBUSQkJKXIDNfKL1/SEMFhphdRUkN+FYcuSNDRspzOTWwvFxbkiWMdsY9BQghswDEhIAB2yi+vi5CBYGUjEgMTLnJDDKkFKyK2HIk3LAMFGH8L2DNmTO6QUTETUqWhRBAUEGqb+E5iCHahFo5+K7CxOEDLyufEySrMEAghZIGVICsoNXBbgTtGDq6GeWxZKVqSoMoFiGiQ92j2VOVMUVoWVUBISWoANuESJU41tmyoBJmpDsQG314Rg4h3BIavGEguLSI2Ch1OJr4aUrBsOsk1qNfyeE5RbnG0zQHr5Py+EJ/gk68/FO2hy5UnKzgOEu1y+vrB09pBAAlgAvWtuD9bnaOXLmuG004Pqfzh6T2bUKKgUfiLkUodd7P1jJ/kcb8DX7Xncqoxdzty6Xg+BxJJqNL09IQmKeiRwBerfP9IfwckBLOeUOLbN4Js7nZ3ZXf51d9Ml5SEjLlIs5cKBgXanZq8PkPfd4FEhihINA7uPpDfs12hKloWFkglb0SshsqdQCBrGPabHy5ndCWsFiolnpQNHoOEPjvzRz5z+avFi2H7LxS0JWO4UFDMAc4LGrWIgaJSgpaJiEpUkiiS4qHFWG8er7Dmo7iUApJPdpdiKHKHjzPbCv/lTn3T/6Jg5eOMY2h8PNOc8WUcOl4HMlCtekZC/LnFqHCOY7KFJsomlqRakKzOpa18VkksNKwwUxRTAKgWWLywYgfesYUBv6wwBFLwMCHcD2eucvIhYQWKnKSXbRnG+8V2h2XPkpSqYZZBVlYAghwSDchqRSi6szc4p4sXROWmoUoHgTD0j2jxaLT5nIqJHlAZXZOKUgLTJSpKg4ZYdjahAr1hJyxcZSCQQTUFJY2pcQ3kuyY4SejuH21xamQqYCNfCmr7lnbhHFSPsQstLGkOCJsugapqhqfM/OJL7Rmo91ahy+bM8WiStaglCcyjZLgPrc0sIBNQQSlaShSSQUlqEcQSDA7qyKjdUdBHtXi05f3gUEjKARpa9/WFcR7QzFvnermhFCfLYU4QkpMCmSC1jXhGLhH0N8cSxik5SC6izJew8q+vQx1ZnbkghXdyVSlGvgLpKhSpGUC7ihYgFrvyJUgguQ7g9HpX72gk2bQEXAqOA10bpCk09Uc/Iox6G53ailSwM5UAQFJUAGbSp8VHD0Nt4Dje0StXeBkFICQRYpSMurk3v9I4/etaguR8oH3xaxAFDqKn0/KJpVRFM9pg+2cEnCd2oKVOPiSoJbKoBgFV8QLlJpUEg7wtj/AGrViCAVpkJCe6KUJzEoUQFM7UoLqcAG9o8vgZksLaZY1Cjob1A0s5rygmNVLmPoD7rKLo4O1aRWclS8BjsP/wBa7vwJnqKRZ3F62zcYkJy+01IASMrClUpfq4c9YkYPiXr/AL+xdL0crJsaxZ6vFpmMTQQ3hik+8HbYsK6WjocqNWKyTEUaiNT5RSaM33faBd5TSC7EOYUglvlXyh44xRASLM21rRypE9qjzEdjsjD965Nk1Khcaml96xnNWwrZ0RhMmQqbMQ5vThXWGxwB++kJZlFWUqzAWJNa1h1EVFrwdfHHWhvs7tDuwR3a1eIlw3AanhAu0cWJikkJUGSp83FtjGErABEUGNX0+MdHyPGjL4YqeQ/hsXhyhAVcJAOZB0HKFJakZ1lLNmo2zCwgaVE2jclw5+/jwhy5HJVQocCg7sMDt108omc6xlFPm9flED1v98YzNdLwbLXDdP1ilKr9/GMJcb9ItUyprABAfuhilqaKzimvlEJcWPl9BDTBob7CxvdT0LILMRQE3HB4a9q8fLWhCUKfxpLFwRQixYxyZGIKFJIGZiaWuDvGu18eZiUju1JIUC5ytTkYpS1RzTg87o9T7PdtJEpCFFLJTloauN48rjQBNnD/APWZ6qJisLi5YSEqzAgn8BIuSLCFZTErIFMxahHpGs5XBGfDCuRmVs8MoDiFJw2hiVYRgdbG+yCe/lgFnUA/OnzgPbRPfzXf3ns1wLiBy5hSpKgSGIL60L6bQGdOK1KU5JOpir+tGLj/AOqf4AkxhcxQSWpGlqhWcSWALVHWM2VyRuNFqxpoCaah/VuvxgSl1oOX3rC5lrU6nLCj8dRAJ51dn2+cRRy4BJssZ2Apo5u432rDysMkJTnDbtuKeIdIQMtIqXDHn0BaIFpMzKVZQmm5Da1I+MTVg7ZrtZEtK1GUfBmISl3IS1CeextxhAKYg3GvrHSVPT3TMM6mqQCQz2U7pBezVa8Cm9mzTLzEpBBypRXOuniKQ1Wao4GLq+iov2L/ALSoUCktyT86xI56cUwZn6n6xUGKNMBmetNGBFKu19+XOMjQCg1rFZyDS/1oYwEwFBxOLFIIaofnx1hZRIPGCSFmzpGrkejgPGllGQe93mYkimUJplY3zO99GgQdGEzD+YjsdjpKzkAVX+HUUfNw4xy8KxZ6B49Fg8QiWQZdCQ3i1Nt9YzlJIPI5OkZFhKKAAbca0Af48YYJ4uYUd1u7lh6Xg6mCXJ9dItSTR1RqtDMvsvErCSlMtlgqS62JDtqPukK4pEySoomoyqACgApJcFxfmDHr/ZYKXICSGZL1fVwGLWzEkt9Y4PbqivEpAYnLLRrV1qbTjDW2zNT6E5mDxAGY4ea27JPwUdYuTNfQggkEEEEEFiCNI+wS5eeX40tfTlWPkGIH76dZu9mX/rVFtUEJ5MNWI5jCVADifv7rGkB1BJo5Ae9zCNL1stSi8ZWHIEbmIYP/AE9cwJ34Rsyw9wxc+V+un28FCyBJUwtGSXfTSCzG3Nh61EYJGv36wUCYN2i+8Bo7QLFk2SQKgORT4woUzk1ORSaVAI1beGiJSV0zoZm1iidfWsI4iesEslJFhUv8DG8NOJcEMQd3+UP8gmuky55pG5KvC8Dm6xeG92EimaUbxlRijAAVgspOUEOC7uPKAlsizCc1UMzTtC0wQhgsTPcJAADVLNU8hC0uZ4g5YV9RpG5kYnTAkUAJ3b4PCaMJwSWjSp7PXMbnnpSFJfjW1K6ks1NTGkrUoFgWFSQN94F7hc3d+XSJIUaOzLmTJGVU+QE98kqROWJh3qkZsrhTcRreOt2fiZRmoxCZWIMvxJnTUABAW2YKZlhKQgqSbUJUSGJPAw0wzyUr8SlISiWpWZWTKQWQymSSKWpweHsf2XPwEzNKUZgSl52WqA4comJAbIUqAILg1rtrFsikc/tPsFHery4nDpSS4SVL8L1y0QoUdqE2iQKX7TTUhkCXl0GVNBoBSwsOUSC4mv2J3SVOChUsgNwfR3t69IqZ2YtOzsSA4dQFyB0JgGJxSlAO+j1vWhPGOgvtMFCQ3iSPCqzHV6OXAjI10cuYbNTrcxasO9RpeOhi8amakBEtKW5V5Gjbs0Iy1GrWFa/e8BDXobw2DUQ6SMtHJ/C+pbRy0dGbh0yw6yTMIBTsfifhHGl4pQrZhwi5+MJAB0GgZ2jOmB6HDgXcG33YUeBTZ+egFq/KORhQtamB61baO7g8HlBJqS8Ti26NFlJV4PT9iSVCUllLST4iETFAb2Bb0jkYtB78h1EhcsA3NxrzMLqwktvd9TGTIAs4qC7l6ag6RvHReDPoaMViRbELbimUfggH1jwMtRJKiaqUok8Sol6cY3KnzE2nTR/cT8YzISwAqfzrFtoUYtMKgxpBQxcbb+VN7RhxaIoNw4RNmjQYJRvrWumUb8SYsI1zVBVQKF2pXp8OELGCTamHaJxZuYij1Jdr2AbhxbpAhzaITT8oneQrHjQPErZiTYiv66xnEzEFGYKFvdpofyi8UtxQPUU3rCuLWCkhMpSfOLirOblj9kdDDpHicgMac2EKoUStZPDTnApsxIUpzdtOEYwkzxKZrD5w/wCWxRTXKw82MyF0i1q9YHItGdnTRpZg2MLolng0LLaLm4lJSlGqTWh+MNGfItoEqF5hgivOBLhFi00QEIBNQ41hiZGE0va/5wEz0gSVBIoCAbb0/WFFTAaMa3jM3EvvADXnCoxjDyz13sH2FPxUzLLmIShKkqUmYVZZhSXylIIKk5QXY0cR9X9oJ2JlyEJRLQifmCUh0lFfCWnTXSTlJDKZSqsiPifY3a86Q5lLKXZ9QW1INCRcEhxcNHa7P9tcYgzSqaV94Cl5viIDMcoU6ByymLjyRitmLXYftP2NxMyatc5IExSiVZJRatiMqQKhjYXrWJHHxXtVi1KJRiJyEsAEoWpKQwAokFgKWDDlEisuMPt7OV3wBAuKPz/SOlhp0vLlUlwS9R8oEnsgZncsbW9Yc/YQllBmNne4u1OMc2Po6vikmEx2AR3RCEByA2W5Lht3r8dIS/6JOTLExcpaFOoAqcPlZwAzuH5XjpS5sxCgQpikhQoq4qNG2hvG9v4mfk71WbK7eEC7PYC7CKo0lC2cVPZomJSUeEiinqSXrDaOwxlIKq7gWDg+dPWCjEK/h9ekE/b2Zw24hUUuOPkXwSGDUYUttDvICEZM4DWGETUqUlKiwKkvU+6SHqOEMulRorMEz04/nHrkez/ZSy6ZoqKJ79QbzW8ebwnZqF4vuAV933sxIZRJyoCiPEXf3RBmiVYilZ2gxj1WI9iZKQpQm4gMCfel6AnWXWPJYZRyprVoFJMYX7rFBZt1H63iyrrFjb6Q7HRh3ghOtNYgEUsV6wWDMmI3GKEaKYBGU6fdqxvvq/esBnLYOxJ0AZzs28c849N8i+bBvMGGiXo6QWzxmat4WnTxolZF6JJvu0VKxKScviB4pI+IgC9m1qgeHN42tMZlEORADNKMZzXEaVC0+cAQ4VzAPxgB6LWIEqCK5wJYgsKArEBVB1mArgFRxmiAwxjsMZa2JBdIXTZdQOcCQttAecUzPtaG8JMdOXZ4GZ9bxhO7QMozFvhGeOzFpWxoYxoqNIk0HvRIWKJ+p6DuE18R/wBtK/1RBLDjxg8CpvgDC0ubMFPDbYQYTFtYEjYiKPQuwwQ1X4ip+m8WmVms7/0msB71WqFjqd226wfA48S1OpKi4IAVW6SNecIL8l90obty/OKxCColzyci3m8ARPS2jcRvGzPA1Ff6bXhFBBJy6gbubfSBTEPZvP5wynEqNc6vMPv1/OM94WqT1N6bwWUoiipLioPNjBDKKaurheGE5NetSfR4yrKdB5E+dYVhiEl9pz0hhOnDQgTFM2xDsdoWlziKUbjp6QyZIyhWh8NtgH6MfQ7RSUBwWN+H0gFRgYg3YQRE47RqWpGqORdotcxH8LB7Zlcb1h6FTMJxG4U3CsaViA+3MERj92eHnwq5VGe48OZqCjsWdi2vOAKYcTBvFmYNx6QId0KHM9bEXr/LaBTUoowVxcj5CHZFDC5rZSGOVSVb+6QbajhAcTPdUwpoFFVHVcgKoNB4mt+E8IEgI1fk+mtaQWXIlqBGYhq708+MHZEuO+zvexTHvAprIZ/7rQt7WSgmdLIaqVehH1jjKkoqyzRmdN/93rFzcOUmtGAPIKb6xeWqJXF9srKWqKlkORFBB3HX9Y0ZbVp5/nEWbUaUkRU1sit7xhb1f4xlanDDUQLsnkVxMqRAiOMGEyl4CbwbHoGtLQBXODLMAKrwxCWMyFVBlZIBuXNa1PoKQFOHBPvDq/wgk+QVLcCNHAnUMOJEVZzSkourJKKRQ5SPv9YIgJZwQkAliCddbWp6eYlSABv1/KAqlHYgcXaIaMnvyHzzNHPICJCYTuTEh0PE9IR16Jp/uiTAK9KgUf8A17Uiiu7b2dP0gcycD1NnT9IWzv0HKiDQ2LP4m2/iMHQVU8SnJr77GFEMALEEu3grsa+UbQsHY3o0va9D9tCY0NBzfxc0n5pisqbEC2iSPgiBIYtYhtAmn+6NqIAFjRgABTWrK4witFJkbLHr807wSRLYe/Tgrg20WFAJL1qmjX8lREGtLvcZm4fitA2CRGWava/iTz1PBovu1NdNnYKG3AxJayaJKrOX7z68oPKnKALKZwL53ptCsKYF1MxAYKOp1/u2AESWgkUALcRw47mGpc1RIDln/m+kaM80djQvQ1/2QD2hIlvwjy+fSCBmLvW1BxjcxA2a1GOof+D7eMlKTR99W8nTCbSC6WzJDb+nCIounLuQb7Agf+0RI0PDWz80wRCgS5NK/wAPCluUFjE1XPM2O8ak4da/dlqVpQEs9uUbEqpINHDWq8Ew+FzqCQbnhSvOKszadWUez5v/ANStqB69OV4DkUC2VTt/CbbmDmWUhqNZ8w0s1X0do1MxCwlwtYFD73QM3GMnNmXyyTafgRz8/vpDnaZdYOhQgt/YBA6LSosy6EmwDGtGseELd6dWLDnQBgLWtGkZJrRcORT2b4s/nFpV9uYCmaWsNBb8qxXeOWa+36Q6NMkMlfEWjJGoIb6v9DAyOJDn4dKQNRUxbMQKE8T+h8odCcgxm8bP+UXIy5hms4fkb/OAFVgLjn9YiunrTbXjDsmkHmKS7gC1vuu8LLUC9BGwvl5CBlVb/CCxYgpkgHT76QMYUajzJPVjDBVUfUfSDSpYUCxrlepG9ejGC2LCLFgGsBTlC82So1p/pEMZx6fxRUxXLziSf4fj9Chk8fSLgqVjh5xcMfwwDiaGuz/1RmYWAYGtfxfOMCfKDeCZ/rlf8IImdKp4Jo45petP4YvEMzOqb+Z+LQVKjattzx4RhcyVqJqeLyz6U+MFRIKh+7UF7gBlf6H+DwnEamrNGYQAHNrOda7RjnQafbRicSKcPvWGsCfGl6JzAk5dq0qzRKLk6Gu7ZJBA94bVbpC7C7U6a9Iz+0kDVTuba8fFWBSJrl9fn5wmNMPMk5VZTdg/u0zMoVbiDEJAeosA/hiKmUWCHLhi5YAXo7bRhExtHc8W4WMAJ0GknV9b+H6wVMzML2Gwq5alftoBLUq4cU1Cm2pWDKScuul83oHtSJKs2Zju/ClNuKvt4yo6c9R/y4QLvCHIzMTT3np14xsTzYv5K13rCZSBlRH4qdPg9S+8EkYt6Gx/q15bQJU5Q3IexzfEmkUqY9G87erbRlLRyczw2tf4GBiAKOQH3N6/zAxsYpLh7cCTexZ3aEVKGofbl9bRhMw0BIDio+o0NOEFtnP/ABHJ7HVz9yW+w7k6UgRmkDYAPrTfWAftRYFjRVXLCoDOW5+fWIibVw3hqoE3rRgNxCxIy7tdm0rKas6TQ8X9bGKmkZAyS9XLmoo2vOJLmhylSHeugI2Nmat6QabPlVaWkEUdSgA+5qxrzjeLrwbR54pVQuqWTRi9vgzPaM4VHiq7V6UNecMzcehQBKQHSEuFJLAMHKQAbiLlYmU7AKWwIoC1a2IpUlubxd0afPEU7y3q9YPKX+5mDig14ZhvxiTJ0kAAIO5LVD0Ad29NIiZ0hmdb0eg4lj4QBu79Kwkx/PFirxH4dR93hnFz5CSzLINM22tQw5dDekZ/dhhmJGpCa8tgG1hWUueLAZvukYUefpDn7Okh0TApjlytUXaz0MDl4dJvNQCbJFS9mZoLQ/lj3YopUGkm5f1HH6esNI7NCv8AMSlruUmurNRoGezFvlBQS5FFCjbgsbPBnEn5YeznKNT+UZKtH+ENzez5oNEE8Qx4aGKGAmVeWpxwt1islVjU4vyKFXH4RIYVhlindq8okFoq0BRLlk/9xR/8Z/5QVaEBmUrqginn6QJIbgeGb6RpbuPz5bRTf4JUaXY0qWFH93OUknRQKQTwuPhAMRJmp95SnFQSfUH5iDqBLvXQ3b4RcpS0uEmj+6QSnyb4QZAoU/YJPaJP/eQJg/iFFDrr1eHWTMH7lbnVJZKh0srp5QIFJu6D1KPNnHWF8bgmAIq9lCo84Lvsbil0wjNRXhpanrR43JCalgCSKOPpA5ONmgMoCalvxO4A2VeGZM6WsMhZQf4Vlj0UAx9IlrWioy39iiX0GtHTSnL7aFVJ60panpt8YemIUmjkcyvUcqikZmIJOrO34vpxiE6NZJSQxh1AhmDgCvgpwtGpssk+GlTV0670iYZRFXuP5+W0CxJVeu9M9zWAmgCl5PCpA8x8oInKzsly3hppC6pii4q9q5+W8FkClq8c3pWG+hJWzarEd2l68vygaiGqw+2YcoJOUpmDga31FWL9Yz+yvWp6/Gojnk67OP8AUfuoGqYKAWY3Grk7wHNvV6an0hsoCfwuwBNNL70jMgBqaNyq9W0PnWEpHOLEJrm+Glt6flERKJqks1q1c6b2+caJSCa2bZ/LlGFhi4TmFqk2P2PONBmJxdw7VsS7EULveBEliRlYaMWvpxq0ViAkGzvUvRuW+sZViHbN4eQp+vHjGiBI1NUHYLNSLMz8eP1ixMYEKzBYcAg70q3X7MZXMTlAYOD7zkvz+vCMzGDtu5HK/TeKsuiImMxJYtU2IPMF4tU2hcmpfMX8Wz735iBzZuZjQEN1pEmKUtJclrgH3Ry9YY1GxjvygjKpjRjw+6RJSsgcZcwqBl94G7mxYVbjFYTB5mSzFwzuxe9dD6Rhdw2oYGulXFKWaJGqekbmYhLGxzsSABQjjcBiaP8AKBLS4oabkjz4comGlhy5KRWuj686RmZiMwyg0TsAC+p5RSHb6RtM93SFtxIvpVjtaBDEL1WX2NXZ9XekExSW5fhb7+2gJBYMaAs7We1fOEqBU0EPaChwa5Dlzxg0rFKXeYQ4q5Ar96wkUguSXf76QJILEUb79IdInFeDpy+15yQyZxAFnv8ACJHNSTx8jEgor4l6Ol3jufEa7fnGJSnJvEiRmdxuXOLuMz8j8oYGJ0WOtQefERcSGnsQRAp4fEKlqvzZ/hGZTiqXTuAKdQSxiRIafkbV6ZvOCPEkpcM6LdUP8DGJuDCkulljcacw7jrEiRa2Q/qYSuZLoDmTfKpimm1fhDIxUsmo7pTu5qk9XcW1eJEhLfYP6t0EVKatG3GUgvTdrRRFWYbN4a+sSJEyVGkJZKxdUsaNxHhptBZMsBO/VNKxIkJ9FRSs3mA4teoHIUFYwMSptuTgcq0q/OJEjGUVZx/qYLsIVGge4qTtUEHn8uELlTpUzkFhZqUb4/bRIkR0ciQLu6auPjGZa2BIcaGty361+tKiRonY1sCqYoCjEsRZ92rqYqbP1KXe7mutokSNkUkrMqlgsaB+Hygak6vZ+A6+kXEgRoy8HLUpQSkAFSgnQsVENQbmOp2grMUoApLAl3DOKrNh+InoASSSYkSLa1/Ux5ZYpsMvClEsZikWFFBwH2F6bRyKGhfe9eY36RUSFKNGP6WealJ+wE0btaleoPPSMlALsfS/XQxIkB2MEEsA1COJ3jSJh1s9aXiRIYFqSQRV0t92iJIBIHQ7aWN4kSEtgixPIoxPFokSJDxQUj//2Q==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SEhUUEhQWFhUXFRgYFRgXFBgXFxQVHBcXFxcUFhQYHCggGBolHRoUITEhJSkrLi4uFx8zODMsNygtLisBCgoKDg0OGxAQGiwkHCQsLCwsLCwsLCwsLCwsLCwsLCwsLCwsLCwsLCwsLCwsLCwsLCwsLCwsLCwsLCwsLCwsLP/AABEIAMkA+gMBIgACEQEDEQH/xAAcAAABBQEBAQAAAAAAAAAAAAABAAIDBAUGBwj/xABBEAABAwIDBAcFBgMIAwEAAAABAAIRAyEEEjEFQVFxBiJhgZGh8BMyQrHBByNSctHhFGKCMzRTc5KywvFDdKIV/8QAGAEAAwEBAAAAAAAAAAAAAAAAAAECAwT/xAAiEQEBAAICAwEBAAMBAAAAAAAAAQIRITEDEkFRIjJCYRP/2gAMAwEAAhEDEQA/APVgiEFU2vjxh6FSs4TkbIExmdo1k7pcWjvXSxc19oG3cjDhqboe9s1SPgp36s7nPg8mzpIKh+yfBZaNareX1A0cIa2ZA0uXnwXC4+u52epUOZ73S48XHgNwtAE2AAXrHQfC+zwNAfibnP8AWS8eRA7lHeS7NYt1EJIhUgQnIBFIxCKARSAooIpGITgmohAOSQRSMkkkkAUkkkAkUEUjKUEkkyJJJJAJNTkEAkQEgESgGlJJJAZ0LivtH2hAp0AdfvanY27aYI4E+0POmF3ELxvb+0vb4ipVBlrnQzh7MdVhHMAOji8rS0sZyyMfVAgHtnXhbQHevYujXSDC4hjGUKglrABTPVeAABZvxAcWyF4li39flF/3ChDBMtJBkEEG+4g9p5rH31Wtw3H0eAnLxvYX2g4rDw2t9/TH4jFQDsfcnvzdy9G2B0vwuLgU6mV/+G/qungNzuQM9gWkylZXGztvpJLzPph0wNeaOGJFLR9QWNXsYdzO34uWpaJNuxwXSzDVcScNTfmeJAIHUe5oJe1jt5aAZ3dq3QvMPsuww/iXuGjaEd5ez6By9PSl2eU1dCEUEUyFEIBFICimopGKSCKAKSSSAKCSCQJFBFMEkkikARhEJFBggikgBCSKSCcn002mKGFfBh9T7tnG/vuHDK3MZ45RvXkb371odIts1K7hUrwHBoYGtnKyB18tz7zrm5+ESYBXKbVqvqAU6QkvMEb3aWH1VZZaVjOD/aZiXAyCZkHt/dTsuucrUq1B+V7HU3QDBkEjce0dui1dl1nuBzAWjn5LBrtoZY/cJpAm/KZg8pSD92oPf4KQaevQ3oNtYPpbi6dJ1H2pexzSzre+0EQSx+48LgDgqVOq12m7dpA5KrlG631QLRvHLs+o7lXt+p9fx6b9lVD+8PPGm0eDifm1d+uO+y2iRhHONy6s6/YGMaPkV2K1nTHLsUkkUESKCKASKSSRiEkkUAkkkUgSCKSACKSSASICSKDBBFJABFPlIQls9GJJ2RBBPlSrtd9UAOAtNwImY18FPs3HspVWVHhzg2bMAJkgjQkaTPcsakrDzwWdt221NaX+ku024nEueySwNY1hIIMBomWnTrFyfgaXVkceR3LLpsWvQMNHHv5pW7pyaiXTei0x65poPanh3ZN/WqDPbUvPrwUlOoCJEQd4MjyQwtLM5oFpcB8pkKz0b6F1q2J9kyqykzVzi4Zst7NpTLzY9lje0GpNptkewfZ/Ry4Cjb3s7vF7oPhC6JVdmYJtClTpNJLabA0ExJgRJgASdbAK0tmFJEIIoIQigigEkkikZIotCCAQRSSSMkkkkAUkkkgKCSSAScwIItKAOVKyJUTgkaUFKVDmSzp6G3yPSF1Np69diiooysWywy+gv2rRJIta2mn/AGs3DNkjff18lezT2990jSBPLo3BY767w8hrrTYECOHcr2CrudmDgAWmDBkE8PLirsqZlGtgGF7gG6wd+luK2KOLdgC4Ug/2jmNdSqOLXgHMMwLXGRYvgRF+ardFWy9xO5sd5cN/cUek1Sa8WhrGjlq76pziCzddVsj7T3iBiqOYfjpWPew6nlC7fY/SjC4m1Ks3N+B3VfPDKdTyleFtMJGDz8/FOZpvj/H0akvENk9LcXhgAyqXsHwVesOQOrRyXZbI+02k6BiabqZ/Ezrs5ke80eKuZRncLHfIqns7adHENzUajKg/ldJHNuo71cTIgikigC1JIIJGKSSBMXOiAKS5va/TnBYeQavtHD4aQznvd7o8Vo9G9stxlAVmtLAS4Q4gmxibIDUSRaU4tSBiSdkTg1Gz0aGoQngIwlsaNCMIkpBBonMTMqsFCEbLT5CpiyOiTdEgfXrmsW63gtZ4DgrDni5hRYJupjhvRxDhBROx0zC/rd608ADlJ4uPkAFkDUc1r4MQxvbfvJlaZ9M/H263osYa88S3ykn/AHBP6QdHKdSvh3Bz2vrvyvId8DaTjLQdCMrNE3YTctIT8TnEdugg+BVGltY08VTcQXin7Z4E/jAaL8BDvFPDQ8gbe2LVwYY72oqMfVayHNh4mbyNbA38lVeN/r9FL0p2y6vUotc3KAZgOkSATOgv2qBtSPXgpz4p+Pdh1+ae143pgeo603OfLA/BmYdfeIOZvcD3JRdul2iS0hzHFrhoWktcOTgun2T0+xdGGvIrNH+IIfH+YNTzBXDYfHwzM4HUjq377qeji2ONiDO42PgVW7E/zXsuyftDwlWBULqDuFS7J7Kgt4wuso1WvaHMcHNOhaQQeRFl86l43Kxs/aVWg7NQqPpnflMA826Ecwn7/qb4/wAfQqS8r2T9p1ZkDE0m1R+JnUfzLfdPdC7PZHTXBYizawY78FX7tw3/ABWPcSqllRcbHRLyf7Uukntan8LSPUpmapB9+p+DtDd/af5V0nSjp7QpUntw1QVKxENLQS1hNs5doYEmBN4XjrzvJMnUk6niTx1SyyVhjvk0r03oP0tw2EwQbWeQ/wBo8hjWlziOre1hedSNF5kR6/ZWGNDmif08ColaZTb0qp9qQdUY2jQ6pe0F1R0GC4AkNbMW7V6YvmgUnNII3EG9iPovpFlSQDxE+N1U3WeUk6TBBxTAUU9J2WdDOkGIFifA5FzkGlDIlCCTBJMDksyWjfIz0G96aSnNWLdoURDNAoce/qx2/rv8FNTBAHLgq+PdoOfq3Ip49ll/izojz+S3abYDRwAHksZtO4HEgeYW00cFWafG6jDvy0WkizWF3LV318iuToYkF5JynqgAtOU7z7pt4BdNtKoGUnzoGRpOoDRae1cTvMGmZMge5aByHHeUsTzaNeqHVWySCJIBYRNr3GvgrLXd6zcG2Hkw4CNxlpmBuH6q6HJZU8Zwnae5Wqb4o1D6sB+qoAqStmFF5Bte3cOyfNPFOfSPZ7QWCXZbu+EO3mxBI8kqmCJcCMrwbEMJk7/dfBmFDgnQwd/mSrBcj2sP1lVg1zKgHWAJ0cCDHDKforXtntcGuaOtMEHsm4PYi2qYyycvCbc4R2g8Zqcaj5ZSnvZczRz6irVnWSe9VsRhyYc1xHWDY3c471MaW6Op4ogwXGOBO/mpv4mVkVMwJBgwYnRWKbk6Uu2hUrwCTuT9m49rjl6wJPC37KrTdqFewddmRjAyKgqEl4AuwiMpdrY7tEpRWgHr37YlXPhqDvxUaZ8WNK8J2PTomswV8wpF0PyEh3ZBF9YXvGyhSFJjaDg6mxoY2HZoDRABMkyI33WmLLNbSlJJUgZQlefdPunT8NU9hhS3O3+1eW5g0kWY0aTvPcOK4dnTPGOq03VMRULRUa4taQwEBwJBDAAR2Jbipja94KC5LYXT+hi8S2hTp1G5g4hz8ou0F0ZQTuB37l1qqJsIIygqT8U8Ej2RN9Z17dEE+VM3P1yTmTxUY9XUuGEuHjqud0tAerKji3y71zVxpHH1zWdVdLie1Vj2nPo6h77fHyK2MJTLnNHaBbnvWTgff/p/T91s7Pb943x8AUs+zw6aW2Xn2Rne4Ce+fouafVZMEjvt87Ld21UOVo/mnwEfVUaGDa6mXECZdu4Ej6JQ8rpWw9JmrQO7f6up8oVbZgAD4/GfCAlj65a2xvy0RexLwsx6KcaVIi+cEi5EOB7rFTf/AJpiz/ED6QqlUOYYse8jyhObnSd406i2ABrAhPcoRU7CPP5FA1Rxjnb5pL4TtKgrYnM9gkwAYB3WO/VPL0nVQfhAI3iRx3THknKVx3YT3Iz1R/mN+iYVWxGJy2HEO1INo3xEGEp2MpwhxZhztbvtwP0RaVG+rOYxqRwO47wkwqqWK3RN1Yw46w5hU6TrhWmm6hbTbiG5i2bi5Fxa157xormE2g+m72lGq5rvxMeQTzI97vlVMQA00niM33gMa2dTLS4zffHJbW06mHp18RSqUmuH8Y+qHguY/wBm9wqOphzdxDjEixMrSMt/8bmyvtOxFKBXY2s3iPu6niBld4Dmr+1PtZaWObh6Ja4ghrqjx1Cd+QAh0c15U9zg/KTIvGhOpgyLaKpiq8Hfx0tqj2p+s7atSrmJJJJJJJJkkm5JO8kqIuVCliCVLUecpII70lu06IhtPHYaqCRNUAjd15YeXvdvcvdF89dHW1faU6ZcwVBUY1pJIYD1SwlwBMXF4Xu+3drU8JSdVqmA3QCMz3bmtHEn9dAtMWGUWnP6wbBMze1o3kEz2WBR9oF8+bb2/XxVY1XvcJJhocQ2m3TK29hGvHUrJNTsPl+in/0mx6uflWcKLz2KsFdwhgE9qzbJHutPYsh08T4rTxLuqfWv/ayiO1XgjyVe2aNSewfVbmyfePY0/MBZGz7M5k/p9FtbN0ceQ+f7KMu2mPUDbL5LRwBPif2Qa6KA/LPjdVtq1Osexo+U/VRY8ObSNzAERaPISnEeS8ocAeoO0n5wocdeBxcB5gKbDDqN5fuo3XqUx/O35hH1X+rrC1crt7FZaxEnQWtvXUmouJ6QXxDu4eSeLGANonQDxKa7aVTLIgDkq4FzyTY6g9blWjWXYx+YAhlxM5b6TxWnsuiXuguOnYfmst7fvWfl/wCK3NjiH9xSpbqTG4X2YF5BMaX0J49izcS6NWyONvC62tsHqt/P/wAXLNr/ANk/mFP1ct9VB9MDQJMUlYqJpSaaT0zcK0FTYbq2dUjWHv8AvW/l+jv0CnqPeXPNSZLpE6luUBt99hHcq2IPWpn58v3TauMa1xaSPEfWFSPo4g9ZvM/JVcWN/rj9FK7FsO8d+7kVDiRItBROxeYjpmFYpO3KoSpqTropxq7OqBoM2u2OZMbu0hR4zEmc0zO83JHM3UNN0B35Se8db6KLaTZbycY5SY+iIVWKVcHXf3eal9pwjxH6LMw9SNfkpxUHaoyx3RZtm5fX7K/QMNVBp9Sr7jAA+n1TpxFjnQ0Dt9fRZgV3GXgBUyO0HktcZwyzv9NXCjqN5T43W5gPc5u+g/dY7BoP0WvhBDWgdpOp38Jssa3kZ2MGZ7hIFyL2FrfRVHYAxYtPJ4+qkqvkk8ST5prNVUuk3HfZ7BDQOAAVSs4h7Y1F/Iq44qjWPX7j8wjHsZdH/wATVJMnlEDzF1nYknPLte3kr0qhjD1vD5LTTIs1zf1CQPVA9aKupKIumFqQKoM2jeezRbeyqoL4BBMHeuaJur2y3dY/lO/tCVLTodqmQ383/FyzcUfu3XG63G+qe7mey5PzUdVjfiEnnCj60xn8oKqiapaygCS6maVeLvXis9jleLkqDsU+DT5j5hZO12TVPrctHHOtTPB3r5KntgRUHaPlAV4s8jMCywV/GD6HzKx6WIc2AIj12rTqVS4afDbt0j12p1OKN+qLSm1EAVLVoUD1h2/WybXdLI3hrZMb4j6FRMfEFOqakcZHcHSPJ6IVVWlS5lAXeadmQZlBui0XUyRmi0kTO8C9lSoa+iroxbg3JPV5X1zfMnxS4+jn4zcUZdb5qKkzrDmPmtug4EWoZ+Jyzz3aqKu9pt7MNcOFo7oVe/Gk+n9bOFIwHR1ZiYtOsdhhXhiwGjWzf+PNUji3loYXEtFwJkC0eu/irOLwlQUw4MIbqXEWLYgC593XrAKNbvDSXU3WNs8uD8wGYAfFcASTJBBlTZ3dbS+lhY80qbYECYt38JHj4p7RcfmA8wq2mTXKHGYd9MSXFQVpzNjUgBau33AsETM8LeMqrlmqzmB5wmicxWxVJ1MOk3EbhvWW5xc658lvdILB3+Y0f/BKwaXvdyqFRFOxPBStpxf1uQaeqeZ+alqfD64JpKrhi10Hgn4cFoc4bgPMgKepHtTm0tMaxvhTvDIqezBDYZ72s5r71Nq5DcM977CJ3ep4JNqOIMxIJFrblZ2QIeOZ+RVf4n/mKlU70jcHRfvBG9QhWSVVTEStV1rrdyoAq4x9haTxnyiCp1tWxx5mmOx36/qqm17vaewmef8A0tjZ7gATm0MRIBOad7gRFuCz9vUmhwDHhwyi9he0t13KsU5sdzVeouI1GgA8dE+ngXumGON9wn5KzUwdQN9x3ut+E7gB9E7UyKrzYJoKlr0iNRE6SQPmo2sPZ/qaPqpWnY6ydiHmxHZPe2Pm0J+FqFgcIpnMBcvaXMgzLTmsTyKnzNdTMu602EdUC3WkWPgN2u5wryzKrr2SzKy/B2kOFv5amn+iPNRjCH8Tf9TR5EyEAaA15KQqKkbaqTMoq409n7W9k0NyEiTPWib8j2eCoVKmZxN7knjr2qMu9Sjp6+SfcKcVIz6j5rR27tV1SiKY6rGsYwCZnKImYFja2khZ9AXad034FR7XqEtGtzbkLx5oxp2SzdMae35/RTYUddskQCDqN195VeN3CylY5ocMxgcr8O0ITelvatN1XKKbHvuJysc63Gw0Ub8BXBkU3gi4zNLROvxQFHijTcQJIgt+EOmZcALjnM7k2rh2OmPaG26k3yPtE0ycHY7A1Hsl2Sc8ke3oN3RvfCoUtlgEzUps4zWoOj/TUnyVqtSpmmGhtSzj/wCRrSDG8ZD81L/BSSW06r7n3nuLNdwY3TslOCqdXZjGj+80pnQirxnVrHKKpTDTch4EQW5g10gOHvAGIHALSq4KpJP8PT/qD2+b3iVWq4UmQRlu2wBIEMiBcyO8p7LSJlZj3SWuk6w8X8Wq9gqbHgsBLS6AC6C3N8IdAECd944KszZ7mnQxyjyUnuQIdcjXUdswppy67TYCcwAs6TuuDebQq83dZp6x3uHzKWKrDM4DMOsZmHDXcLKPONx1M3YB8gZR8P6tUzbRve8gb/503MN7aGh3vdx4OKOGLSIOWbWgxv3SEnUyLy2IP/hbv7u1ANbWB/wRcC1Mzv8AxNKY0WCnotc73S49jAW6boB+iuUOj2IcARTMbpLW+RISOVUostP1QrvLQIcW3vFUUxpvJBnfotil0erhpLw1oFyXPbDQASSS0mANVpYDom6o3N7SkQbtcJcD2iwUe2qd5jk/aNdq6m7tLqjj9OIUlelHVykSIn2ZDRO8uL5aLzMLqdlbA/iH1m1KmX2NQ0opty52gAh7r6meCl2D0dp1hW9oXufTr1aMufqGxlJ3+6Qq3UuKpA9ZriQze4AubbRzb3nceBUNAwYOaSIEH4pETI0Xoey9ltqbOplwAzUMpzHKA6C2ZIsQQhiPZuw7Kb3feAUi4tEhtRhY43MSMzdQiFtxjcPUsCx5zENaZfY3Ok9aQI3KzS2PXLm08gBeHFpPEZdSCTF5hdLi8bmIsIDg4CZ6wMgyI3qCpi3G5JkaEWjlCrVpezMw3Rmrmcx9Sk0tykEy0EEfC40wSRB7RZUXbBcDdwJ3nWTxnNfmtsuTc6cxL2coG9UapAD0FJU3clFVUNTgUTTiOJE8ddOVoQp6JVfe/pb/ALWpl9XsC33jwA7d/wCyp7a96mOPnJjXw8VfwfuHmPkVq7N93vKWPZ5XUcqDJvv9bk5wpuu7MPyweeqsbS/tTz+qqqi7XG0wBLaea4gv0ECJiQDY71YdjXwAAy1rilA7gDCzMJofW4JVUi40kNSsTLq5A4Ne8d0AAJ5qOJl1Zzv6c3dmJUeH0KtILZ1LE7g3Md1lubFwRqtc73cpDd3Cd4hVcF68V1WC/sm/lHyCnK6OcqQ2U7dlPcD8k2rgXAEZGmxAs63flW5h9PBSD14qLlT054YOnADqUmL2Ak89UG7Ow51oiOwwum3FZb/Xki2nJEDdlYex9kRPEvgxyMK3RwlEaNYP6R8yFK73Gdya5Y+PzXObVcIu0MODYRHAO3cgsfoni6uI9v7U5nU6uQXNmgdpO+Vt7K0d3fJYfQL+0x3/ALH1etpJeb2i8cNnFbNcWVBneQ6m4ZerlEtI3NB81Q6BkHA0XGZ6404VXgeULo6nunl+q5/7N/7hT/NU/wB7lXwvqPZf3WLxheQym91JzC4gFxDCH5Qbm8KF2Kaw1fZNgVXl7i65LiA0loNgCALXWn0n1p/1fRYDleM3ym0Kj51M8OzlwURrHii9NWkQBJP/AElCQSKYNez1Cj9mnN1TkB//2Q==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thehoya.com/wp-content/uploads/2014/04/Online_3rdYrHousing_AJBrown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1"/>
          <a:stretch/>
        </p:blipFill>
        <p:spPr bwMode="auto">
          <a:xfrm>
            <a:off x="5495925" y="2533650"/>
            <a:ext cx="3355467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4706683" y="5905500"/>
            <a:ext cx="4933950" cy="2794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r>
              <a:rPr lang="en-US" sz="1600" dirty="0" smtClean="0"/>
              <a:t>(My job was to keep this safe)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Hoya </a:t>
            </a:r>
            <a:r>
              <a:rPr lang="en-US" dirty="0" err="1" smtClean="0"/>
              <a:t>Hoya</a:t>
            </a:r>
            <a:r>
              <a:rPr lang="en-US" dirty="0" smtClean="0"/>
              <a:t> </a:t>
            </a:r>
            <a:r>
              <a:rPr lang="en-US" dirty="0" err="1" smtClean="0"/>
              <a:t>Saxa</a:t>
            </a:r>
            <a:r>
              <a:rPr lang="en-US" dirty="0" smtClean="0"/>
              <a:t>: College at Georgetown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863600"/>
            <a:ext cx="4283964" cy="552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The best day of my life was April 3, 2007 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The day I got into Georgetown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What’s awesome about college:</a:t>
            </a:r>
          </a:p>
          <a:p>
            <a:pPr lvl="3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New friends</a:t>
            </a:r>
          </a:p>
          <a:p>
            <a:pPr lvl="3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Georgetown basketball</a:t>
            </a:r>
          </a:p>
          <a:p>
            <a:pPr lvl="4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Jeff Green, Roy </a:t>
            </a:r>
            <a:r>
              <a:rPr lang="en-US" sz="2000" dirty="0" err="1" smtClean="0">
                <a:solidFill>
                  <a:srgbClr val="000000"/>
                </a:solidFill>
              </a:rPr>
              <a:t>Hibbert</a:t>
            </a:r>
            <a:r>
              <a:rPr lang="en-US" sz="2000" dirty="0" smtClean="0">
                <a:solidFill>
                  <a:srgbClr val="000000"/>
                </a:solidFill>
              </a:rPr>
              <a:t>, Patrick Ewing</a:t>
            </a:r>
          </a:p>
          <a:p>
            <a:pPr lvl="3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Learning to love learning and critical thinking</a:t>
            </a:r>
          </a:p>
          <a:p>
            <a:pPr lvl="3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Freedom &amp; responsibility</a:t>
            </a:r>
          </a:p>
          <a:p>
            <a:pPr lvl="3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The network you build</a:t>
            </a:r>
          </a:p>
          <a:p>
            <a:pPr lvl="3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Gaining skills and education to enter the workforce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 descr="https://scontent.xx.fbcdn.net/hphotos-xfa1/v/t1.0-9/1927585_1083725904646_1383_n.jpg?oh=111b40a1526a3d008f6660e991da9b2a&amp;oe=55CCC2B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863599"/>
            <a:ext cx="2455334" cy="18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xx.fbcdn.net/hphotos-xfa1/v/t1.0-9/30834_10100288657894144_5593385_n.jpg?oh=1f2ecab6c6b0911da0858a8c6c73b223&amp;oe=55DE00C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6"/>
          <a:stretch/>
        </p:blipFill>
        <p:spPr bwMode="auto">
          <a:xfrm>
            <a:off x="7254874" y="863599"/>
            <a:ext cx="1609726" cy="2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xx.fbcdn.net/hphotos-xaf1/v/t1.0-9/216884_1984026205199_5821255_n.jpg?oh=4553d976d0ae9b79c6aaa50ec434b0f9&amp;oe=55C3382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2181" b="11579"/>
          <a:stretch/>
        </p:blipFill>
        <p:spPr bwMode="auto">
          <a:xfrm>
            <a:off x="4651375" y="2819400"/>
            <a:ext cx="245533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.xx.fbcdn.net/hphotos-xfa1/v/t1.0-9/217236_1737673125149_6520715_n.jpg?oh=ce49eaf399f64d1d2cfdf27954b797be&amp;oe=55D3F76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546598"/>
            <a:ext cx="2455334" cy="18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content.xx.fbcdn.net/hphotos-xfa1/v/t1.0-9/208363_1011591574941_1936_n.jpg?oh=3a8a31e3366c60de2fb703e7a3b07709&amp;oe=55D8366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8" r="21387"/>
          <a:stretch/>
        </p:blipFill>
        <p:spPr bwMode="auto">
          <a:xfrm>
            <a:off x="7254873" y="3918438"/>
            <a:ext cx="1609727" cy="24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100" y="439738"/>
            <a:ext cx="8558784" cy="244475"/>
          </a:xfrm>
        </p:spPr>
        <p:txBody>
          <a:bodyPr/>
          <a:lstStyle/>
          <a:p>
            <a:r>
              <a:rPr lang="en-US" dirty="0" smtClean="0"/>
              <a:t>Glory Days, They Will Pass You By, In The Blink Of An Eye</a:t>
            </a:r>
            <a:endParaRPr lang="en-US" dirty="0"/>
          </a:p>
        </p:txBody>
      </p:sp>
      <p:sp>
        <p:nvSpPr>
          <p:cNvPr id="6" name="Text Box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3464" y="914400"/>
            <a:ext cx="8567928" cy="2902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0" indent="0" algn="l" defTabSz="914400" rtl="0" eaLnBrk="1" latinLnBrk="0" hangingPunct="1">
              <a:spcBef>
                <a:spcPts val="312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286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Wingdings 3" pitchFamily="18" charset="2"/>
              <a:buChar char="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457200" indent="-228600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SzPct val="9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685800" indent="-219456" algn="l" defTabSz="914400" rtl="0" eaLnBrk="1" latinLnBrk="0" hangingPunct="1">
              <a:spcBef>
                <a:spcPts val="312"/>
              </a:spcBef>
              <a:buClr>
                <a:srgbClr val="0098C3"/>
              </a:buClr>
              <a:buFont typeface="Arial" pitchFamily="34" charset="0"/>
              <a:buChar char="̶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Four Important Things I Learned In College: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Be a man for others 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Charity and community are paramount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One person can make a difference 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Relay For Life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It’s better to make 5 great friends than 50 acquaintances </a:t>
            </a:r>
          </a:p>
          <a:p>
            <a:pPr lvl="3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If you don’t like what you’re doing then change something</a:t>
            </a:r>
            <a:b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 descr="https://scontent.xx.fbcdn.net/hphotos-xaf1/v/t1.0-9/252888_1857112515389_6904779_n.jpg?oh=2ad111cd138fe0bcf740779c05dd84e5&amp;oe=55C5A59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" b="32604"/>
          <a:stretch/>
        </p:blipFill>
        <p:spPr bwMode="auto">
          <a:xfrm>
            <a:off x="283464" y="3228439"/>
            <a:ext cx="3185450" cy="3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.xx.fbcdn.net/hphotos-xaf1/v/t1.0-9/207673_1984058486006_4998339_n.jpg?oh=699a851cf1845b175fcb86582645f5f2&amp;oe=55D0628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1" r="6411" b="8983"/>
          <a:stretch/>
        </p:blipFill>
        <p:spPr bwMode="auto">
          <a:xfrm>
            <a:off x="4064001" y="3228438"/>
            <a:ext cx="4787391" cy="31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ILERTEXT" val="Short"/>
  <p:tag name="TBGAPP" val="Y"/>
  <p:tag name="TBGSECTIONTITLETOP" val="21.25"/>
  <p:tag name="TBGCONFIDENTIALTEXT" val="Confidential"/>
  <p:tag name="TBGROMAN" val="Y"/>
  <p:tag name="TBGAUTOTITLES" val="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72"/>
  <p:tag name="TBGORIGHEIGHT" val="36"/>
  <p:tag name="TBGORIGTOP" val="121.25"/>
  <p:tag name="TBGORIGLEFT" val="195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72"/>
  <p:tag name="TBGORIGHEIGHT" val="36"/>
  <p:tag name="TBGORIGTOP" val="121.25"/>
  <p:tag name="TBGORIGLEFT" val="2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_NAME" val="Cover Cut Out"/>
  <p:tag name="TBGSLIDENAME" val="3"/>
  <p:tag name="TBGISCOVER" val="Y"/>
  <p:tag name="TBGCOVERNAME" val="CoverPag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SHAPENAME" val="3"/>
  <p:tag name="TBGPROJECTNAMEBOX" val="Y"/>
  <p:tag name="TBGORIGWIDTH" val="649.3751"/>
  <p:tag name="TBGORIGHEIGHT" val="50.5"/>
  <p:tag name="TBGORIGTOP" val="216.44"/>
  <p:tag name="TBGORIGLEFT" val="2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SHAPENAME" val="5"/>
  <p:tag name="TBGPROJECTDATEBOX" val="Y"/>
  <p:tag name="TBGORIGWIDTH" val="589.1251"/>
  <p:tag name="TBGORIGHEIGHT" val="26.5"/>
  <p:tag name="TBGORIGTOP" val="271.125"/>
  <p:tag name="TBGORIGLEFT" val="32.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PROJECTSUBTITLEBOX" val="Y"/>
  <p:tag name="TBGORIGWIDTH" val="649.3751"/>
  <p:tag name="TBGORIGHEIGHT" val="50.5"/>
  <p:tag name="TBGORIGTOP" val="220.32"/>
  <p:tag name="TBGORIGLEFT" val="3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589.1249"/>
  <p:tag name="TBGORIGHEIGHT" val="138"/>
  <p:tag name="TBGORIGTOP" val="306"/>
  <p:tag name="TBGORIGLEFT" val="22.875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12.2354"/>
  <p:tag name="TBGORIGHEIGHT" val="24.23441"/>
  <p:tag name="TBGORIGTOP" val="25.87504"/>
  <p:tag name="TBGORIGLEFT" val="581.58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43.2501"/>
  <p:tag name="TBGORIGHEIGHT" val="143.2501"/>
  <p:tag name="TBGORIGTOP" val="95.19441"/>
  <p:tag name="TBGORIGLEFT" val="534.62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ONFIDENTIAL" val="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337.32"/>
  <p:tag name="TBGORIGHEIGHT" val="444"/>
  <p:tag name="TBGORIGTOP" val="67"/>
  <p:tag name="TBGORIGLEFT" val="22.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"/>
  <p:tag name="TBGORIGHEIGHT" val="24.00008"/>
  <p:tag name="TBGORIGTOP" val="-11.37504"/>
  <p:tag name="TBGORIGLEFT" val="12.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"/>
  <p:tag name="TBGORIGHEIGHT" val="24.00008"/>
  <p:tag name="TBGORIGTOP" val="0.6249606"/>
  <p:tag name="TBGORIGLEFT" val="24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"/>
  <p:tag name="TBGORIGHEIGHT" val="24.00008"/>
  <p:tag name="TBGORIGTOP" val="12.62496"/>
  <p:tag name="TBGORIGLEFT" val="36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53.5"/>
  <p:tag name="TBGORIGHEIGHT" val="230.2501"/>
  <p:tag name="TBGORIGTOP" val="77.74992"/>
  <p:tag name="TBGORIGLEFT" val="39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"/>
  <p:tag name="TBGORIGHEIGHT" val="24.00008"/>
  <p:tag name="TBGORIGTOP" val="24.62496"/>
  <p:tag name="TBGORIGLEFT" val="48.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26.0266"/>
  <p:tag name="TBGORIGHEIGHT" val="150.7597"/>
  <p:tag name="TBGORIGTOP" val="332.8674"/>
  <p:tag name="TBGORIGLEFT" val="460.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74.1072"/>
  <p:tag name="TBGORIGHEIGHT" val="68.25008"/>
  <p:tag name="TBGORIGTOP" val="289.8564"/>
  <p:tag name="TBGORIGLEFT" val="503.196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26.65779"/>
  <p:tag name="TBGORIGTOP" val="76.32"/>
  <p:tag name="TBGORIGLEFT" val="2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MASTERSECTIONHEAD" val="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23.1551"/>
  <p:tag name="TBGORIGHEIGHT" val="378"/>
  <p:tag name="TBGORIGTOP" val="120"/>
  <p:tag name="TBGORIGLEFT" val="378.46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23.1551"/>
  <p:tag name="TBGORIGHEIGHT" val="378"/>
  <p:tag name="TBGORIGTOP" val="120"/>
  <p:tag name="TBGORIGLEFT" val="21.422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46.04528"/>
  <p:tag name="TBGORIGTOP" val="76.32"/>
  <p:tag name="TBGORIGLEFT" val="2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67"/>
  <p:tag name="TBGORIGHEIGHT" val="236"/>
  <p:tag name="TBGORIGTOP" val="130.0001"/>
  <p:tag name="TBGORIGLEFT" val="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83.5"/>
  <p:tag name="TBGORIGHEIGHT" val="124.4375"/>
  <p:tag name="TBGORIGTOP" val="374.5625"/>
  <p:tag name="TBGORIGLEFT" val="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94.5"/>
  <p:tag name="TBGORIGHEIGHT" val="235.7501"/>
  <p:tag name="TBGORIGTOP" val="130.2501"/>
  <p:tag name="TBGORIGLEFT" val="401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41.9583"/>
  <p:tag name="TBGORIGHEIGHT" val="124.4375"/>
  <p:tag name="TBGORIGTOP" val="374.5625"/>
  <p:tag name="TBGORIGLEFT" val="401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38.6924"/>
  <p:tag name="TBGORIGHEIGHT" val="124.4375"/>
  <p:tag name="TBGORIGTOP" val="374.5625"/>
  <p:tag name="TBGORIGLEFT" val="557.30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4.4375"/>
  <p:tag name="TBGORIGHEIGHT" val="162.0813"/>
  <p:tag name="TBGORIGTOP" val="355.7406"/>
  <p:tag name="TBGORIGLEFT" val="246.74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48"/>
  <p:tag name="TBGORIGHEIGHT" val="0"/>
  <p:tag name="TBGORIGTOP" val="492"/>
  <p:tag name="TBGORIGLEFT" val="35.3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46.04528"/>
  <p:tag name="TBGORIGTOP" val="76.32"/>
  <p:tag name="TBGORIGLEFT" val="22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16.75"/>
  <p:tag name="TBGORIGHEIGHT" val="313.2083"/>
  <p:tag name="TBGORIGTOP" val="138.8958"/>
  <p:tag name="TBGORIGLEFT" val="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79.8054"/>
  <p:tag name="TBGORIGHEIGHT" val="134.8542"/>
  <p:tag name="TBGORIGTOP" val="138.8958"/>
  <p:tag name="TBGORIGLEFT" val="353.74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79.8054"/>
  <p:tag name="TBGORIGHEIGHT" val="163"/>
  <p:tag name="TBGORIGTOP" val="289.1042"/>
  <p:tag name="TBGORIGLEFT" val="353.749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39.5"/>
  <p:tag name="TBGORIGHEIGHT" val="134.8542"/>
  <p:tag name="TBGORIGTOP" val="138.8958"/>
  <p:tag name="TBGORIGLEFT" val="555.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39.5"/>
  <p:tag name="TBGORIGHEIGHT" val="162.625"/>
  <p:tag name="TBGORIGTOP" val="289.1042"/>
  <p:tag name="TBGORIGLEFT" val="555.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674.64"/>
  <p:tag name="TBGORIGHEIGHT" val="57.43425"/>
  <p:tag name="TBGORIGTOP" val="452.1041"/>
  <p:tag name="TBGORIGLEFT" val="22.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674.64"/>
  <p:tag name="TBGORIGHEIGHT" val="426.4616"/>
  <p:tag name="TBGORIGTOP" val="68.53842"/>
  <p:tag name="TBGORIGLEFT" val="22.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39.75"/>
  <p:tag name="TBGORIGHEIGHT" val="8.375"/>
  <p:tag name="TBGORIGTOP" val="511.375"/>
  <p:tag name="TBGORIGLEFT" val="5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90.7398"/>
  <p:tag name="TBGORIGHEIGHT" val="192.4616"/>
  <p:tag name="TBGORIGTOP" val="68.53842"/>
  <p:tag name="TBGORIGLEFT" val="258.97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9.9328"/>
  <p:tag name="TBGORIGHEIGHT" val="151.9591"/>
  <p:tag name="TBGORIGTOP" val="343.041"/>
  <p:tag name="TBGORIGLEFT" val="442.97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29.2324"/>
  <p:tag name="TBGORIGHEIGHT" val="151.9591"/>
  <p:tag name="TBGORIGTOP" val="343.041"/>
  <p:tag name="TBGORIGLEFT" val="185.13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674.64"/>
  <p:tag name="TBGORIGHEIGHT" val="426.4616"/>
  <p:tag name="TBGORIGTOP" val="68.53842"/>
  <p:tag name="TBGORIGLEFT" val="22.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88.5"/>
  <p:tag name="TBGORIGHEIGHT" val="259"/>
  <p:tag name="TBGORIGTOP" val="199.5"/>
  <p:tag name="TBGORIGLEFT" val="22.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88.5"/>
  <p:tag name="TBGORIGHEIGHT" val="22"/>
  <p:tag name="TBGORIGTOP" val="464"/>
  <p:tag name="TBGORIGLEFT" val="22.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"/>
  <p:tag name="TBGORIGHEIGHT" val="24.00008"/>
  <p:tag name="TBGORIGTOP" val="-11.37504"/>
  <p:tag name="TBGORIGLEFT" val="12.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4"/>
  <p:tag name="TBGORIGHEIGHT" val="24.00008"/>
  <p:tag name="TBGORIGTOP" val="0.6249606"/>
  <p:tag name="TBGORIGLEFT" val="24.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64.21"/>
  <p:tag name="TBGORIGHEIGHT" val="259"/>
  <p:tag name="TBGORIGTOP" val="199.5"/>
  <p:tag name="TBGORIGLEFT" val="432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72"/>
  <p:tag name="TBGORIGHEIGHT" val="36"/>
  <p:tag name="TBGORIGTOP" val="121.25"/>
  <p:tag name="TBGORIGLEFT" val="22.8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88.5"/>
  <p:tag name="TBGORIGHEIGHT" val="22"/>
  <p:tag name="TBGORIGTOP" val="465"/>
  <p:tag name="TBGORIGLEFT" val="370.60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337.32"/>
  <p:tag name="TBGORIGHEIGHT" val="435"/>
  <p:tag name="TBGORIGTOP" val="68"/>
  <p:tag name="TBGORIGLEFT" val="22.3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93.3334"/>
  <p:tag name="TBGORIGHEIGHT" val="145.0001"/>
  <p:tag name="TBGORIGTOP" val="67.99992"/>
  <p:tag name="TBGORIGLEFT" val="366.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6.7501"/>
  <p:tag name="TBGORIGHEIGHT" val="224.5461"/>
  <p:tag name="TBGORIGTOP" val="67.99992"/>
  <p:tag name="TBGORIGLEFT" val="571.249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93.3334"/>
  <p:tag name="TBGORIGHEIGHT" val="126.75"/>
  <p:tag name="TBGORIGTOP" val="222"/>
  <p:tag name="TBGORIGLEFT" val="366.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93.3334"/>
  <p:tag name="TBGORIGHEIGHT" val="145.0002"/>
  <p:tag name="TBGORIGTOP" val="357.9998"/>
  <p:tag name="TBGORIGLEFT" val="366.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6.7502"/>
  <p:tag name="TBGORIGHEIGHT" val="194.4616"/>
  <p:tag name="TBGORIGTOP" val="308.5384"/>
  <p:tag name="TBGORIGLEFT" val="571.249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674.64"/>
  <p:tag name="TBGORIGHEIGHT" val="228.5714"/>
  <p:tag name="TBGORIGTOP" val="72"/>
  <p:tag name="TBGORIGLEFT" val="22.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72"/>
  <p:tag name="TBGORIGHEIGHT" val="36"/>
  <p:tag name="TBGORIGTOP" val="121.25"/>
  <p:tag name="TBGORIGLEFT" val="109.3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50.8228"/>
  <p:tag name="TBGORIGHEIGHT" val="245.2208"/>
  <p:tag name="TBGORIGTOP" val="254.2078"/>
  <p:tag name="TBGORIGLEFT" val="22.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76.9599"/>
  <p:tag name="TBGORIGHEIGHT" val="245.2209"/>
  <p:tag name="TBGORIGTOP" val="254.2077"/>
  <p:tag name="TBGORIGLEFT" val="320.00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674.8228"/>
  <p:tag name="TBGORIGHEIGHT" val="265.1428"/>
  <p:tag name="TBGORIGTOP" val="66.28575"/>
  <p:tag name="TBGORIGLEFT" val="22.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50"/>
  <p:tag name="TBGORIGHEIGHT" val="150"/>
  <p:tag name="TBGORIGTOP" val="351"/>
  <p:tag name="TBGORIGLEFT" val="284.73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221.7142"/>
  <p:tag name="TBGORIGHEIGHT" val="150"/>
  <p:tag name="TBGORIGTOP" val="322.5715"/>
  <p:tag name="TBGORIGLEFT" val="248.874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337.32"/>
  <p:tag name="TBGORIGHEIGHT" val="432"/>
  <p:tag name="TBGORIGTOP" val="65.14284"/>
  <p:tag name="TBGORIGLEFT" val="22.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317.8914"/>
  <p:tag name="TBGORIGHEIGHT" val="432"/>
  <p:tag name="TBGORIGTOP" val="65.14284"/>
  <p:tag name="TBGORIGLEFT" val="382.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317.8914"/>
  <p:tag name="TBGORIGHEIGHT" val="302.8571"/>
  <p:tag name="TBGORIGTOP" val="194.2858"/>
  <p:tag name="TBGORIGLEFT" val="382.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72"/>
  <p:tag name="TBGORIGHEIGHT" val="36"/>
  <p:tag name="TBGORIGTOP" val="119.75"/>
  <p:tag name="TBGORIGLEFT" val="453.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73.92"/>
  <p:tag name="TBGORIGHEIGHT" val="19.25"/>
  <p:tag name="TBGORIGTOP" val="34.62504"/>
  <p:tag name="TBGORIGLEFT" val="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CNTSOURCE_FULL_NAME" val="C:\ProgramData\Blackstone\Templates\PowerPoint\BXP-A\App Files\Core Objs.pptx"/>
  <p:tag name="TBGCNTSLIDE_ID" val="1"/>
  <p:tag name="TBGCNTSHAPE_NAME" val="Text Box"/>
  <p:tag name="TBGREFRESHABLE" val="Y"/>
  <p:tag name="TBGCONTENTNAME" val="Text Box"/>
  <p:tag name="TBGORIGWIDTH" val="674.8228"/>
  <p:tag name="TBGORIGHEIGHT" val="436.5714"/>
  <p:tag name="TBGORIGTOP" val="66.28567"/>
  <p:tag name="TBGORIGLEFT" val="22.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72"/>
  <p:tag name="TBGORIGHEIGHT" val="36"/>
  <p:tag name="TBGORIGTOP" val="121.25"/>
  <p:tag name="TBGORIGLEFT" val="368.875"/>
</p:tagLst>
</file>

<file path=ppt/theme/theme1.xml><?xml version="1.0" encoding="utf-8"?>
<a:theme xmlns:a="http://schemas.openxmlformats.org/drawingml/2006/main" name="BXP">
  <a:themeElements>
    <a:clrScheme name="APP_Blank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0000"/>
      </a:accent1>
      <a:accent2>
        <a:srgbClr val="0098C3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89B0"/>
      </a:accent6>
      <a:hlink>
        <a:srgbClr val="006778"/>
      </a:hlink>
      <a:folHlink>
        <a:srgbClr val="63CECA"/>
      </a:folHlink>
    </a:clrScheme>
    <a:fontScheme name="APP_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45720" rIns="45720" rtlCol="0">
        <a:noAutofit/>
      </a:bodyPr>
      <a:lstStyle>
        <a:defPPr>
          <a:defRPr sz="1600" b="1" dirty="0" err="1" smtClean="0"/>
        </a:defPPr>
      </a:lstStyle>
    </a:txDef>
  </a:objectDefaults>
  <a:extraClrSchemeLst>
    <a:extraClrScheme>
      <a:clrScheme name="APP_Blank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000000"/>
        </a:accent1>
        <a:accent2>
          <a:srgbClr val="0098C3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89B0"/>
        </a:accent6>
        <a:hlink>
          <a:srgbClr val="006778"/>
        </a:hlink>
        <a:folHlink>
          <a:srgbClr val="63CE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P_Blank 2">
        <a:dk1>
          <a:srgbClr val="323232"/>
        </a:dk1>
        <a:lt1>
          <a:srgbClr val="FFFFFF"/>
        </a:lt1>
        <a:dk2>
          <a:srgbClr val="191919"/>
        </a:dk2>
        <a:lt2>
          <a:srgbClr val="FFFFFF"/>
        </a:lt2>
        <a:accent1>
          <a:srgbClr val="323232"/>
        </a:accent1>
        <a:accent2>
          <a:srgbClr val="0098C3"/>
        </a:accent2>
        <a:accent3>
          <a:srgbClr val="ABABAB"/>
        </a:accent3>
        <a:accent4>
          <a:srgbClr val="DADADA"/>
        </a:accent4>
        <a:accent5>
          <a:srgbClr val="ADADAD"/>
        </a:accent5>
        <a:accent6>
          <a:srgbClr val="0089B0"/>
        </a:accent6>
        <a:hlink>
          <a:srgbClr val="006778"/>
        </a:hlink>
        <a:folHlink>
          <a:srgbClr val="63CEC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9194</TotalTime>
  <Words>618</Words>
  <Application>Microsoft Office PowerPoint</Application>
  <PresentationFormat>On-screen Show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BXP</vt:lpstr>
      <vt:lpstr>PowerPoint Presentation</vt:lpstr>
      <vt:lpstr>About Me</vt:lpstr>
      <vt:lpstr>The Early Years</vt:lpstr>
      <vt:lpstr>My Family</vt:lpstr>
      <vt:lpstr>High School</vt:lpstr>
      <vt:lpstr>Not All Fun &amp; Games: Working! </vt:lpstr>
      <vt:lpstr>Not All Fun &amp; Games: Working! </vt:lpstr>
      <vt:lpstr>Hoya Hoya Saxa: College at Georgetown</vt:lpstr>
      <vt:lpstr>Glory Days, They Will Pass You By, In The Blink Of An Eye</vt:lpstr>
      <vt:lpstr>So What Comes Next…. A Career! </vt:lpstr>
      <vt:lpstr>So What Is Blackstone? What Do I Do?</vt:lpstr>
      <vt:lpstr>Career Advice</vt:lpstr>
    </vt:vector>
  </TitlesOfParts>
  <Company>The Blackstone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riversod</dc:creator>
  <cp:lastModifiedBy>hammermd</cp:lastModifiedBy>
  <cp:revision>273</cp:revision>
  <cp:lastPrinted>2014-04-22T05:52:45Z</cp:lastPrinted>
  <dcterms:created xsi:type="dcterms:W3CDTF">2013-07-15T19:11:08Z</dcterms:created>
  <dcterms:modified xsi:type="dcterms:W3CDTF">2015-05-06T00:38:21Z</dcterms:modified>
</cp:coreProperties>
</file>