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94" r:id="rId4"/>
    <p:sldId id="279" r:id="rId5"/>
    <p:sldId id="295" r:id="rId6"/>
    <p:sldId id="260" r:id="rId7"/>
    <p:sldId id="282" r:id="rId8"/>
    <p:sldId id="293" r:id="rId9"/>
    <p:sldId id="265" r:id="rId10"/>
    <p:sldId id="296" r:id="rId11"/>
    <p:sldId id="285" r:id="rId12"/>
    <p:sldId id="289" r:id="rId13"/>
    <p:sldId id="270" r:id="rId14"/>
    <p:sldId id="269" r:id="rId15"/>
    <p:sldId id="274" r:id="rId16"/>
    <p:sldId id="292" r:id="rId17"/>
    <p:sldId id="288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rgbClr val="1F27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  <a:cs typeface="Avenir Roman"/>
              </a:rPr>
              <a:t>By: Chad Thomas</a:t>
            </a:r>
            <a:endParaRPr lang="en-US" dirty="0">
              <a:latin typeface="Garamond" panose="02020404030301010803" pitchFamily="18" charset="0"/>
              <a:cs typeface="Avenir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6000" dirty="0" smtClean="0">
                <a:solidFill>
                  <a:srgbClr val="00BAC4"/>
                </a:solidFill>
                <a:effectLst/>
                <a:latin typeface="Garamond" panose="02020404030301010803" pitchFamily="18" charset="0"/>
                <a:cs typeface="Avenir Black"/>
              </a:rPr>
              <a:t>a story of a young bo</a:t>
            </a:r>
            <a:r>
              <a:rPr lang="en-US" sz="6000" dirty="0" smtClean="0">
                <a:latin typeface="Garamond" panose="02020404030301010803" pitchFamily="18" charset="0"/>
                <a:cs typeface="Avenir Black"/>
              </a:rPr>
              <a:t>y from brick city</a:t>
            </a:r>
            <a:endParaRPr lang="en-US" sz="6000" dirty="0">
              <a:solidFill>
                <a:srgbClr val="00BAC4"/>
              </a:solidFill>
              <a:effectLst/>
              <a:latin typeface="Garamond" panose="02020404030301010803" pitchFamily="18" charset="0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HARD OR PLAY HARD?</a:t>
            </a:r>
          </a:p>
          <a:p>
            <a:r>
              <a:rPr lang="en-US" dirty="0" smtClean="0"/>
              <a:t>LEARN OR BE LAZY?</a:t>
            </a:r>
          </a:p>
          <a:p>
            <a:r>
              <a:rPr lang="en-US" dirty="0" smtClean="0"/>
              <a:t>GROW OR STAY THE SAME?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AutoShape 8" descr="data:image/jpeg;base64,/9j/4AAQSkZJRgABAQAAAQABAAD/2wCEAAkGBxQSEhQUEhMWFRUXGBgXGBgXGRcYGBwcGhgaGxcdGRsYHCggHBolHBgYITEhJSkrLi4uFx8zODMsNygtLisBCgoKDg0OGxAQGywkICQsLCwsLSwsLCwsLCwsLCwsLCwsLCwsLCwsLCwsLCwsLCwsLCwsLCwsLCwsLCwsLCwsLP/AABEIAMEBBQMBIgACEQEDEQH/xAAcAAACAwEBAQEAAAAAAAAAAAAEBQIDBgABBwj/xAA7EAABAgQEAwYFBAEEAgMBAAABAhEAAwQhBRIxQVFhcQYTIoGRsTKhwdHwFCNC8eEzQ1JyFWIHotI0/8QAGQEAAwEBAQAAAAAAAAAAAAAAAQIDBAAF/8QAJhEAAgICAgEFAQADAQAAAAAAAAECEQMhEjFBBBMyUWEiQnGRFP/aAAwDAQACEQMRAD8AzFeAsC2kV0dAo3S7RrKSkRL8awMvMga73iydW0vdHuXMx/hSMz8Xaw6xjTJhnZzC0zZSpamFnfz94Y9mK4080yxKzWZxYW584zMqtmzP9IIkZXCjMJfyCdfWBSF2K50xQ3CDkT5tf5xnyVJqTexWtn0mnx6Slav1C0J4AkW8oxHazGaZa/2QVKBfMHAB5E/SEk0IKiUJCWe41L8SbxnJql5wVXvC48EUlSqh7NjMm1MwJKpyEhrBLqV6mwMeijC05iVLI1zE+2kC0tSqZldOVI1MMqXDJywpcpJUnqwMM4Sf4JYtVW9zKEuUNHcgcTCLFqkLIzAkxqK2uEtCgqWAbgxm6aqzLIAF+MPigoq6GTVFOF0xIcC0fRcEoUTpBQsgFIt94CxddKinlCnlLM7w5kgEJ55lG2vB4XSZ0yekqC0U4AIZs6y3DQCGlOLVWgNfpq+y2LzJZWhMoZW+Mlg4sOsMcL7V0stS0z5yCvYJdZ5hkgxh6TCR3iDMUuaD/wA1eHzSLGGGJiRSrTNZKFJSUpSgAPmbYRgbhGSUVyatI7GvCKe3VWJ4SqkppiGU4nK/aAI3APi9QIRVOOVUxQM0ynAAcAnTcsYHxLHFTPjJPAbDq3rCabV7e1o14fTJxSkkaFBJbNTVdp5xkiS8vKLOHDxbgXaZMhK0rp5U57uoBTFttyOUY6UtyyiQPz1i2UWYaj68o0+wkd/LNPWCWuWJiGBJYpGx3DaiBKeYA2bQF/LeFsmoIVca2djaCFTQksfI7evCMk/TuGiThXRrEU4UAUmxj3uWjPYRiZlnXwnbh0h7PxBLDJ4ydAPrw848yeGcZUZnBp0D1c5cspVLVlL+sQlhE85qkkg6tAWLKqRMEtUuWlWoclViItlIWlLLKSdfCGAjZ7UoY/00Qi0qKK+nlhQEt1SwQz/WFeNyETFpIJszjaLausKXYeXHpA2IpUKbMQUqSQqxIccDF8S4tcn+FrUVTDJUtcweFC1pA/ghRZubR6qqm03hUgpBH+5LsfUQ97N9qJi0AU5AYDMDqD0EH4xiRnSxKWAtatw3Vx7RGOaSzOEkkv8AeycssbqjESMTGYFSAzmySzcNYnS1QC5sxXhUosHuyQLQ8xrBTLEjOhP706WksDmCQcyz4Q+gIfZ41vbfsJRJkzJ8srkkJKmSp0HKnTKrTTZo0xnCUNHVFraoQ/8AxTjSaYrXOPhnFWc8CPhJHqPOAMQw9pKZpUGm2kywHmKS7BTasduNoV4L2MramWJkhIIIe6smo52MB4biNTTVQXnKJsp5XiZWVhlysoEWAaG4xd2w19BU/CahByrkrQRsx4Dh1joMrsWnTVZps4qUeLfIMwjyM7nPxQlMPlYeM/ieclh4ZhJD9NIb0mGkn+KBqyQABy5Qsm48nO6Gc2bWJfqcpdYKib8IZ35Bq9hCpaUqbUvtvFGIhJV4fCGvHtLUd6ssCAGJ5X2g6swxK0laC53jktW1QtiuhwxK7uwNh6wVSdlAleZRdOsNpFEnugAb2aNDhtEyWPiDQXN8LQV1ZgMWqZiQ6JOSTxIur7CCsJ7STJaZiVftpIcBXMXIj6OrDZKkJEwJIBcAttGc/wDkfB0TpCFywLFnGvyhY5XdnNfRiO1GOSZ8kd2llB8xYDy59YzWCI7yYLFhqYZyeyilrShU1KMxID6EjUdYc0+DilC5eYKLXLN1i2TLBQ0HwU1dST4UmI09gIGKATaCpaCfhjzGqRIYIneAlQcJDj2A9YyOM15MxiXPtyjQYtMyS8m5Ynk4LE7218ow03/UJNtNbtG/0eLVs2Y48I/rGFPSmYSNhqS4+bw7peyqpg9dH5NxfrCSRiolC/i5feC6ftxPQQUplpl3sXe2zjfhG7+vCDryGq7LlJ8QJ5jgbaHQi3KKcV7PkB0F/LhxbfXzjX9nO0kurQSuXkUCxdmPCGxo0KBfZzx0/BDqxX2fJKmQuWb7N7DQGL6GdmGUi4uPLURvsQwVKwSdw23Xz/xGFq6bupoBL39zx/NYDqSoNNEJk/xEMG9oZ4TVBTyWDL/lu0aOVh9HPppaDKUiczFYLAsWL8biM/IpBInlD5gnfrpGCfF6F3KWx1jJNROM0JyBKUpZxdnv0hbXy1IlheQ5VOyjZzDA4LVzZKqmWgLlIJK0uQspSHOQfyI4Qb2mqpE+llTJU0qYacA242VHNPtjvXRh5CiFORmMGTJ2cEKTYgg+cU0xY3vyghhE5PZmf2ZqRImys5kqIKCygHJPAttaNJ2WxwSlomT0jIbZxdjwUNjAk6qEiolrlv4wErABurbWzxPHsHqAoz5VNOABeaCBlPMJBc+Qi2ZQyLjPXLyM1ejQ4p2vEysE2UM8uVLKEnYKX8R9AIt7WdrVVNApAF28R5b+sfNKaomOoywWVqBcX5Rs+z/dzKOolT5KkrWEiXMfQv4rONmveFXpMeCKUfFd/gKaNxT9rhJlyhISUoEtIIITmLARh5s5NRNqZrNnmZmPH8MWpTokHQM8LZ2JJCilKVsmxISSOtolznkugLQYqhQbtHQoqMZ7uYpKS6WSfECC5BexvwjoZYcrQ2yGGrUiYFakRtcKpzUqKlli1gIE7N9llTAqZ8SE63vxMaSl7hAcLAI0D/TWLzf4dxZVhNElGYLtrHpnplJJSq/CBZ2JhYKT8QNoG+PwsEgs54X1iEbepCrSHuETUzZiSA4Oo2hn2oxz9OO6lH9xgTYEAfePMHwFMpQKFlVnIttGTx2b3lRMJsrMwSBe1hpyEVhBXxHirIT66ct1TJihvqwHptFAr1puJitb3JB2JLltuEDIKgTmTMVwAygnb8eGM/DAlJKl5FFso+K+jcuZaNfFfRRUVVKE1EtaVWUbi4Z7HQ3AbNoYrOB5Jf7dQRMAYpV4kquSWcvu2u0QRSKCgVDZ/CzW0vow+kN50sKSTZ2F9+OvpeElhTjSA4qzNyBNRdUpKh/6qbzLjSOw+jImupAQDcELJBNrMPnBqZqc7cDdw1nINomFJve52t+f3Gf23DwVhhgJMamlUxZewF9tTz6fOMsAS/4flGkxhRSoqzBTkO4G3+Cbc+kIxrfR2GVvZz84041SOn2W0WGhVllxskO8Nq6hkSQgmUtIJZ0TCPUCFslbbM35+PDunmInSyiZd99weMNJuxVQCMaTKORDS5er67bnWH1HjalCZLlrzKVLXlILgKZxrGPrMLUlRSL8CHBI6Q1wDC5iCFn9vbMoAFuQ+sUTSQnkCoO0VQhSR3ymzMoLuCDrrcQ0mr76YCS6XckbOf6hd2jUJiioZSriLPzMXdngcyNwot5D8eFaVWOm+jQ1uKy5asqFhK0knL/28W/WKaNfeLUtW4D+RhT2iw9E2bMOis1jyYN8oN7NU+RJQVOwsfOPPlFLaZNKpjmi7QzpRmSETcsuZfmCzEA7OG9Iy1RWJp1zAjxypgIIGiVbKB4Qzqe5UhTq/ezulOyk6FubxVSrStWRaRlIykcoKdNt9fQsnTdgkqYILlICiMu5t5wro6OYmZNlJGbuxm5lHEcbQz7OKzT5bcXbpeFnDyhZI1OIYHmldykOWcKYEpUNCOcN6PtF32HkKtPSCibYoYsQ4fYhiDzgo9qJUhBBS83ZIZ/PgIxWJ1qqiYZiwASwYWDDTrqYyfKFSW11+fYzVIV0GDSkCWcjTE5gpQUTmcuHB4C0HzFbCI5m6x4Yac5TdyFbJpSAApTpl5glUxnSh3Yq5W1j6D2Fppc8qYSyJRy+AfE4cHo0YjCO0H6cGXOQkSZySETD4kLJ/irhbSJ4BiUzCJ4ZPeU0wtZyEhR8Az7k6jhpvG700Y8bo6NPTAO39AJWKVILEKEpaeQKWb1B+UdDjtnQ/qK9c5MlaErkyT/FJKgZgUTcuWCR5CPIM5xTqx3CXhAeD1syXIypUpCV6hLX+VrcILkpOV0pD8TrEKeSEEZ/hFhB1bVygh5T8z/cZ4uT2IuiVJgspcoqK/3HuAd30ihfZGeokIVlBHrFdJM/knf3j6LgyVFCVLOgv+CGlLVnRhZnqOaujp1qWGUhLceQ+/lHzyZVqzZv+ZLmPr2NU6FSlhdyb5dWuNtyA3oI+STqZSV92QxBNzdxf56w2DKmysVoslVBCmSdgON31HqYJkoLgE3Z3JLtwv8AmsDUk0AF2AINjq/L0h1S04IQSkqASdLkp/5IYXbhzbUxvUkziMuWwSkBwxboGe/R4uoV3b/HnFlRSKlTApP7svKMpDMxDEjj1iUqozAFmJt77DkdeUFMJnMWAC1MBe1z53A1N9nhVNmsnR1Pu+uln03h9XUiCSwKrKJJ4h32AckOxLGzh4RGYWOa5ADFmB1cFhY+sLJFIi8zytwoOOJHu3uLxUumcZkXZgQLkP8A1+NBhFvUHnmPv97QOZzLuWCmvwL20249Yn50P42VLqQAAUkEWOpdiX/jx4nhFsmQf4G9mvbR79N94lPpFpLfFoRlZiw5XsD7cyK5Cy2VRISHYOpk9Uiwv0NodSRNxL5dTNTqbt6c+n2iM+omqYvrxIc8QA7wzoxLIyrUlRZmAOmpOl2sXfzjp9MlGYIIUlhcm4dikcNjdt4KYKE1NShalJsSxVukM2778+MaehpglsqkgMEuCwADk21NyRbhzeElLTHnctubcbnQ89gYeuJYI/lZ9yPtrpzeBJjJAWMYbOebOlkKQk/uI/mkAC4G/GPezMzvEKU49oox6Wv/AFASUn4m+ojuzwaXMYb/AEjHPrZJfOhbiFUoLZKSQCNOIMEIx0S15Fy3HHT3gaRPClKbibecQrqULBeHtdSJOW9hWLY8kz5cyT4QEZVtwJ0PSJyaa4Ugq1dxYjhA2CYO/iWNLAceBMPu7aI5cij/ADEZ/hShJdzrxOsXpGXrHFITfc6RBRjM7YpMx00jKQTq4iCAfKK6tTAczBUQWXVFXmkJkKSkoSzOATYej84XTUEsgEkWypcs+zCPZsyGvZukdRmK0TYdf8D3ho/yCEXKVIfUEsyZaUPmLXJvfdn2jouQ9za8exVY77PQtLQvErxku4ew/wARfNlOR3h/bcO0M1Ua0FRUl+cKqwqDBQsYnB0tGJxpDn9BK/2OAMPMKxFaGCkvpprGWwyYoK1YNGhosWk08pUw+JQN073Ozw0pwb2FaRp10UpQUrKHUxJ3tpHzLtRJkp/3QZwJDa72f83jQdq8YQul7+mmlKyQGBvfUEHePmZSpRKlEkkuSeMTWpWguVDaWqWtIC2Sr81A9fOKv1hklpS93ILkPxBsxb8MCykvHkyQtNwjOORuOgjXH1MOmHmhjKxGaXBLJNyAGS51bg99IrVWrAy2Bckl9m/z84FVXAy15PiGxs2ztyeE4lTZhIJsbfXzduBMaYZIy6GVsZf+S+MIDeLXckm9j09R61VZQo78d9tH46x1PRlLAoJ66/SGEnJwB5Ev7mKNjJCaYynO2wZnL+/KBp9MCDcHp/nrGpORQbwhmsQoDXlb+oDnUacqQgi5DgOp2P8AQ8jvCMdMzyFKlhJewJDFy9rNtub/AFicsCYc1khmN26c28/MQ8mYcVDwsq5BPTXzffkOMUjDydrNfYnYJ0cBt4WwlVBJCLKAyqtqMvIgnS4IgyYgILqCchLki1r8dgRcf4j2SgpKgpLMyhs4PxWHEkM/A2gvEKYZLOU5VWOzi3m44e8dZ1AOEoATnK9HISSC4dgffgIHnVBzrOjkAP1HrYCKpUsgWLFRA2NuL7AN7QLPW6ieJtyvwgnDOlmBSSk6F/LhE8NpilKwOJ82FoApVl+X5/j1hnSVATKUXuApt4hkjsEkuzKLklBM1Fz/ACHEQwoViaARpvC+SpU1QSgMDYn3jRUlMJYyoDD6wmWVR32ZWtbCJZYNEiQLnXb7xKUgan+zwimYpy5jH2LZyy5fjHo0jgLRNIhkdZ4lMKsSmuthon33hnVTsqSo7Qllh9fOHivIrLZEsqIAuSWEb3BqIJCUn4Rbqd4z3Z6guZh6J67/AG9Y0slQFiSAbWc+0NFcpGnDHjHk/J1RNQk2UkdTby9fmI8jJ4rUBay3wh2+v5yEdFXnSdJE3l2bCsrZiEHvZiWN2Tr5wBLrM4BIs1oGqMNUJhK1ZgNjBeGSwVlATa7ecZpvnGkBu2Cz6vKbQKmfnN9I9xqnKFEF4CoZZUoAWicI12DYfJ8bpAgSdIYtD6jpkpW6dBrF8/CBMJUk3hedzdHU30Z+XLAiwz8ul4uxCQqSrKoOW2gYJJDjXQQvFuVHJN6AqopJLuH1AZz1J0EWSlhjlSw6k358ovp6JI+J353+oixdKgWScp4ZiBflmMexhgoxNVVooK+KrbjQu2nLe0XZktsLNwvsNz6DaIfpcrqF23Au/wAwIrlSwRZKrXb+RHMnbrFwE15dVkkDThxsOPPrBGHkk5rJ1KQG6M3EWL7RVOWNkAqGqlXbXQHp5xXlKicxIBYa3VudL6sB5CFaOsMVNSFKCLhwLPY2ckiz3doIEwLJBGjF/Z/VQbnCyfNYJQlIDXI/q129uMHYabKKi5JBd+Q8tSflCuIbLTTEkKFy412e2nIMeTxWuSVJIbS3Xj5aR0ut8SsxsWHE3sDs/GC5U17u258gHHyPzjqDZm59CwU/M9Ry5/cQDMoXTre1uW3SNNiMm2YcwdG0uA3l6QqEshSxmtfy/CIKOszy0KTYO8E4fnLpIYkH58YdIowseKxLAW9vmIqEosQLNq4v7wdCNlFDRd2lyLnloINlyniUvwhyW9/tEhOKjpr+eRjDPA5N7JvGUzVXtoNIiuxMFIlhRZjy0/NogACb2ifsSEeORQl+NukSeCkU9yC/XaAMWo5hGRFn1P0g+3IVwkKq2rExWUfCN+J+0TopGdQSBcloHm0pSogJIAPy2jVdksPYGareyeg1PmfaGkqVI6MXKVDehpwnKlrAMPzi/vAGLVJRmSDclkn3P5xEOMgI1v8AlukZPE6zvJhLukWT9/M3g/CBozTpUhWZiuAjouKHP2Dx0TUG1ZkpmoFSpSyDxOsOuyVciVPX3v8AKw5cIZ9psAVnC0MLX8oy1VTBBSVFllQD+f2iaVui1UzS9tFSLEjXdvaMT3qEn9u5hli2FT0NNmDMja722cQAiWx7wt0hpV4DK/KDJWf4dH1i/ItJsvIBd9Yop6nUtc6QQJ8z4cuYnbSMuPWQC7FM+pClusrJ3O/zieJYijw92k2TdxfXW2u0G/8Ag1zVZkkA8IWYnR93MyKLlvXX7e0a47yDYY/1YKirWT8Xt7eUXplE3KM54t9IEnSSCCEjkXv5D7QfTBTeNXPifmLjb7b+jBFmzpyykeJJTozP6v8A8fIRAzgA2YlzbL4emmvSJT5ST8ZYf9x52Iby6xYyQPDMKQW0OX5K/OkUYoPLBucrHmGDC++u0SKWJYuQOQS+wJ43fygqcAjL4HdhmSMzHbMPX7xGfNKWCQHzMkcLs7bG7/3HHAFUu2UElRdyBq+voNILVPCT4dACka2IAdrXvvFdMkkL1JzJ14uXc9GgOpKwo7XBL3szkcbv8oFHBdQ2UnZzazv8Te3rEaWrIUpzvoH/AA3f1gKTNDBLknclwHd+sEoSygf4ksTz2+nvHUcM5uYgJHEl9dL+7ekBBX7qnbLqOdtPlEhUk3B0ex6aRTTrORKuJcPzLexgpAY3VItcWudNwrN87n1gaokjKpSBcso9LgwdRLCiQWuLjgWB+biLP0wLq0ZJAs3wk/Ue8KzhQKQXABd2O/Hf82iz9OAwHmbvq227jjBqZI4DQByzuT0bf5RUo+EbeH5kB+fHSEaYbKKiaAnQctSWHCF8sLPAJ12d92Grw2NOzJIcNoXNjo/lfziKqYABw4ABc68AdW+t46tHWUTJpSkrUWDDQAAk6Nq+sBKnrOoILacNbEmD5o/4hw2+pZ26C4hdNnFK2txJUpSC/JSRZRc6wtBs9lS1LWE2Y68WHXjGmkSyAHBy8OAhZRzizk+c1CZyOne07K81CGyZxUnMJRU38pCkzf8A6kgjTjEnG3Y10hXis1TK7t2KfELWRxL8Ta14zCjeNXXyAlJUlTqb4VS1oUbaOLA8oy6g6yOTsdeYMNkxco2Z8kb2epEdF8tNo6MFshZ9AxvtX3i0plG+7i39wBXS8ykqUB4SkkC+hcwV2h7LIQgLllQWbly45xPsjRBaimcbDy6XjTBrz5LyvoeVlbLnJQhILDWxAjN4lh6EKI2jXLlpC8stiBvCTF8PVNW4sIld5uNdAnfYDRYItXjSPCBrDClwhyXOkGLxE01MwIV7+UUUOKhSTlSSTA9RhlpwjtjJF9HTJQoEH/MZft/Qq7zvwQB8Lb2SG+bw0kyZyi5sAYsxPBlT0EFViN4riw5NOXZWKUVowVJNYvawN9uHq8WyZ5KglNgdSNebdIoqpEyWpSFBlOAX06jiIskzSCABbjsWtc/b/Ma1KkGrCkpKlAJCQgO54kFgH1P5pBkrD0mxmNxysB9R9bQPJnhISQMylfCkWtyGvSC5chZZ2BOw0HzaD7geJKbhSk/CorHW4HLjx8tICnyljYguxPhd9ttvaGtMpSLEn1Dx7PLpUAHSoeIbuNCOY/OVOxOjOLWpCLB1X14k66fjCLKceF9bF/mAOukEz5aiCkqGrBRseIGYHnwO8VlBFmYDg7N5+/tHHUL6yXl+Gwc6MLAm1tTFEuUySNixtxHvDYyitJZs19bgvfY6XMLe8KU8GLtuzv8AnnHUceVSsof/AJPp8yPWPE1SRLQkEOBr0ZvaJgpUUsObdRz/AANAlVRITcMOnGBKaj2KMaPEAXI1t6hmt+aQ2k1ThzsGbzjNy5CQMz8OT+gi9RVrmtwGnzH48J7kPsI8RUAXAJ57fn2imZUh7Nb8v5wlzK0fW13b+oLpZSAmZ30woypKkgBSgoj+IuGeGUk+mBtLsYqrhZiNNm+sRqZ4ZOrbb8n5/wCRGRXXrcFKUluJPGPEYxNJAKHOzAX5QvJPoKaNXPqEgG97fnWIYbTiYSSm2zXdmv6jWEuETZlSvKzBPxFjbiOvlG+o5aJYyhOzC0SyT/xQ8V5AP0aZd2KVaul0n1ELZ1aDNcoQpjY3Qscu8QR8wYa19UoBZCc2UEgMTcHU/wDqN4xcyfcndySdCXubwE4w0xJ5Uns1NZVEpClKWA4ABVmUxLEOz+0ZWvrBLzKTc24u9vufSBJ086MPf3ipEknWG92KRKWVeCUnFlkOUehH1jyB6qslSjlWrxbtf1aOiPt3tRJb+j9EU+LUypbKmAnor7QjrMUQC0oO/Ij3hVKlFNiLG97NHBZD6Ea6PFFGkjZWxxh+KoQDmLE62Jb0BhnVY1IKQkKYbnKv/wDMZtUoKHeMx05RDuiSCQw0sAG9IDiBpMOTVSSSFlxsWLN5iC6OolIHLbwq+doTzuDfWJzJDJTx1b3iqnJKgpBdRiKi4QfD0P2htIqqXKAqdfd8w9xGbRJJsDl+vL+46VTkk6vzJ/DCylKX4MR7eU8laEqkEKUFXbg29ox1MpeYZmAFgNNubbufSNuMMF8xAfUHQ2gCokBI2Vd9Lm+hP1haaWwpiVaCC7qBAbUH0AsH87Ex6ipSCAAUpG+Y5lNxuHv5eZMGVUoEHKnLbfTl1DPpACJLEWckbXP9Q6YaGtFSmbZJYWN839QxmUxQAC53zfx80ln8oSSKvuTlSlgXN3Lt121jRf8AlQpGh6hKhr8vnFIyrsSSEtTSsCRq7skliwawJtazPq2kerlJWi1iz2uOb8t9N4mJ6VKKS5VdtRz3GttHiMkB2dxtsdG25b9YdiC6Wop2ydNvV7W4+8Kq10hiHazi9i531/qNerD5IIV4iSRmYltrm+mjxavs9KKSyE7/AJYwvMNGBkTU5wxJHnw5xCrlKmKOT+PkI2krs7KKs2RKueZQ673jyrwuUn4Je97ln2s8TnJS2FIzUymyhKSQ+to9QSl2Yj5RoJmDSwAQkudfET73iEzDEaEH1I+UZnjQvt/RnFIzaekXAKyFJTmDa8IeowmQn/ac20Ur2Jiw0SdEpsGYa+8d10xnC+z5+uSxYvBuEUhVMSEa8eHONROoiFupAKTslKXfyDQRRhCD4ZZHM2vzZxAdi+1+jOiw8IQedzYBzxMdMygOSGZ7deL8Y8VOmFIJHS+8Ja8qcPbcgXf+opFqIzutCTFJ03OVOpI0DGzcCYXlzvG9wTEZKZc4TRmdNgUuDyaMZUUimKwjKl3y6sNojxlJcv8ApkkpdgOU8BF8pQGoioGLUKidkrMxiOBzFTVqSzEuHN7x0awIePI0r1UkqKe6z6cuUlZuPCRvc/1HhkNYtlbh7NpA/wCss10vpa8Q/UKIubcxGltGtBFMQk3vtz9osQgk2YDg9/lAM2ak7l9X89usSlVCtkMH1c/W8KgsLWf4gaX0j1C0ni/A9OkBLnEnMMwPX0iUqpKSXJP5xjr2d4GEu17AfIcd7RMzQS4LDyhamtTdi175uJ2EU/q1KJYC+l7NxPWGtAHMyrA0va7wqxWUCmxIOtm+ug6RWakA3SOYu3qfaB11PeJ8LAbDr0hZOwoXIcAgn1II8949lKJBCSkKPxFvfKNPsOkWhN2LHfQk2+UefqUi3du/T6j76RLaKqSZStJBzkGYbMEsBbqbdWicidNWHbKNSMxUeNzf0t5QSnEBl+HM9mChc8BlYeb/AHiVXo5lDMRoxUOWYjf25xRM5iuqJtdzyU4H284uo6xYIKvEsEaMk+d2MDTcPLlSlEPqHUB0Gjc3g6ir5Y8DpANmcOW2Yn5njFFISUR9TTs6M4G+rjj7xeFpcgkuL3F9nuOohRSzMhN0kEuC/Qsz6wfKUFKK992GoHPhCSW9AX6XmTZRR4ApRJe4fQ2DcIhWSA4AU5sWHHn5RZS1X/LYm1o8q56SpJTcu2nLjtC0mjr2RFKCLc3397xKVKQwsX3f/EQFa3hAJO4bTzitE1V8vrpCurCTnSAA4AueN/aIS5RDFhz/AAxJKyXOZOX5vu53iU6ofdJ6MfV4Wl2ceTphYEM/SBJakpJzNo3FouM5w1/KO/QBQck+sDi2w2kgabJKvhunh72iNTRhTMkPcB2cdYMFNlHhJ3gVCz3hBu3GA4pBWwWXSBJNwCNPhPqI8XSqIJKd+DeloUY5Xr7xJQAN3Yl776P0jQ0cxZRyOvnHOOjkwCow1I1SC+5A+vWATh0s6JD8m840RpcwAKjxDfWKJNAQSVnwg8G97PE+DOqL7Qmk4ShT+Ejzj2HaZyU2cNtHQeCE4Q+iiZVTEgqKfUg/KLcMpZ9QnOkApJsLJf5ROqyqQRCqRiFTTpaQvwu7MD7iNjhoRP7NVK7KT1DMopHJz5aCA6zBpySxUlubn6Rpuz/aAVMo954FDUaekI8TxeWlRGZwC0Z1kk58aGktaM+VTFTkyQpn3BIH+Y0tH2SmKLGYMvQv7xnMTQiYQpBYjcfSJ9msaqZE3xrVMQSAcxKm9YvKNK0CP0zUT+x6EpIM0eaQ/vrAyuzEmSj/AFlk8Blb0ufnDLHMYlZQpN1HhGUnY9qyCYzQc5boE1LwWDDzMWUIUsvGkoOw8lKB45otsoa76iEOCdrZaFXQb6xoMU7TIXK/bUz7Xfm/COlNY/kxHyj2zF4mnu5ykSzmALAkOTCTFELQQpUqx0u350jcYMjvVsEjKLk6xosX7OyZ8ggG4uCDuIeHGUbTsMH9s+MSMWvkyFOyVE6Dlaz25eV40VJVAAZVsNhmuo6mx0Gn5rnayhIcuQQ7MSNNPYRXSFSgQnNp4r7fn9w0WjR0M8WmBWszPb4UsEjqrfbQekDYMxUHUON3JHD+h8oAMtSjduRb+/nDGQWF02FnKiBx4h7cIugMdYkoIKd/IZeZ14N6RR/5AgFOZQcNbUdOHpFWIzklCcynU7gjrty/xvCyXUBM6WSCXSQW+kJPrQj0h+MVSAHLNa6V+7fWInEkH+RfzAgBVUpWiCBs+sVqKtkxgl6lp0kZnna8DNGLoc5Fud9/eIjF0t4pmXz+0KJdMyicuusL8UowDYMCNIaGZSdDrPs09Jir5kgjK9r6/lou/VG7sPzpGGShgIafEARuIaeTijpeorwamknElgQOJg4TVJHhZQHV/WMRMmFILEgjhrFdP2hmj+WYc9YbHkUlY0cykjZTK1RKQoZXu0QlVoCiAkk6Odxu8I6bGO8upJ4PwgtFUg3BZXX3eD2yyeg6aEZge7AOp/DpBXeAMUsAzN8uMKajEEJTf5wFNxuWQdWGyQfrBpA5/ZqZM9m8Qb8tHtTPDEEi++wjKUmNjiNbD2g1RUv4tescrG09hxmoFlX6O3rHQFL4EkNwjoagDyowOaE5z5j8EeHDmDkiHRxdKpYKjfhtCKtrpZ/kbdfkI6OWf0I78BKJOROzmKZdCZhLpZoDnYgggHMXG4ePUYmon9td4opPyjk2N6Xs4VglRYRRKwsSycymA00/DD3DMUQZLTAygNIz9fi4JYpJ8oksk3JpLQWn4Omuv4WaJVOGBhpeExxRKVGyhDGmm52WFEtsYd5FFf3oFtIPqKGTLkOwz/N4QzZjQ3xirdCRuWjM10wiPO9RBvIvozuTfYypMRXLLoU3GCKXEFSgoS5hOd3SbhzqYSSJipuWWkNxMMZNAUTPFwsYs8KjA6waZKDnMHf3idTUpylKEhII/ja8U4hMY2hfLn3vGeCfTDzdhRkAEEO+rt9QYHKQpXxFRPB/zjw0gqpnqAFrbQLKUl8xBcPobXDaRtjnStMb/wBCWmWVChYAOBZy9/wxVUMJMoJQe9Ew+MA3SQbH5RMYmhFkSwTxUXHpFU3FJy/5MP8A1AEBZWRjlfbCqaqWVBM0Na1onUTcqkjaKKUlSXJKmI1iyeMyhE5zjJ9EiVXOykNuYCxZTtBdUkOH6QLXp05Ql/g0exOEHL0gvDZjgoPUfWPJBb1jUVuCS0IlzQbKYgjmHil8otMdqzOlBMB1dHmuLH5HrDuupWum4MLZhsYhDlGWicU0wbAp5RMKSCHsR0u8aGZTpUoON9dvOEKFXB3BcRopKs7XuDpy1Ea1OzdhlaAcUw3KF5RayhfhYi8IWaNXPWCmYCbsWJ46faMl3ru4ykaiGmm9iZIni+IhjQYoQQFF+ELhFU4NcQI/QkZcWatdQldyQCI6M3T17WOsdFeJpUv0+ij4YXzNDHR0OgIFX8JjzCfjEex0Lk+Jz6NUmFNX8Rjo6Oh0gRFsz4oa4dpHR0YfX/FAy9FmIao6whxT4jHR0K/H+iPg8wj4h1jS12o6GOjovk+IEZmv1ML5WsdHRnid5GuLbdIVK0MdHQV2Rl8wM6RfTR0dFZCR7GmH/ArrEZvxJjo6JR7GOrtUwPX7R0dFZ+Ro9i9MbWT/APxSOp+sdHRPwxyrEP8AQPlGXV8MdHQkQAm8POH/AFHsI9joui/p+2e1Hwn/ALD3jNTf9RXl7R0dGl/AbJ2VxXO0EdHRNEQGZHR0dGhBP//Z"/>
          <p:cNvSpPr>
            <a:spLocks noChangeAspect="1" noChangeArrowheads="1"/>
          </p:cNvSpPr>
          <p:nvPr/>
        </p:nvSpPr>
        <p:spPr bwMode="auto">
          <a:xfrm>
            <a:off x="1143000" y="776287"/>
            <a:ext cx="5057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smashingtops.com/wp-content/uploads/2014/10/10-Amazing-Tropical-Rainforest-Animals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037182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468221"/>
            <a:ext cx="9144000" cy="1322479"/>
          </a:xfrm>
        </p:spPr>
        <p:txBody>
          <a:bodyPr/>
          <a:lstStyle/>
          <a:p>
            <a:r>
              <a:rPr lang="en-US" dirty="0" smtClean="0"/>
              <a:t>Getting a job after College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6" name="Picture 2" descr="http://i.forbesimg.com/media/lists/companies/jpmorgan-chase_416x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is My Company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172" name="Picture 4" descr="http://www.vcapigroup2.com/wp-content/uploads/2015/01/Vca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00250"/>
            <a:ext cx="4829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Career Path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196" name="Picture 4" descr="http://www.1000lonelyplaces.com/wp-content/uploads/2012/06/Winding-roads-up-the-Tianzi-Mounta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1336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Compensation at my company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C-Suite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($350K)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Management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($150K)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Middle Manager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($75K)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Entry Level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($50K)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than just 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42" name="Picture 2" descr="http://safetyposters.com.au/wp-content/fancygallery/impressions/impressions/1330295915_imp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0785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it all over again?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218" name="Picture 2" descr="http://ngm.nationalgeographic.com/2013/07/solar-system/img/02-solar-system-nice-model-990x7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02" y="17526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EC39"/>
                </a:solidFill>
              </a:rPr>
              <a:t>QUESTION AND ANSWER</a:t>
            </a:r>
            <a:endParaRPr lang="en-US" dirty="0">
              <a:solidFill>
                <a:srgbClr val="AAEC39"/>
              </a:solidFill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40" y="1678922"/>
            <a:ext cx="2114845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http://www.trbimg.com/img-4ffb9588/turbine/la-173035-me-0705-orthomonarch8-gf.jpg-20120709/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7526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childhood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52" y="1461340"/>
            <a:ext cx="6085281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http://nimg.sulekha.com/others/original700/lion-cub-2009-6-19-19-20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52" y="1557337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HIGH SCHOOL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2" y="1981200"/>
            <a:ext cx="741273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6" name="Picture 4" descr="http://www.newyorker.com/wp-content/uploads/2014/04/littlerock-5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143000"/>
            <a:ext cx="5524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AM I HERE?</a:t>
            </a:r>
          </a:p>
          <a:p>
            <a:r>
              <a:rPr lang="en-US" dirty="0" smtClean="0"/>
              <a:t>WHAT DO I HAVE TO PROVE?</a:t>
            </a:r>
          </a:p>
          <a:p>
            <a:r>
              <a:rPr lang="en-US" dirty="0" smtClean="0"/>
              <a:t>WHO CAN I LEARN FROM?</a:t>
            </a:r>
          </a:p>
          <a:p>
            <a:r>
              <a:rPr lang="en-US" dirty="0" smtClean="0"/>
              <a:t>WHAT ACTUALLY MATTERS?</a:t>
            </a:r>
          </a:p>
          <a:p>
            <a:r>
              <a:rPr lang="en-US" dirty="0" smtClean="0"/>
              <a:t>CAN I SUCCEED ONCE I LEAVE?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 descr="http://www.bc.edu/bc_org/svp/st_org/wzbc/images/Boston_Colle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09787"/>
            <a:ext cx="67437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621</TotalTime>
  <Words>242</Words>
  <Application>Microsoft Office PowerPoint</Application>
  <PresentationFormat>On-screen Show (4:3)</PresentationFormat>
  <Paragraphs>79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Avenir Black</vt:lpstr>
      <vt:lpstr>Avenir Heavy</vt:lpstr>
      <vt:lpstr>Avenir Roman</vt:lpstr>
      <vt:lpstr>Calibri</vt:lpstr>
      <vt:lpstr>Century Gothic</vt:lpstr>
      <vt:lpstr>Courier New</vt:lpstr>
      <vt:lpstr>Garamond</vt:lpstr>
      <vt:lpstr>Executive</vt:lpstr>
      <vt:lpstr>a story of a young boy from brick city</vt:lpstr>
      <vt:lpstr>INTRODUCTION</vt:lpstr>
      <vt:lpstr>PowerPoint Presentation</vt:lpstr>
      <vt:lpstr>My childhood</vt:lpstr>
      <vt:lpstr>PowerPoint Presentation</vt:lpstr>
      <vt:lpstr>MY HIGH SCHOOL</vt:lpstr>
      <vt:lpstr>PowerPoint Presentation</vt:lpstr>
      <vt:lpstr>High School</vt:lpstr>
      <vt:lpstr>College</vt:lpstr>
      <vt:lpstr>College</vt:lpstr>
      <vt:lpstr>College</vt:lpstr>
      <vt:lpstr>Getting a job after College</vt:lpstr>
      <vt:lpstr>This is My Company</vt:lpstr>
      <vt:lpstr>My Career Path</vt:lpstr>
      <vt:lpstr>Compensation at my company</vt:lpstr>
      <vt:lpstr>More than just work</vt:lpstr>
      <vt:lpstr>Do it all over again?</vt:lpstr>
      <vt:lpstr>QUESTION AND 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EHSAdmin</cp:lastModifiedBy>
  <cp:revision>40</cp:revision>
  <dcterms:created xsi:type="dcterms:W3CDTF">2013-01-02T21:12:08Z</dcterms:created>
  <dcterms:modified xsi:type="dcterms:W3CDTF">2015-03-05T21:56:49Z</dcterms:modified>
</cp:coreProperties>
</file>