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as an administrative assistant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I was promoted to administrative team lead after a little over one year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Four and a half years in I am now the Administrative Team Manager. I’ve recently taken on managing the coordinators for other practices.</a:t>
          </a:r>
        </a:p>
        <a:p>
          <a:r>
            <a:rPr lang="en-US" dirty="0" smtClean="0"/>
            <a:t>(In a few years I plan to take over the administrative world!)</a:t>
          </a: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 custScaleX="90967" custScaleY="67732" custLinFactNeighborX="-39688" custLinFactNeighborY="5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 custLinFactNeighborX="-11382" custLinFactNeighborY="-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ScaleX="165867" custScaleY="90310" custLinFactNeighborX="25566" custLinFactNeighborY="-2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err="1" smtClean="0"/>
            <a:t>Prosum</a:t>
          </a:r>
          <a:r>
            <a:rPr lang="en-US" dirty="0" smtClean="0"/>
            <a:t> Technology Services was founded in 1996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We have grown from 1 desk in our founder’s apartment to hundreds of desks in our offices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281 total employees, 3 offices, 100s of offsite employees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A little under 100 “core” employees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2 offices in Southern California (El Segundo &amp; Irvine)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1 office in Hyderabad, India</a:t>
          </a:r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Technology Services!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3A11F6D0-A6E7-4B9C-81E0-43CE569F97D2}">
      <dgm:prSet phldrT="[Text]"/>
      <dgm:spPr/>
      <dgm:t>
        <a:bodyPr/>
        <a:lstStyle/>
        <a:p>
          <a:r>
            <a:rPr lang="en-US" dirty="0" smtClean="0"/>
            <a:t>Staffing and Consulting practices</a:t>
          </a:r>
          <a:endParaRPr lang="en-US" dirty="0"/>
        </a:p>
      </dgm:t>
    </dgm:pt>
    <dgm:pt modelId="{5115757E-3F35-446C-8E83-3D37A8782DDD}" type="parTrans" cxnId="{ABD5D4F1-B4E8-4710-AE89-229A6FF5CC71}">
      <dgm:prSet/>
      <dgm:spPr/>
      <dgm:t>
        <a:bodyPr/>
        <a:lstStyle/>
        <a:p>
          <a:endParaRPr lang="en-US"/>
        </a:p>
      </dgm:t>
    </dgm:pt>
    <dgm:pt modelId="{F69DFCCF-FCCA-4316-BCBE-53804C788349}" type="sibTrans" cxnId="{ABD5D4F1-B4E8-4710-AE89-229A6FF5CC71}">
      <dgm:prSet/>
      <dgm:spPr/>
      <dgm:t>
        <a:bodyPr/>
        <a:lstStyle/>
        <a:p>
          <a:endParaRPr lang="en-US"/>
        </a:p>
      </dgm:t>
    </dgm:pt>
    <dgm:pt modelId="{21E3550F-614A-4147-ACD4-E7FBE234B673}">
      <dgm:prSet/>
      <dgm:spPr/>
      <dgm:t>
        <a:bodyPr/>
        <a:lstStyle/>
        <a:p>
          <a:r>
            <a:rPr lang="en-US" dirty="0" smtClean="0"/>
            <a:t>Staffing for our staffing clients and project based work with our consulting clients.</a:t>
          </a:r>
          <a:endParaRPr lang="en-US" dirty="0"/>
        </a:p>
      </dgm:t>
    </dgm:pt>
    <dgm:pt modelId="{AD168AA4-6374-4FA1-B212-E0A3253E2D2E}" type="parTrans" cxnId="{18606505-26AC-431A-ADD7-B73604E7D450}">
      <dgm:prSet/>
      <dgm:spPr/>
      <dgm:t>
        <a:bodyPr/>
        <a:lstStyle/>
        <a:p>
          <a:endParaRPr lang="en-US"/>
        </a:p>
      </dgm:t>
    </dgm:pt>
    <dgm:pt modelId="{46076ED1-E995-40BC-977E-578B75D3101E}" type="sibTrans" cxnId="{18606505-26AC-431A-ADD7-B73604E7D450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ABC64063-DFD6-4402-AD23-2BAB0F14D4DD}" type="presOf" srcId="{3A11F6D0-A6E7-4B9C-81E0-43CE569F97D2}" destId="{6A2F2BFB-E64A-4CD0-A98A-7DE9447DD690}" srcOrd="0" destOrd="2" presId="urn:microsoft.com/office/officeart/2005/8/layout/chevron2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ABD5D4F1-B4E8-4710-AE89-229A6FF5CC71}" srcId="{C24AC97F-5A51-4E96-A356-8FDC0B4F5601}" destId="{3A11F6D0-A6E7-4B9C-81E0-43CE569F97D2}" srcOrd="2" destOrd="0" parTransId="{5115757E-3F35-446C-8E83-3D37A8782DDD}" sibTransId="{F69DFCCF-FCCA-4316-BCBE-53804C788349}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6A3EFF98-3BC0-4DEA-B4B2-794736416839}" type="presOf" srcId="{21E3550F-614A-4147-ACD4-E7FBE234B673}" destId="{1BD4153D-BF13-46DC-AF90-F6C03C8C874D}" srcOrd="0" destOrd="0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18606505-26AC-431A-ADD7-B73604E7D450}" srcId="{806E6D4F-9930-45FB-A7F1-CB66DFBEF2EE}" destId="{21E3550F-614A-4147-ACD4-E7FBE234B673}" srcOrd="0" destOrd="0" parTransId="{AD168AA4-6374-4FA1-B212-E0A3253E2D2E}" sibTransId="{46076ED1-E995-40BC-977E-578B75D3101E}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Administrative Manager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Strategic Role within the company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Liaison between my team and entire office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Work closely and directly with Executives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Manage a team of 5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One day:</a:t>
          </a:r>
        </a:p>
        <a:p>
          <a:r>
            <a:rPr lang="en-US" dirty="0" smtClean="0"/>
            <a:t>Millions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Management:</a:t>
          </a:r>
        </a:p>
        <a:p>
          <a:r>
            <a:rPr lang="en-US" dirty="0" smtClean="0"/>
            <a:t>$50-70K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Supervisory:</a:t>
          </a:r>
        </a:p>
        <a:p>
          <a:r>
            <a:rPr lang="en-US" dirty="0" smtClean="0"/>
            <a:t>$45-50K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Administrative</a:t>
          </a:r>
        </a:p>
        <a:p>
          <a:r>
            <a:rPr lang="en-US" dirty="0" smtClean="0"/>
            <a:t>Hourly: $12-15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914403" y="3505197"/>
          <a:ext cx="1534867" cy="885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started as an administrative assistant</a:t>
          </a:r>
          <a:endParaRPr lang="en-US" sz="1800" kern="1200" dirty="0"/>
        </a:p>
      </dsp:txBody>
      <dsp:txXfrm>
        <a:off x="914403" y="3505197"/>
        <a:ext cx="1534867" cy="885936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047999" y="2057388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was promoted to administrative team lead after a little over one year</a:t>
          </a:r>
          <a:endParaRPr lang="en-US" sz="1800" kern="1200" dirty="0"/>
        </a:p>
      </dsp:txBody>
      <dsp:txXfrm>
        <a:off x="3047999" y="2057388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181609" y="1447796"/>
          <a:ext cx="2882718" cy="284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Four and a half years in I am now the Administrative Team Manager. I’ve recently taken on managing the coordinators for other practices.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(In a few years I plan to take over the administrative world!)</a:t>
          </a:r>
        </a:p>
      </dsp:txBody>
      <dsp:txXfrm>
        <a:off x="5181609" y="1447796"/>
        <a:ext cx="2882718" cy="2840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Prosum</a:t>
          </a:r>
          <a:r>
            <a:rPr lang="en-US" sz="1400" kern="1200" dirty="0" smtClean="0"/>
            <a:t> Technology Services was founded in 1996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 have grown from 1 desk in our founder’s apartment to hundreds of desks in our offices</a:t>
          </a:r>
          <a:endParaRPr lang="en-US" sz="14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281 total employees, 3 offices, 100s of offsite employees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little under 100 “core” employees</a:t>
          </a:r>
          <a:endParaRPr lang="en-US" sz="14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 offices in Southern California (El Segundo &amp; Irvine)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 office in Hyderabad, India</a:t>
          </a:r>
          <a:endParaRPr lang="en-US" sz="14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Technology Services!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Staffing and Consulting practices</a:t>
          </a:r>
          <a:endParaRPr lang="en-US" sz="14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Staffing for our staffing clients and project based work with our consulting clients.</a:t>
          </a:r>
          <a:endParaRPr lang="en-US" sz="1400" kern="1200" dirty="0"/>
        </a:p>
      </dsp:txBody>
      <dsp:txXfrm rot="-5400000">
        <a:off x="843217" y="4394409"/>
        <a:ext cx="7729160" cy="706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Administrative Manager</a:t>
          </a:r>
          <a:endParaRPr lang="en-US" sz="14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Strategic Role within the company</a:t>
          </a:r>
          <a:endParaRPr lang="en-US" sz="11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Liaison between my team and entire office</a:t>
          </a:r>
          <a:endParaRPr lang="en-US" sz="1100" kern="1200" dirty="0"/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Work closely and directly with Executives</a:t>
          </a:r>
          <a:endParaRPr lang="en-US" sz="11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Manage a team of 5</a:t>
          </a:r>
          <a:endParaRPr lang="en-US" sz="1100" kern="1200" dirty="0"/>
        </a:p>
      </dsp:txBody>
      <dsp:txXfrm>
        <a:off x="2017259" y="1866178"/>
        <a:ext cx="793605" cy="79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One day: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Millions</a:t>
          </a:r>
          <a:endParaRPr lang="en-US" sz="1200" kern="1200" dirty="0"/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Management: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$50-70K</a:t>
          </a:r>
          <a:endParaRPr lang="en-US" sz="1200" kern="1200" dirty="0"/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Supervisory: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$45-50K</a:t>
          </a:r>
          <a:endParaRPr lang="en-US" sz="1200" kern="1200" dirty="0"/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Administrative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Hourly: $12-15</a:t>
          </a:r>
          <a:endParaRPr lang="en-US" sz="12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sZ_b4OlRmxUZOM&amp;tbnid=kUmCyP7cK8PHnM:&amp;ved=0CAUQjRw&amp;url=http://sims.ess.ucla.edu/resources/Directions.php&amp;ei=9zx8UvSIGIaMigLIyoGACA&amp;bvm=bv.56146854,d.cGE&amp;psig=AFQjCNEQXResHnEsezoT9CsYoSTFNHtF1g&amp;ust=138396012081943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5000" dirty="0" smtClean="0">
                <a:latin typeface="Georgia" panose="02040502050405020303" pitchFamily="18" charset="0"/>
              </a:rPr>
              <a:t>YBA Guest Speaker </a:t>
            </a:r>
            <a:r>
              <a:rPr lang="en-US" sz="6000" dirty="0" smtClean="0">
                <a:latin typeface="Georgia" panose="02040502050405020303" pitchFamily="18" charset="0"/>
              </a:rPr>
              <a:t/>
            </a:r>
            <a:br>
              <a:rPr lang="en-US" sz="6000" dirty="0" smtClean="0">
                <a:latin typeface="Georgia" panose="02040502050405020303" pitchFamily="18" charset="0"/>
              </a:rPr>
            </a:br>
            <a:r>
              <a:rPr lang="en-US" sz="5400" dirty="0" smtClean="0">
                <a:latin typeface="Georgia" panose="02040502050405020303" pitchFamily="18" charset="0"/>
              </a:rPr>
              <a:t>ELIZABETH RODRIGUEZ</a:t>
            </a:r>
            <a:endParaRPr lang="en-US" sz="54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way to get started is to quit talking and begin doing –Walt Disney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college in Los Angeles, CA (UCLA)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9879" y="4832866"/>
            <a:ext cx="254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senior year of college</a:t>
            </a:r>
            <a:endParaRPr lang="en-US" dirty="0"/>
          </a:p>
        </p:txBody>
      </p:sp>
      <p:pic>
        <p:nvPicPr>
          <p:cNvPr id="2050" name="Picture 2" descr="https://scontent-b.xx.fbcdn.net/hphotos-ash4/54_525346050166_92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384167"/>
            <a:ext cx="3192623" cy="23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ims.ess.ucla.edu/resources/UCLA_location_ma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4167"/>
            <a:ext cx="35563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33400" y="5105400"/>
            <a:ext cx="37592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Sigma Lambda Gamma, National Sorority, Inc.</a:t>
            </a:r>
          </a:p>
          <a:p>
            <a:r>
              <a:rPr lang="en-US" dirty="0"/>
              <a:t>Dream Scholarship Fund –Chair</a:t>
            </a:r>
          </a:p>
          <a:p>
            <a:r>
              <a:rPr lang="en-US" dirty="0"/>
              <a:t>Shine! K-12 Outreach Program</a:t>
            </a:r>
          </a:p>
          <a:p>
            <a:r>
              <a:rPr lang="en-US" dirty="0"/>
              <a:t>Early Academic Outreach Program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50" name="Picture 2" descr="https://scontent-a-sjc.xx.fbcdn.net/hphotos-frc3/2611_580155851107_13426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362200"/>
            <a:ext cx="403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Inglewood Optometric Center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ASUCLA Textbook Store –Information Counter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BearWear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–Souvenir Stands at Football and Basketball Games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Dream Dinners –Associate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**and all of them at the same time!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of my Linguistics classes!</a:t>
            </a:r>
          </a:p>
          <a:p>
            <a:r>
              <a:rPr lang="en-US" dirty="0" smtClean="0"/>
              <a:t>Language, Culture, and Communication</a:t>
            </a:r>
          </a:p>
          <a:p>
            <a:r>
              <a:rPr lang="en-US" dirty="0" smtClean="0"/>
              <a:t>Language Development</a:t>
            </a:r>
          </a:p>
          <a:p>
            <a:r>
              <a:rPr lang="en-US" dirty="0" smtClean="0"/>
              <a:t>Italian/Quechua</a:t>
            </a:r>
          </a:p>
          <a:p>
            <a:r>
              <a:rPr lang="en-US" dirty="0" smtClean="0"/>
              <a:t>Comparative Literature</a:t>
            </a:r>
          </a:p>
          <a:p>
            <a:r>
              <a:rPr lang="en-US" dirty="0" smtClean="0"/>
              <a:t>Philosophy of Logic</a:t>
            </a:r>
          </a:p>
          <a:p>
            <a:r>
              <a:rPr lang="en-US" dirty="0" smtClean="0"/>
              <a:t>Cultural Geography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Organic Chemistry</a:t>
            </a:r>
          </a:p>
          <a:p>
            <a:r>
              <a:rPr lang="en-US" dirty="0" smtClean="0"/>
              <a:t>English Composition</a:t>
            </a:r>
          </a:p>
          <a:p>
            <a:r>
              <a:rPr lang="en-US" dirty="0" smtClean="0"/>
              <a:t>Human Evolution</a:t>
            </a:r>
          </a:p>
          <a:p>
            <a:r>
              <a:rPr lang="en-US" dirty="0" smtClean="0"/>
              <a:t>Statistics and Probability (for Life Science Majors)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Tailgating football games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Graduation</a:t>
            </a:r>
            <a:endParaRPr lang="en-US" dirty="0"/>
          </a:p>
          <a:p>
            <a:r>
              <a:rPr lang="en-US" dirty="0" smtClean="0"/>
              <a:t>My sorority</a:t>
            </a:r>
          </a:p>
          <a:p>
            <a:pPr lvl="1"/>
            <a:r>
              <a:rPr lang="en-US" dirty="0" smtClean="0"/>
              <a:t>Recruitment events</a:t>
            </a:r>
          </a:p>
          <a:p>
            <a:pPr lvl="1"/>
            <a:r>
              <a:rPr lang="en-US" dirty="0" smtClean="0"/>
              <a:t>Parties</a:t>
            </a:r>
          </a:p>
          <a:p>
            <a:pPr lvl="1"/>
            <a:r>
              <a:rPr lang="en-US" dirty="0" smtClean="0"/>
              <a:t>Dinners/bonding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Transitioning from high school rules to academics</a:t>
            </a:r>
          </a:p>
          <a:p>
            <a:pPr lvl="1"/>
            <a:r>
              <a:rPr lang="en-US" dirty="0" smtClean="0"/>
              <a:t>no one made me go to class</a:t>
            </a:r>
          </a:p>
          <a:p>
            <a:r>
              <a:rPr lang="en-US" dirty="0" smtClean="0"/>
              <a:t>Learning to study</a:t>
            </a:r>
          </a:p>
          <a:p>
            <a:r>
              <a:rPr lang="en-US" dirty="0" smtClean="0"/>
              <a:t>Being responsible for MYSELF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275324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scontent-b-sjc.xx.fbcdn.net/hphotos-frc3/97_524756177276_162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5" y="4572000"/>
            <a:ext cx="2473325" cy="18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3193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428336"/>
            <a:ext cx="194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Holiday Party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4476" y="3627604"/>
            <a:ext cx="265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Halloween Party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4710" y="6428336"/>
            <a:ext cx="28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Speaking at our Kickoff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9" y="1143000"/>
            <a:ext cx="3270964" cy="2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9" y="4068811"/>
            <a:ext cx="3516901" cy="238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962400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9005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Clerical Aide at an Elementary School in Inglewood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photocopied assignments for the teachers, worked with small groups of kids on reading assignments, and any tasks that helped out around the classroom.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Dream Dinners Associate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It was my job to prep food for guest sessions, put frozen foods in portioned bags, and then clean up after the guests at the sessions.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4041648" cy="3840480"/>
          </a:xfrm>
        </p:spPr>
        <p:txBody>
          <a:bodyPr/>
          <a:lstStyle/>
          <a:p>
            <a:r>
              <a:rPr lang="en-US" dirty="0" smtClean="0"/>
              <a:t>Figuring out what I wanted to DO!</a:t>
            </a:r>
          </a:p>
          <a:p>
            <a:r>
              <a:rPr lang="en-US" dirty="0" smtClean="0"/>
              <a:t>The courage to seek out the mentorship and advice of the RIGHT people.</a:t>
            </a:r>
          </a:p>
          <a:p>
            <a:r>
              <a:rPr lang="en-US" dirty="0" smtClean="0"/>
              <a:t>Challenging myself</a:t>
            </a:r>
          </a:p>
          <a:p>
            <a:pPr lvl="1"/>
            <a:r>
              <a:rPr lang="en-US" dirty="0" smtClean="0"/>
              <a:t>Easy to keep doing easy work</a:t>
            </a:r>
          </a:p>
          <a:p>
            <a:pPr lvl="1"/>
            <a:r>
              <a:rPr lang="en-US" dirty="0" smtClean="0"/>
              <a:t>Hard to purposely take a plunge into the unknown</a:t>
            </a:r>
          </a:p>
          <a:p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233534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1755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Elizabeth Rodriguez and I am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years old.</a:t>
            </a:r>
          </a:p>
          <a:p>
            <a:r>
              <a:rPr lang="en-US" dirty="0" smtClean="0"/>
              <a:t>I work for </a:t>
            </a:r>
            <a:r>
              <a:rPr lang="en-US" dirty="0" err="1" smtClean="0"/>
              <a:t>Prosum</a:t>
            </a:r>
            <a:r>
              <a:rPr lang="en-US" dirty="0" smtClean="0"/>
              <a:t> Technology Services.</a:t>
            </a:r>
          </a:p>
          <a:p>
            <a:r>
              <a:rPr lang="en-US" dirty="0" err="1" smtClean="0"/>
              <a:t>Prosum</a:t>
            </a:r>
            <a:r>
              <a:rPr lang="en-US" dirty="0" smtClean="0"/>
              <a:t> is a technology services firm that helps clients with consulting and staffing needs.</a:t>
            </a:r>
          </a:p>
          <a:p>
            <a:endParaRPr lang="en-US" dirty="0"/>
          </a:p>
          <a:p>
            <a:r>
              <a:rPr lang="en-US" dirty="0" smtClean="0"/>
              <a:t>My role at </a:t>
            </a:r>
            <a:r>
              <a:rPr lang="en-US" dirty="0" err="1" smtClean="0"/>
              <a:t>Prosum</a:t>
            </a:r>
            <a:r>
              <a:rPr lang="en-US" dirty="0" smtClean="0"/>
              <a:t> Technology Services is </a:t>
            </a:r>
            <a:r>
              <a:rPr lang="en-US" dirty="0" smtClean="0"/>
              <a:t>Manager</a:t>
            </a:r>
            <a:r>
              <a:rPr lang="en-US" dirty="0" smtClean="0"/>
              <a:t> </a:t>
            </a:r>
            <a:r>
              <a:rPr lang="en-US" dirty="0" smtClean="0"/>
              <a:t>for the Administrative Team.</a:t>
            </a:r>
          </a:p>
          <a:p>
            <a:r>
              <a:rPr lang="en-US" dirty="0" smtClean="0"/>
              <a:t>I oversee the administrative team in their day to day functions and long term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2336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800" y="1828799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This is a picture of me at age 3.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Santa Monica and raised in Inglewood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6" name="Picture 2" descr="https://scontent-a.xx.fbcdn.net/hphotos-ash3/5480_836141663266_12090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38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a.xx.fbcdn.net/hphotos-ash2/538893_10101418909555696_204451569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45326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876800" y="1828799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This is a picture of me at age 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362" y="17452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This is a picture of me and my brother Chris.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8500" y="2133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This is a picture of me (at an awkward age) and my cousins: Michelle, </a:t>
            </a:r>
            <a:r>
              <a:rPr lang="en-US" dirty="0" err="1" smtClean="0"/>
              <a:t>Anabel</a:t>
            </a:r>
            <a:r>
              <a:rPr lang="en-US" dirty="0" smtClean="0"/>
              <a:t>, and </a:t>
            </a:r>
            <a:r>
              <a:rPr lang="en-US" dirty="0" err="1" smtClean="0"/>
              <a:t>Nereida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6" name="Picture 2" descr="https://scontent-b-sjc.xx.fbcdn.net/hphotos-ash3/5480_836022936196_82008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2590800"/>
            <a:ext cx="3454401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-b.xx.fbcdn.net/hphotos-prn1/25106_715495953317_34214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59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pPr algn="ctr"/>
            <a:r>
              <a:rPr lang="en-US" dirty="0" smtClean="0"/>
              <a:t>I attended Morningside HS in Inglewood, 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2050" name="Picture 2" descr="http://static.wixstatic.com/media/d83cc6_e2fd560a6b3dd9fe899a93fd181ee3dc.jpg_srz_380_290_8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42" y="2247900"/>
            <a:ext cx="4953000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87" y="1283751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a HS student I was involved in EVERYTHING: Softball Team, G.A.T.E., French Club, Academic Decathlon, CBOP/EAOP, Student Government…</a:t>
            </a:r>
          </a:p>
          <a:p>
            <a:r>
              <a:rPr lang="en-US" dirty="0"/>
              <a:t>As a HS student I was outgoing (but very nerdy), popular (at least I thought I was), </a:t>
            </a:r>
            <a:r>
              <a:rPr lang="en-US" dirty="0" smtClean="0"/>
              <a:t>over-achieving, and very annoying.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860" y="6194940"/>
            <a:ext cx="25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shot of me in 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258232"/>
            <a:ext cx="379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friends and I in the 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100" name="Picture 4" descr="https://scontent-b.xx.fbcdn.net/hphotos-prn1/62972_663682363366_310665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69751"/>
            <a:ext cx="3848100" cy="26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40" y="3569751"/>
            <a:ext cx="2209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Playing softball</a:t>
            </a:r>
          </a:p>
          <a:p>
            <a:r>
              <a:rPr lang="en-US" dirty="0" smtClean="0"/>
              <a:t>Planning student body events</a:t>
            </a:r>
          </a:p>
          <a:p>
            <a:r>
              <a:rPr lang="en-US" dirty="0" smtClean="0"/>
              <a:t>My afterschool job (not joking, either)</a:t>
            </a:r>
          </a:p>
          <a:p>
            <a:r>
              <a:rPr lang="en-US" dirty="0" smtClean="0"/>
              <a:t>Buying and putting on makeup</a:t>
            </a:r>
          </a:p>
          <a:p>
            <a:r>
              <a:rPr lang="en-US" dirty="0" smtClean="0"/>
              <a:t>Hanging out with my friends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Homework! (</a:t>
            </a:r>
            <a:r>
              <a:rPr lang="en-US" dirty="0" err="1" smtClean="0"/>
              <a:t>jk</a:t>
            </a:r>
            <a:r>
              <a:rPr lang="en-US" dirty="0" smtClean="0"/>
              <a:t>, I actually enjoyed this, but cool people don’t admit that)</a:t>
            </a:r>
          </a:p>
          <a:p>
            <a:r>
              <a:rPr lang="en-US" dirty="0" smtClean="0"/>
              <a:t>Bad Grades (anything lower than an A-)</a:t>
            </a:r>
          </a:p>
          <a:p>
            <a:r>
              <a:rPr lang="en-US" dirty="0" smtClean="0"/>
              <a:t>Standardized testing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Softball</a:t>
            </a:r>
          </a:p>
          <a:p>
            <a:r>
              <a:rPr lang="en-US" dirty="0" smtClean="0"/>
              <a:t>G.A.T.E.</a:t>
            </a:r>
          </a:p>
          <a:p>
            <a:r>
              <a:rPr lang="en-US" dirty="0" smtClean="0"/>
              <a:t>Student Government</a:t>
            </a:r>
          </a:p>
          <a:p>
            <a:pPr lvl="1"/>
            <a:r>
              <a:rPr lang="en-US" dirty="0" smtClean="0"/>
              <a:t>Senior Class Vice President</a:t>
            </a:r>
          </a:p>
          <a:p>
            <a:pPr lvl="1"/>
            <a:r>
              <a:rPr lang="en-US" dirty="0" smtClean="0"/>
              <a:t>Senior Class Representative</a:t>
            </a:r>
          </a:p>
          <a:p>
            <a:r>
              <a:rPr lang="en-US" dirty="0" smtClean="0"/>
              <a:t>French Club</a:t>
            </a:r>
          </a:p>
          <a:p>
            <a:r>
              <a:rPr lang="en-US" dirty="0" smtClean="0"/>
              <a:t>CBOP/EAOP</a:t>
            </a:r>
          </a:p>
          <a:p>
            <a:r>
              <a:rPr lang="en-US" dirty="0" smtClean="0"/>
              <a:t>Academic Decathlon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971800"/>
            <a:ext cx="4041648" cy="3154235"/>
          </a:xfrm>
        </p:spPr>
        <p:txBody>
          <a:bodyPr/>
          <a:lstStyle/>
          <a:p>
            <a:r>
              <a:rPr lang="en-US" dirty="0" smtClean="0"/>
              <a:t>Clerical Aide, Inglewood Unified School District</a:t>
            </a:r>
          </a:p>
          <a:p>
            <a:r>
              <a:rPr lang="en-US" dirty="0" smtClean="0"/>
              <a:t>Part-Time administrative work at an Optometrist’s Office: Inglewood Optometric Center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quinceañera</a:t>
            </a:r>
            <a:endParaRPr lang="en-US" dirty="0" smtClean="0"/>
          </a:p>
          <a:p>
            <a:r>
              <a:rPr lang="en-US" dirty="0" smtClean="0"/>
              <a:t>Day after Prom: went to Six Flags with my friends</a:t>
            </a:r>
          </a:p>
          <a:p>
            <a:r>
              <a:rPr lang="en-US" dirty="0" smtClean="0"/>
              <a:t>Senior Year Winter Formal</a:t>
            </a:r>
          </a:p>
          <a:p>
            <a:r>
              <a:rPr lang="en-US" dirty="0" smtClean="0"/>
              <a:t>Week leading up to the Academic Decathlon</a:t>
            </a:r>
          </a:p>
          <a:p>
            <a:pPr lvl="1"/>
            <a:r>
              <a:rPr lang="en-US" dirty="0" smtClean="0"/>
              <a:t>All of the teachers would excuse us from our classes so we could prepare, where my team-mates and I ate a lot of food and de-stressed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619375" cy="40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610</TotalTime>
  <Words>1029</Words>
  <Application>Microsoft Office PowerPoint</Application>
  <PresentationFormat>On-screen Show (4:3)</PresentationFormat>
  <Paragraphs>240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Bauhaus 93</vt:lpstr>
      <vt:lpstr>Calibri</vt:lpstr>
      <vt:lpstr>Cambria</vt:lpstr>
      <vt:lpstr>Century Gothic</vt:lpstr>
      <vt:lpstr>Courier New</vt:lpstr>
      <vt:lpstr>Georgia</vt:lpstr>
      <vt:lpstr>Executive</vt:lpstr>
      <vt:lpstr>YBA Guest Speaker  ELIZABETH RODRIGUEZ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 or  Graduate School</vt:lpstr>
      <vt:lpstr>College</vt:lpstr>
      <vt:lpstr>College</vt:lpstr>
      <vt:lpstr>College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Elizabeth Rodriguez</cp:lastModifiedBy>
  <cp:revision>33</cp:revision>
  <dcterms:created xsi:type="dcterms:W3CDTF">2013-01-02T21:12:08Z</dcterms:created>
  <dcterms:modified xsi:type="dcterms:W3CDTF">2015-01-05T23:55:50Z</dcterms:modified>
</cp:coreProperties>
</file>