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9" r:id="rId1"/>
    <p:sldMasterId id="2147483707" r:id="rId2"/>
    <p:sldMasterId id="2147483740" r:id="rId3"/>
  </p:sldMasterIdLst>
  <p:notesMasterIdLst>
    <p:notesMasterId r:id="rId20"/>
  </p:notesMasterIdLst>
  <p:sldIdLst>
    <p:sldId id="275" r:id="rId4"/>
    <p:sldId id="321" r:id="rId5"/>
    <p:sldId id="322" r:id="rId6"/>
    <p:sldId id="320" r:id="rId7"/>
    <p:sldId id="323" r:id="rId8"/>
    <p:sldId id="319" r:id="rId9"/>
    <p:sldId id="324" r:id="rId10"/>
    <p:sldId id="325" r:id="rId11"/>
    <p:sldId id="327" r:id="rId12"/>
    <p:sldId id="328" r:id="rId13"/>
    <p:sldId id="326" r:id="rId14"/>
    <p:sldId id="329" r:id="rId15"/>
    <p:sldId id="330" r:id="rId16"/>
    <p:sldId id="331" r:id="rId17"/>
    <p:sldId id="332" r:id="rId18"/>
    <p:sldId id="333" r:id="rId19"/>
  </p:sldIdLst>
  <p:sldSz cx="12179300" cy="6858000"/>
  <p:notesSz cx="6858000" cy="9144000"/>
  <p:defaultTextStyle>
    <a:lvl1pPr>
      <a:defRPr>
        <a:latin typeface="Arial"/>
        <a:ea typeface="Arial"/>
        <a:cs typeface="Arial"/>
        <a:sym typeface="Arial"/>
      </a:defRPr>
    </a:lvl1pPr>
    <a:lvl2pPr indent="457200">
      <a:defRPr>
        <a:latin typeface="Arial"/>
        <a:ea typeface="Arial"/>
        <a:cs typeface="Arial"/>
        <a:sym typeface="Arial"/>
      </a:defRPr>
    </a:lvl2pPr>
    <a:lvl3pPr indent="914400">
      <a:defRPr>
        <a:latin typeface="Arial"/>
        <a:ea typeface="Arial"/>
        <a:cs typeface="Arial"/>
        <a:sym typeface="Arial"/>
      </a:defRPr>
    </a:lvl3pPr>
    <a:lvl4pPr indent="1371600">
      <a:defRPr>
        <a:latin typeface="Arial"/>
        <a:ea typeface="Arial"/>
        <a:cs typeface="Arial"/>
        <a:sym typeface="Arial"/>
      </a:defRPr>
    </a:lvl4pPr>
    <a:lvl5pPr indent="1828800">
      <a:defRPr>
        <a:latin typeface="Arial"/>
        <a:ea typeface="Arial"/>
        <a:cs typeface="Arial"/>
        <a:sym typeface="Arial"/>
      </a:defRPr>
    </a:lvl5pPr>
    <a:lvl6pPr indent="2286000">
      <a:defRPr>
        <a:latin typeface="Arial"/>
        <a:ea typeface="Arial"/>
        <a:cs typeface="Arial"/>
        <a:sym typeface="Arial"/>
      </a:defRPr>
    </a:lvl6pPr>
    <a:lvl7pPr indent="2743200">
      <a:defRPr>
        <a:latin typeface="Arial"/>
        <a:ea typeface="Arial"/>
        <a:cs typeface="Arial"/>
        <a:sym typeface="Arial"/>
      </a:defRPr>
    </a:lvl7pPr>
    <a:lvl8pPr indent="3200400">
      <a:defRPr>
        <a:latin typeface="Arial"/>
        <a:ea typeface="Arial"/>
        <a:cs typeface="Arial"/>
        <a:sym typeface="Arial"/>
      </a:defRPr>
    </a:lvl8pPr>
    <a:lvl9pPr indent="3657600">
      <a:defRPr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1458"/>
    <a:srgbClr val="E95B46"/>
    <a:srgbClr val="FFFFFF"/>
    <a:srgbClr val="5A5A5A"/>
    <a:srgbClr val="19BDFF"/>
    <a:srgbClr val="E0433C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0CC"/>
          </a:solidFill>
        </a:fill>
      </a:tcStyle>
    </a:wholeTbl>
    <a:band2H>
      <a:tcTxStyle/>
      <a:tcStyle>
        <a:tcBdr/>
        <a:fill>
          <a:solidFill>
            <a:srgbClr val="EBF0E7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3A333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3A333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3A333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EDCA"/>
          </a:solidFill>
        </a:fill>
      </a:tcStyle>
    </a:wholeTbl>
    <a:band2H>
      <a:tcTxStyle/>
      <a:tcStyle>
        <a:tcBdr/>
        <a:fill>
          <a:solidFill>
            <a:srgbClr val="FFF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CF01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CF01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CF01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8CBCB"/>
          </a:solidFill>
        </a:fill>
      </a:tcStyle>
    </a:wholeTbl>
    <a:band2H>
      <a:tcTxStyle/>
      <a:tcStyle>
        <a:tcBdr/>
        <a:fill>
          <a:solidFill>
            <a:srgbClr val="FCE7E7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D1C24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D1C24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D1C24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A333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A333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1" autoAdjust="0"/>
    <p:restoredTop sz="85714" autoAdjust="0"/>
  </p:normalViewPr>
  <p:slideViewPr>
    <p:cSldViewPr snapToGrid="0" snapToObjects="1">
      <p:cViewPr varScale="1">
        <p:scale>
          <a:sx n="101" d="100"/>
          <a:sy n="101" d="100"/>
        </p:scale>
        <p:origin x="-128" y="-568"/>
      </p:cViewPr>
      <p:guideLst>
        <p:guide orient="horz" pos="2160"/>
        <p:guide pos="38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93915610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926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22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22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22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22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22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22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22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926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22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22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22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22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22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22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22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11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2413" y="731520"/>
            <a:ext cx="852551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793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793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793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793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8103" y="2172648"/>
            <a:ext cx="7947268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3775" y="4607511"/>
            <a:ext cx="7952366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2411" y="731519"/>
            <a:ext cx="445762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87084" y="731520"/>
            <a:ext cx="445762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731520"/>
            <a:ext cx="445762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0323" y="1400327"/>
            <a:ext cx="445762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948" y="731520"/>
            <a:ext cx="445762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6915" y="1399032"/>
            <a:ext cx="445762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29" y="2209801"/>
            <a:ext cx="484306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8307" y="731520"/>
            <a:ext cx="5350534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2859" y="3497802"/>
            <a:ext cx="4513507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793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793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793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793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0684" y="1143000"/>
            <a:ext cx="5480685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9297" y="1010486"/>
            <a:ext cx="492035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681" y="4464421"/>
            <a:ext cx="850251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37354" y="731519"/>
            <a:ext cx="852551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6741" y="376518"/>
            <a:ext cx="2740343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7535" y="731520"/>
            <a:ext cx="6432342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" y="6055773"/>
            <a:ext cx="12179299" cy="802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rgbClr val="FFFFFF"/>
                </a:solidFill>
                <a:latin typeface="Gotham HTF Book"/>
              </a:defRPr>
            </a:lvl1pPr>
          </a:lstStyle>
          <a:p>
            <a:pPr lvl="0"/>
            <a:r>
              <a:rPr lang="en-US" dirty="0" smtClean="0"/>
              <a:t>Click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179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" y="6055773"/>
            <a:ext cx="12179299" cy="802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rgbClr val="FFFFFF"/>
                </a:solidFill>
                <a:latin typeface="Gotham HTF Book"/>
              </a:defRPr>
            </a:lvl1pPr>
          </a:lstStyle>
          <a:p>
            <a:pPr lvl="0"/>
            <a:r>
              <a:rPr lang="en-US" dirty="0" smtClean="0"/>
              <a:t>Click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179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2557" y="3271968"/>
            <a:ext cx="6218968" cy="369330"/>
          </a:xfrm>
          <a:prstGeom prst="rect">
            <a:avLst/>
          </a:prstGeom>
          <a:noFill/>
          <a:ln w="25400" cap="flat">
            <a:solidFill>
              <a:srgbClr val="EB1458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486021" y="3269559"/>
            <a:ext cx="4113848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EB1458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Isosceles Triangle 9"/>
          <p:cNvSpPr/>
          <p:nvPr userDrawn="1"/>
        </p:nvSpPr>
        <p:spPr>
          <a:xfrm rot="5400000">
            <a:off x="6469640" y="3087402"/>
            <a:ext cx="1135464" cy="733659"/>
          </a:xfrm>
          <a:prstGeom prst="triangle">
            <a:avLst/>
          </a:prstGeom>
          <a:solidFill>
            <a:srgbClr val="EB1458"/>
          </a:solidFill>
          <a:ln w="25400" cap="flat">
            <a:solidFill>
              <a:srgbClr val="EB1458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7504621" y="1254541"/>
            <a:ext cx="4076648" cy="4441372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buClrTx/>
              <a:defRPr>
                <a:solidFill>
                  <a:srgbClr val="5A5A5A"/>
                </a:solidFill>
                <a:latin typeface="Gotham HTF Book"/>
              </a:defRPr>
            </a:lvl1pPr>
            <a:lvl2pPr>
              <a:buClrTx/>
              <a:defRPr>
                <a:solidFill>
                  <a:srgbClr val="5A5A5A"/>
                </a:solidFill>
                <a:latin typeface="Gotham HTF Book"/>
              </a:defRPr>
            </a:lvl2pPr>
            <a:lvl3pPr>
              <a:buClrTx/>
              <a:defRPr>
                <a:solidFill>
                  <a:srgbClr val="5A5A5A"/>
                </a:solidFill>
                <a:latin typeface="Gotham HTF Book"/>
              </a:defRPr>
            </a:lvl3pPr>
            <a:lvl4pPr>
              <a:buClrTx/>
              <a:defRPr>
                <a:solidFill>
                  <a:srgbClr val="5A5A5A"/>
                </a:solidFill>
                <a:latin typeface="Gotham HTF Book"/>
              </a:defRPr>
            </a:lvl4pPr>
            <a:lvl5pPr>
              <a:buClrTx/>
              <a:defRPr>
                <a:solidFill>
                  <a:srgbClr val="5A5A5A"/>
                </a:solidFill>
                <a:latin typeface="Gotham HTF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175000" y="381000"/>
            <a:ext cx="8462069" cy="617538"/>
          </a:xfrm>
          <a:prstGeom prst="rect">
            <a:avLst/>
          </a:prstGeom>
        </p:spPr>
        <p:txBody>
          <a:bodyPr/>
          <a:lstStyle>
            <a:lvl1pPr>
              <a:buClrTx/>
              <a:defRPr sz="3000">
                <a:solidFill>
                  <a:srgbClr val="EB1458"/>
                </a:solidFill>
                <a:latin typeface="Gotham HTF Book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" y="6061443"/>
            <a:ext cx="12179300" cy="796565"/>
          </a:xfrm>
          <a:prstGeom prst="rect">
            <a:avLst/>
          </a:prstGeom>
          <a:solidFill>
            <a:srgbClr val="EB1458"/>
          </a:solidFill>
        </p:spPr>
        <p:txBody>
          <a:bodyPr anchor="ctr"/>
          <a:lstStyle>
            <a:lvl1pPr marL="0" indent="0" algn="ctr">
              <a:buNone/>
              <a:defRPr sz="2800">
                <a:solidFill>
                  <a:srgbClr val="FFFFFF"/>
                </a:solidFill>
                <a:latin typeface="Gotham HTF Book"/>
              </a:defRPr>
            </a:lvl1pPr>
          </a:lstStyle>
          <a:p>
            <a:pPr lvl="0"/>
            <a:r>
              <a:rPr lang="en-US" dirty="0" smtClean="0"/>
              <a:t>Click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8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2558" y="3227309"/>
            <a:ext cx="5407842" cy="369330"/>
          </a:xfrm>
          <a:prstGeom prst="rect">
            <a:avLst/>
          </a:prstGeom>
          <a:noFill/>
          <a:ln w="25400" cap="flat">
            <a:solidFill>
              <a:srgbClr val="EB1458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Isosceles Triangle 9"/>
          <p:cNvSpPr/>
          <p:nvPr userDrawn="1"/>
        </p:nvSpPr>
        <p:spPr>
          <a:xfrm rot="5400000">
            <a:off x="5521917" y="3089960"/>
            <a:ext cx="1135464" cy="733659"/>
          </a:xfrm>
          <a:prstGeom prst="triangle">
            <a:avLst/>
          </a:prstGeom>
          <a:solidFill>
            <a:srgbClr val="EB1458"/>
          </a:solidFill>
          <a:ln w="25400" cap="flat">
            <a:solidFill>
              <a:srgbClr val="EB1458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175000" y="381000"/>
            <a:ext cx="8462069" cy="617538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EB1458"/>
                </a:solidFill>
                <a:latin typeface="Gotham HTF Book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439668" y="3226593"/>
            <a:ext cx="5407842" cy="369330"/>
          </a:xfrm>
          <a:prstGeom prst="rect">
            <a:avLst/>
          </a:prstGeom>
          <a:noFill/>
          <a:ln w="25400" cap="flat">
            <a:solidFill>
              <a:srgbClr val="EB1458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" y="6061443"/>
            <a:ext cx="12179300" cy="796565"/>
          </a:xfrm>
          <a:prstGeom prst="rect">
            <a:avLst/>
          </a:prstGeom>
          <a:solidFill>
            <a:srgbClr val="EB1458"/>
          </a:solidFill>
        </p:spPr>
        <p:txBody>
          <a:bodyPr anchor="ctr"/>
          <a:lstStyle>
            <a:lvl1pPr marL="0" indent="0" algn="ctr">
              <a:buNone/>
              <a:defRPr sz="2800">
                <a:solidFill>
                  <a:srgbClr val="FFFFFF"/>
                </a:solidFill>
                <a:latin typeface="Gotham HTF Book"/>
              </a:defRPr>
            </a:lvl1pPr>
          </a:lstStyle>
          <a:p>
            <a:pPr lvl="0"/>
            <a:r>
              <a:rPr lang="en-US" dirty="0" smtClean="0"/>
              <a:t>Click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5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peaker_slid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46"/>
          <p:cNvSpPr/>
          <p:nvPr userDrawn="1"/>
        </p:nvSpPr>
        <p:spPr>
          <a:xfrm>
            <a:off x="5" y="1022790"/>
            <a:ext cx="12188825" cy="5835215"/>
          </a:xfrm>
          <a:prstGeom prst="rect">
            <a:avLst/>
          </a:prstGeom>
          <a:solidFill>
            <a:srgbClr val="EB1458"/>
          </a:solidFill>
          <a:ln w="12700">
            <a:solidFill>
              <a:srgbClr val="E95B46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58551" y="1147595"/>
            <a:ext cx="4530923" cy="6556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1">
                <a:solidFill>
                  <a:srgbClr val="FFFFFF"/>
                </a:solidFill>
                <a:latin typeface="Gotham HTF Book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hape 231"/>
          <p:cNvSpPr/>
          <p:nvPr userDrawn="1"/>
        </p:nvSpPr>
        <p:spPr>
          <a:xfrm>
            <a:off x="4275986" y="1953579"/>
            <a:ext cx="3716174" cy="467510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Shape 237"/>
          <p:cNvSpPr/>
          <p:nvPr userDrawn="1"/>
        </p:nvSpPr>
        <p:spPr>
          <a:xfrm>
            <a:off x="8235914" y="1963654"/>
            <a:ext cx="3716176" cy="46751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 243"/>
          <p:cNvSpPr/>
          <p:nvPr userDrawn="1"/>
        </p:nvSpPr>
        <p:spPr>
          <a:xfrm>
            <a:off x="241465" y="1943512"/>
            <a:ext cx="3716174" cy="467510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37954" y="2097636"/>
            <a:ext cx="3716174" cy="6556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EB1458"/>
                </a:solidFill>
                <a:latin typeface="Gotham HTF Book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272475" y="2110639"/>
            <a:ext cx="3716174" cy="6556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EB1458"/>
                </a:solidFill>
                <a:latin typeface="Gotham HTF Book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8228896" y="2110639"/>
            <a:ext cx="3716174" cy="6556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EB1458"/>
                </a:solidFill>
                <a:latin typeface="Gotham HTF Book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37954" y="3939464"/>
            <a:ext cx="3716174" cy="2689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275986" y="3912396"/>
            <a:ext cx="3716174" cy="2689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228896" y="3939463"/>
            <a:ext cx="3716174" cy="2689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0" y="101608"/>
            <a:ext cx="2320490" cy="54704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659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7523222" y="4612188"/>
            <a:ext cx="4113848" cy="369330"/>
          </a:xfrm>
          <a:prstGeom prst="rect">
            <a:avLst/>
          </a:prstGeom>
          <a:noFill/>
          <a:ln w="25400" cap="flat">
            <a:solidFill>
              <a:srgbClr val="EB1458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7523222" y="2202125"/>
            <a:ext cx="4113848" cy="369330"/>
          </a:xfrm>
          <a:prstGeom prst="rect">
            <a:avLst/>
          </a:prstGeom>
          <a:noFill/>
          <a:ln w="25400" cap="flat">
            <a:solidFill>
              <a:srgbClr val="EB1458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32557" y="2202842"/>
            <a:ext cx="6219056" cy="369330"/>
          </a:xfrm>
          <a:prstGeom prst="rect">
            <a:avLst/>
          </a:prstGeom>
          <a:noFill/>
          <a:ln w="25400" cap="flat">
            <a:solidFill>
              <a:srgbClr val="EB1458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Isosceles Triangle 9"/>
          <p:cNvSpPr/>
          <p:nvPr userDrawn="1"/>
        </p:nvSpPr>
        <p:spPr>
          <a:xfrm rot="5400000">
            <a:off x="6469640" y="2020686"/>
            <a:ext cx="1135464" cy="733659"/>
          </a:xfrm>
          <a:prstGeom prst="triangle">
            <a:avLst/>
          </a:prstGeom>
          <a:solidFill>
            <a:srgbClr val="EB1458"/>
          </a:solidFill>
          <a:ln w="25400" cap="flat">
            <a:solidFill>
              <a:srgbClr val="EB1458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7523131" y="1257297"/>
            <a:ext cx="4076648" cy="23016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A5A"/>
                </a:solidFill>
                <a:latin typeface="Gotham HTF Book"/>
              </a:defRPr>
            </a:lvl1pPr>
            <a:lvl2pPr>
              <a:defRPr>
                <a:solidFill>
                  <a:srgbClr val="5A5A5A"/>
                </a:solidFill>
                <a:latin typeface="Gotham HTF Book"/>
              </a:defRPr>
            </a:lvl2pPr>
            <a:lvl3pPr>
              <a:defRPr>
                <a:solidFill>
                  <a:srgbClr val="5A5A5A"/>
                </a:solidFill>
                <a:latin typeface="Gotham HTF Book"/>
              </a:defRPr>
            </a:lvl3pPr>
            <a:lvl4pPr>
              <a:defRPr>
                <a:solidFill>
                  <a:srgbClr val="5A5A5A"/>
                </a:solidFill>
                <a:latin typeface="Gotham HTF Book"/>
              </a:defRPr>
            </a:lvl4pPr>
            <a:lvl5pPr>
              <a:defRPr>
                <a:solidFill>
                  <a:srgbClr val="5A5A5A"/>
                </a:solidFill>
                <a:latin typeface="Gotham HTF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2"/>
          <p:cNvSpPr txBox="1">
            <a:spLocks/>
          </p:cNvSpPr>
          <p:nvPr userDrawn="1"/>
        </p:nvSpPr>
        <p:spPr>
          <a:xfrm>
            <a:off x="0" y="6054638"/>
            <a:ext cx="12179300" cy="803362"/>
          </a:xfrm>
          <a:prstGeom prst="rect">
            <a:avLst/>
          </a:prstGeom>
          <a:ln>
            <a:solidFill>
              <a:srgbClr val="E95B46"/>
            </a:solidFill>
          </a:ln>
        </p:spPr>
        <p:txBody>
          <a:bodyPr/>
          <a:lstStyle>
            <a:lvl1pPr marL="0" indent="0" algn="l">
              <a:spcBef>
                <a:spcPts val="500"/>
              </a:spcBef>
              <a:buClr>
                <a:srgbClr val="009CDB"/>
              </a:buClr>
              <a:buSzPct val="80000"/>
              <a:buFont typeface="Arial"/>
              <a:buNone/>
              <a:defRPr sz="3000" b="1">
                <a:solidFill>
                  <a:srgbClr val="F8F8F8"/>
                </a:solidFill>
                <a:latin typeface="Gotham HTF Book"/>
                <a:ea typeface="Arial"/>
                <a:cs typeface="Arial"/>
                <a:sym typeface="Arial"/>
              </a:defRPr>
            </a:lvl1pPr>
            <a:lvl2pPr marL="500380" indent="-278130">
              <a:spcBef>
                <a:spcPts val="500"/>
              </a:spcBef>
              <a:buClr>
                <a:srgbClr val="009CDB"/>
              </a:buClr>
              <a:buSzPct val="80000"/>
              <a:buFont typeface="Arial"/>
              <a:buChar char="–"/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54062" indent="-228600">
              <a:spcBef>
                <a:spcPts val="500"/>
              </a:spcBef>
              <a:buClr>
                <a:srgbClr val="009CDB"/>
              </a:buClr>
              <a:buSzPct val="80000"/>
              <a:buFont typeface="Arial"/>
              <a:buChar char="•"/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97743" indent="-250031">
              <a:spcBef>
                <a:spcPts val="500"/>
              </a:spcBef>
              <a:buClr>
                <a:srgbClr val="009CDB"/>
              </a:buClr>
              <a:buSzPct val="80000"/>
              <a:buFont typeface="Arial"/>
              <a:buChar char="–"/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39837" indent="-257175">
              <a:spcBef>
                <a:spcPts val="500"/>
              </a:spcBef>
              <a:buClr>
                <a:srgbClr val="009CDB"/>
              </a:buClr>
              <a:buSzPct val="80000"/>
              <a:buFont typeface="Arial"/>
              <a:buChar char="•"/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60320" indent="-274320">
              <a:spcBef>
                <a:spcPts val="500"/>
              </a:spcBef>
              <a:buClr>
                <a:srgbClr val="009CDB"/>
              </a:buClr>
              <a:buSzPct val="100000"/>
              <a:buFont typeface="Arial"/>
              <a:buChar char="•"/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017520" indent="-274320">
              <a:spcBef>
                <a:spcPts val="500"/>
              </a:spcBef>
              <a:buClr>
                <a:srgbClr val="009CDB"/>
              </a:buClr>
              <a:buSzPct val="100000"/>
              <a:buFont typeface="Arial"/>
              <a:buChar char="•"/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74720" indent="-274320">
              <a:spcBef>
                <a:spcPts val="500"/>
              </a:spcBef>
              <a:buClr>
                <a:srgbClr val="009CDB"/>
              </a:buClr>
              <a:buSzPct val="100000"/>
              <a:buFont typeface="Arial"/>
              <a:buChar char="•"/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931920" indent="-274320">
              <a:spcBef>
                <a:spcPts val="500"/>
              </a:spcBef>
              <a:buClr>
                <a:srgbClr val="009CDB"/>
              </a:buClr>
              <a:buSzPct val="100000"/>
              <a:buFont typeface="Arial"/>
              <a:buChar char="•"/>
              <a:defRPr sz="24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0" dirty="0" smtClean="0"/>
              <a:t>Title</a:t>
            </a:r>
            <a:endParaRPr lang="en-US" sz="3600" b="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332557" y="4611469"/>
            <a:ext cx="6219056" cy="369330"/>
          </a:xfrm>
          <a:prstGeom prst="rect">
            <a:avLst/>
          </a:prstGeom>
          <a:noFill/>
          <a:ln w="25400" cap="flat">
            <a:solidFill>
              <a:srgbClr val="EB1458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Isosceles Triangle 11"/>
          <p:cNvSpPr/>
          <p:nvPr userDrawn="1"/>
        </p:nvSpPr>
        <p:spPr>
          <a:xfrm rot="5400000">
            <a:off x="6469640" y="4429313"/>
            <a:ext cx="1135464" cy="733659"/>
          </a:xfrm>
          <a:prstGeom prst="triangle">
            <a:avLst/>
          </a:prstGeom>
          <a:solidFill>
            <a:srgbClr val="EB1458"/>
          </a:solidFill>
          <a:ln w="25400" cap="flat">
            <a:solidFill>
              <a:srgbClr val="EB1458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7541821" y="3665917"/>
            <a:ext cx="4076648" cy="2301684"/>
          </a:xfrm>
          <a:prstGeom prst="rect">
            <a:avLst/>
          </a:prstGeom>
          <a:ln>
            <a:solidFill>
              <a:srgbClr val="E95B46"/>
            </a:solidFill>
          </a:ln>
        </p:spPr>
        <p:txBody>
          <a:bodyPr/>
          <a:lstStyle>
            <a:lvl1pPr>
              <a:defRPr>
                <a:solidFill>
                  <a:srgbClr val="5A5A5A"/>
                </a:solidFill>
                <a:latin typeface="Gotham HTF Book"/>
              </a:defRPr>
            </a:lvl1pPr>
            <a:lvl2pPr>
              <a:defRPr>
                <a:solidFill>
                  <a:srgbClr val="5A5A5A"/>
                </a:solidFill>
                <a:latin typeface="Gotham HTF Book"/>
              </a:defRPr>
            </a:lvl2pPr>
            <a:lvl3pPr>
              <a:defRPr>
                <a:solidFill>
                  <a:srgbClr val="5A5A5A"/>
                </a:solidFill>
                <a:latin typeface="Gotham HTF Book"/>
              </a:defRPr>
            </a:lvl3pPr>
            <a:lvl4pPr>
              <a:defRPr>
                <a:solidFill>
                  <a:srgbClr val="5A5A5A"/>
                </a:solidFill>
                <a:latin typeface="Gotham HTF Book"/>
              </a:defRPr>
            </a:lvl4pPr>
            <a:lvl5pPr>
              <a:defRPr>
                <a:solidFill>
                  <a:srgbClr val="5A5A5A"/>
                </a:solidFill>
                <a:latin typeface="Gotham HTF Book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175000" y="381000"/>
            <a:ext cx="8462069" cy="617538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EB1458"/>
                </a:solidFill>
                <a:latin typeface="Gotham HTF Book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3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28"/>
          <p:cNvSpPr/>
          <p:nvPr userDrawn="1"/>
        </p:nvSpPr>
        <p:spPr>
          <a:xfrm>
            <a:off x="5" y="1022790"/>
            <a:ext cx="12188825" cy="5835215"/>
          </a:xfrm>
          <a:prstGeom prst="rect">
            <a:avLst/>
          </a:prstGeom>
          <a:solidFill>
            <a:srgbClr val="EB1458"/>
          </a:solidFill>
          <a:ln w="12700">
            <a:solidFill>
              <a:srgbClr val="E95B46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hape 231"/>
          <p:cNvSpPr/>
          <p:nvPr/>
        </p:nvSpPr>
        <p:spPr>
          <a:xfrm>
            <a:off x="4275986" y="1953579"/>
            <a:ext cx="3716174" cy="467510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Shape 237"/>
          <p:cNvSpPr/>
          <p:nvPr/>
        </p:nvSpPr>
        <p:spPr>
          <a:xfrm>
            <a:off x="8235914" y="1963654"/>
            <a:ext cx="3716176" cy="46751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Shape 243"/>
          <p:cNvSpPr/>
          <p:nvPr userDrawn="1"/>
        </p:nvSpPr>
        <p:spPr>
          <a:xfrm>
            <a:off x="241465" y="1943512"/>
            <a:ext cx="3716174" cy="467510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37954" y="2097636"/>
            <a:ext cx="3716174" cy="6556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EB1458"/>
                </a:solidFill>
                <a:latin typeface="Gotham HTF Book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272475" y="2110639"/>
            <a:ext cx="3716174" cy="6556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EB1458"/>
                </a:solidFill>
                <a:latin typeface="Gotham HTF Book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8228896" y="2110639"/>
            <a:ext cx="3716174" cy="6556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rgbClr val="EB1458"/>
                </a:solidFill>
                <a:latin typeface="Gotham HTF Book"/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58551" y="1147595"/>
            <a:ext cx="7833607" cy="6556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FFFFFF"/>
                </a:solidFill>
                <a:latin typeface="Gotham HTF Book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34950" y="2753273"/>
            <a:ext cx="3719513" cy="38650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83006" y="2774067"/>
            <a:ext cx="3719513" cy="38646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8225555" y="2794878"/>
            <a:ext cx="3719513" cy="383381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3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152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793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793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793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793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3013" y="5052546"/>
            <a:ext cx="7508184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73" y="3132290"/>
            <a:ext cx="9557169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0" y="101608"/>
            <a:ext cx="2320490" cy="54704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8064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23" r:id="rId2"/>
    <p:sldLayoutId id="2147483697" r:id="rId3"/>
    <p:sldLayoutId id="2147483720" r:id="rId4"/>
    <p:sldLayoutId id="2147483721" r:id="rId5"/>
    <p:sldLayoutId id="2147483719" r:id="rId6"/>
    <p:sldLayoutId id="2147483698" r:id="rId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05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793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793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793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793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562" y="4372168"/>
            <a:ext cx="8674303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732260"/>
            <a:ext cx="852551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1027" y="6172201"/>
            <a:ext cx="33493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2/23/15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8964" y="6172201"/>
            <a:ext cx="44657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74708" y="6172201"/>
            <a:ext cx="24358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0" y="101608"/>
            <a:ext cx="2320490" cy="547049"/>
          </a:xfrm>
          <a:prstGeom prst="rect">
            <a:avLst/>
          </a:prstGeom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4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05731" y="950570"/>
            <a:ext cx="6435742" cy="217362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EB1458"/>
                </a:solidFill>
              </a:rPr>
              <a:t>Youth  Business Alliance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EB1458"/>
                </a:solidFill>
              </a:rPr>
              <a:t>Guest Speaker: Jesse Starkey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EB1458"/>
                </a:solidFill>
              </a:rPr>
              <a:t>Founder, VP Sales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EB1458"/>
                </a:solidFill>
              </a:rPr>
              <a:t>Workpop</a:t>
            </a:r>
            <a:endParaRPr lang="en-US" dirty="0" smtClean="0">
              <a:solidFill>
                <a:srgbClr val="EB145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841" y="3298391"/>
            <a:ext cx="2827095" cy="290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2912070" y="291680"/>
            <a:ext cx="8752438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u="sng" dirty="0" smtClean="0">
                <a:solidFill>
                  <a:srgbClr val="EB1458"/>
                </a:solidFill>
              </a:rPr>
              <a:t>I thought I had it made!  I was wrong</a:t>
            </a:r>
            <a:endParaRPr lang="en-US" sz="3200" b="1" u="sng" dirty="0" smtClean="0">
              <a:solidFill>
                <a:srgbClr val="EB145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578" y="1244909"/>
            <a:ext cx="9250758" cy="520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15-02-23_03-46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80" y="1560374"/>
            <a:ext cx="6651541" cy="3854603"/>
          </a:xfrm>
          <a:prstGeom prst="rect">
            <a:avLst/>
          </a:prstGeom>
        </p:spPr>
      </p:pic>
      <p:sp>
        <p:nvSpPr>
          <p:cNvPr id="192" name="Shape 192"/>
          <p:cNvSpPr/>
          <p:nvPr/>
        </p:nvSpPr>
        <p:spPr>
          <a:xfrm>
            <a:off x="2577630" y="291680"/>
            <a:ext cx="9442926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u="sng" dirty="0" smtClean="0">
                <a:solidFill>
                  <a:srgbClr val="EB1458"/>
                </a:solidFill>
              </a:rPr>
              <a:t>I failed plenty but learned every step of the way</a:t>
            </a:r>
            <a:endParaRPr lang="en-US" sz="3200" b="1" u="sng" dirty="0" smtClean="0">
              <a:solidFill>
                <a:srgbClr val="EB1458"/>
              </a:solidFill>
            </a:endParaRPr>
          </a:p>
        </p:txBody>
      </p:sp>
      <p:sp>
        <p:nvSpPr>
          <p:cNvPr id="14" name="Shape 192"/>
          <p:cNvSpPr/>
          <p:nvPr/>
        </p:nvSpPr>
        <p:spPr>
          <a:xfrm>
            <a:off x="2912070" y="5294014"/>
            <a:ext cx="182819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Best Buy</a:t>
            </a:r>
          </a:p>
        </p:txBody>
      </p:sp>
      <p:sp>
        <p:nvSpPr>
          <p:cNvPr id="16" name="Shape 192"/>
          <p:cNvSpPr/>
          <p:nvPr/>
        </p:nvSpPr>
        <p:spPr>
          <a:xfrm>
            <a:off x="246486" y="4649194"/>
            <a:ext cx="182819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 err="1" smtClean="0">
                <a:solidFill>
                  <a:srgbClr val="EB1458"/>
                </a:solidFill>
              </a:rPr>
              <a:t>Ledo’s</a:t>
            </a:r>
            <a:r>
              <a:rPr lang="en-US" sz="2000" dirty="0" smtClean="0">
                <a:solidFill>
                  <a:srgbClr val="EB1458"/>
                </a:solidFill>
              </a:rPr>
              <a:t> Pizza</a:t>
            </a:r>
          </a:p>
        </p:txBody>
      </p:sp>
      <p:sp>
        <p:nvSpPr>
          <p:cNvPr id="17" name="Shape 192"/>
          <p:cNvSpPr/>
          <p:nvPr/>
        </p:nvSpPr>
        <p:spPr>
          <a:xfrm>
            <a:off x="2912070" y="3598696"/>
            <a:ext cx="182819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Consulting</a:t>
            </a:r>
          </a:p>
        </p:txBody>
      </p:sp>
      <p:sp>
        <p:nvSpPr>
          <p:cNvPr id="18" name="Shape 192"/>
          <p:cNvSpPr/>
          <p:nvPr/>
        </p:nvSpPr>
        <p:spPr>
          <a:xfrm>
            <a:off x="4576101" y="4653638"/>
            <a:ext cx="265383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Project Management</a:t>
            </a:r>
          </a:p>
        </p:txBody>
      </p:sp>
      <p:sp>
        <p:nvSpPr>
          <p:cNvPr id="19" name="Shape 192"/>
          <p:cNvSpPr/>
          <p:nvPr/>
        </p:nvSpPr>
        <p:spPr>
          <a:xfrm>
            <a:off x="5380825" y="2237638"/>
            <a:ext cx="265383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Technology</a:t>
            </a:r>
          </a:p>
        </p:txBody>
      </p:sp>
      <p:sp>
        <p:nvSpPr>
          <p:cNvPr id="20" name="Shape 192"/>
          <p:cNvSpPr/>
          <p:nvPr/>
        </p:nvSpPr>
        <p:spPr>
          <a:xfrm>
            <a:off x="7528065" y="3614941"/>
            <a:ext cx="152067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Sales</a:t>
            </a:r>
          </a:p>
        </p:txBody>
      </p:sp>
      <p:sp>
        <p:nvSpPr>
          <p:cNvPr id="21" name="Shape 192"/>
          <p:cNvSpPr/>
          <p:nvPr/>
        </p:nvSpPr>
        <p:spPr>
          <a:xfrm>
            <a:off x="9086463" y="1360319"/>
            <a:ext cx="152067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Workpop</a:t>
            </a:r>
          </a:p>
        </p:txBody>
      </p:sp>
      <p:pic>
        <p:nvPicPr>
          <p:cNvPr id="12" name="Picture 11" descr="2015-02-23_00-26-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521" y="5299816"/>
            <a:ext cx="1192311" cy="788615"/>
          </a:xfrm>
          <a:prstGeom prst="rect">
            <a:avLst/>
          </a:prstGeom>
        </p:spPr>
      </p:pic>
      <p:pic>
        <p:nvPicPr>
          <p:cNvPr id="23" name="Picture 22" descr="2015-02-23_03-54-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80" y="1940244"/>
            <a:ext cx="1915679" cy="1395007"/>
          </a:xfrm>
          <a:prstGeom prst="rect">
            <a:avLst/>
          </a:prstGeom>
        </p:spPr>
      </p:pic>
      <p:pic>
        <p:nvPicPr>
          <p:cNvPr id="24" name="Picture 23" descr="2015-02-23_03-55-2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065" y="4385094"/>
            <a:ext cx="1770887" cy="1337307"/>
          </a:xfrm>
          <a:prstGeom prst="rect">
            <a:avLst/>
          </a:prstGeom>
        </p:spPr>
      </p:pic>
      <p:pic>
        <p:nvPicPr>
          <p:cNvPr id="25" name="Picture 24" descr="2015-02-23_03-56-2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991" y="1940244"/>
            <a:ext cx="2028893" cy="101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2912070" y="291680"/>
            <a:ext cx="8752438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u="sng" dirty="0" smtClean="0">
                <a:solidFill>
                  <a:srgbClr val="EB1458"/>
                </a:solidFill>
              </a:rPr>
              <a:t>Workpop: Find a job you love!</a:t>
            </a:r>
            <a:endParaRPr lang="en-US" sz="3200" b="1" u="sng" dirty="0" smtClean="0">
              <a:solidFill>
                <a:srgbClr val="EB1458"/>
              </a:solidFill>
            </a:endParaRPr>
          </a:p>
        </p:txBody>
      </p:sp>
      <p:pic>
        <p:nvPicPr>
          <p:cNvPr id="3" name="Picture 2" descr="2015-02-23_04-05-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4" y="1130443"/>
            <a:ext cx="9933304" cy="4942978"/>
          </a:xfrm>
          <a:prstGeom prst="rect">
            <a:avLst/>
          </a:prstGeom>
        </p:spPr>
      </p:pic>
      <p:sp>
        <p:nvSpPr>
          <p:cNvPr id="22" name="Shape 192"/>
          <p:cNvSpPr/>
          <p:nvPr/>
        </p:nvSpPr>
        <p:spPr>
          <a:xfrm>
            <a:off x="804724" y="6224552"/>
            <a:ext cx="1037338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I used to work to help other people build their companies, now I get to build my own!</a:t>
            </a:r>
          </a:p>
        </p:txBody>
      </p:sp>
    </p:spTree>
    <p:extLst>
      <p:ext uri="{BB962C8B-B14F-4D97-AF65-F5344CB8AC3E}">
        <p14:creationId xmlns:p14="http://schemas.microsoft.com/office/powerpoint/2010/main" val="34607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2912070" y="291680"/>
            <a:ext cx="8752438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u="sng" dirty="0" smtClean="0">
                <a:solidFill>
                  <a:srgbClr val="EB1458"/>
                </a:solidFill>
              </a:rPr>
              <a:t>Meet the Workpop team</a:t>
            </a:r>
            <a:endParaRPr lang="en-US" sz="3200" b="1" u="sng" dirty="0" smtClean="0">
              <a:solidFill>
                <a:srgbClr val="EB1458"/>
              </a:solidFill>
            </a:endParaRPr>
          </a:p>
        </p:txBody>
      </p:sp>
      <p:pic>
        <p:nvPicPr>
          <p:cNvPr id="5" name="Picture 4" descr="2015-02-23_04-10-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97" y="1385850"/>
            <a:ext cx="6726985" cy="5178548"/>
          </a:xfrm>
          <a:prstGeom prst="rect">
            <a:avLst/>
          </a:prstGeom>
        </p:spPr>
      </p:pic>
      <p:sp>
        <p:nvSpPr>
          <p:cNvPr id="9" name="Shape 192"/>
          <p:cNvSpPr/>
          <p:nvPr/>
        </p:nvSpPr>
        <p:spPr>
          <a:xfrm>
            <a:off x="7493988" y="1385850"/>
            <a:ext cx="29925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b="1" u="sng" dirty="0" smtClean="0">
                <a:solidFill>
                  <a:srgbClr val="EB1458"/>
                </a:solidFill>
              </a:rPr>
              <a:t>CEO</a:t>
            </a:r>
            <a:r>
              <a:rPr lang="en-US" sz="2000" dirty="0" smtClean="0">
                <a:solidFill>
                  <a:srgbClr val="EB1458"/>
                </a:solidFill>
              </a:rPr>
              <a:t>: </a:t>
            </a:r>
            <a:r>
              <a:rPr lang="en-US" sz="1800" dirty="0" smtClean="0">
                <a:solidFill>
                  <a:srgbClr val="EB1458"/>
                </a:solidFill>
              </a:rPr>
              <a:t>Run the company</a:t>
            </a:r>
          </a:p>
        </p:txBody>
      </p:sp>
      <p:sp>
        <p:nvSpPr>
          <p:cNvPr id="10" name="Shape 192"/>
          <p:cNvSpPr/>
          <p:nvPr/>
        </p:nvSpPr>
        <p:spPr>
          <a:xfrm>
            <a:off x="7493988" y="1987851"/>
            <a:ext cx="2992565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b="1" u="sng" dirty="0" smtClean="0">
                <a:solidFill>
                  <a:srgbClr val="EB1458"/>
                </a:solidFill>
              </a:rPr>
              <a:t>Engineers</a:t>
            </a:r>
            <a:r>
              <a:rPr lang="en-US" sz="2000" dirty="0" smtClean="0">
                <a:solidFill>
                  <a:srgbClr val="EB1458"/>
                </a:solidFill>
              </a:rPr>
              <a:t>: </a:t>
            </a:r>
            <a:r>
              <a:rPr lang="en-US" sz="1800" dirty="0" smtClean="0">
                <a:solidFill>
                  <a:srgbClr val="EB1458"/>
                </a:solidFill>
              </a:rPr>
              <a:t>Write code to build our product</a:t>
            </a:r>
          </a:p>
        </p:txBody>
      </p:sp>
      <p:sp>
        <p:nvSpPr>
          <p:cNvPr id="11" name="Shape 192"/>
          <p:cNvSpPr/>
          <p:nvPr/>
        </p:nvSpPr>
        <p:spPr>
          <a:xfrm>
            <a:off x="7493988" y="2970190"/>
            <a:ext cx="3470368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b="1" u="sng" dirty="0" smtClean="0">
                <a:solidFill>
                  <a:srgbClr val="EB1458"/>
                </a:solidFill>
              </a:rPr>
              <a:t>Mobile Engineers</a:t>
            </a:r>
            <a:r>
              <a:rPr lang="en-US" sz="2000" dirty="0" smtClean="0">
                <a:solidFill>
                  <a:srgbClr val="EB1458"/>
                </a:solidFill>
              </a:rPr>
              <a:t>: </a:t>
            </a:r>
            <a:r>
              <a:rPr lang="en-US" sz="1800" dirty="0" smtClean="0">
                <a:solidFill>
                  <a:srgbClr val="EB1458"/>
                </a:solidFill>
              </a:rPr>
              <a:t>Write code to build </a:t>
            </a:r>
            <a:r>
              <a:rPr lang="en-US" sz="1800" dirty="0" err="1" smtClean="0">
                <a:solidFill>
                  <a:srgbClr val="EB1458"/>
                </a:solidFill>
              </a:rPr>
              <a:t>Iphone</a:t>
            </a:r>
            <a:r>
              <a:rPr lang="en-US" sz="1800" dirty="0" smtClean="0">
                <a:solidFill>
                  <a:srgbClr val="EB1458"/>
                </a:solidFill>
              </a:rPr>
              <a:t> Apps</a:t>
            </a:r>
          </a:p>
        </p:txBody>
      </p:sp>
      <p:sp>
        <p:nvSpPr>
          <p:cNvPr id="12" name="Shape 192"/>
          <p:cNvSpPr/>
          <p:nvPr/>
        </p:nvSpPr>
        <p:spPr>
          <a:xfrm>
            <a:off x="7493988" y="3799698"/>
            <a:ext cx="3470368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b="1" u="sng" dirty="0" smtClean="0">
                <a:solidFill>
                  <a:srgbClr val="EB1458"/>
                </a:solidFill>
              </a:rPr>
              <a:t>Sales</a:t>
            </a:r>
            <a:r>
              <a:rPr lang="en-US" sz="2000" dirty="0" smtClean="0">
                <a:solidFill>
                  <a:srgbClr val="EB1458"/>
                </a:solidFill>
              </a:rPr>
              <a:t>: </a:t>
            </a:r>
            <a:r>
              <a:rPr lang="en-US" sz="1800" dirty="0" smtClean="0">
                <a:solidFill>
                  <a:srgbClr val="EB1458"/>
                </a:solidFill>
              </a:rPr>
              <a:t>Find new businesses to use our product</a:t>
            </a:r>
          </a:p>
        </p:txBody>
      </p:sp>
      <p:sp>
        <p:nvSpPr>
          <p:cNvPr id="13" name="Shape 192"/>
          <p:cNvSpPr/>
          <p:nvPr/>
        </p:nvSpPr>
        <p:spPr>
          <a:xfrm>
            <a:off x="7493987" y="4629206"/>
            <a:ext cx="4061337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b="1" u="sng" dirty="0" smtClean="0">
                <a:solidFill>
                  <a:srgbClr val="EB1458"/>
                </a:solidFill>
              </a:rPr>
              <a:t>Customer Success</a:t>
            </a:r>
            <a:r>
              <a:rPr lang="en-US" sz="2000" dirty="0" smtClean="0">
                <a:solidFill>
                  <a:srgbClr val="EB1458"/>
                </a:solidFill>
              </a:rPr>
              <a:t>: </a:t>
            </a:r>
            <a:r>
              <a:rPr lang="en-US" sz="1800" dirty="0" smtClean="0">
                <a:solidFill>
                  <a:srgbClr val="EB1458"/>
                </a:solidFill>
              </a:rPr>
              <a:t>Make sure all customers are successful/happy</a:t>
            </a:r>
          </a:p>
        </p:txBody>
      </p:sp>
      <p:sp>
        <p:nvSpPr>
          <p:cNvPr id="14" name="Shape 192"/>
          <p:cNvSpPr/>
          <p:nvPr/>
        </p:nvSpPr>
        <p:spPr>
          <a:xfrm>
            <a:off x="7493987" y="5459950"/>
            <a:ext cx="4061337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b="1" u="sng" dirty="0" smtClean="0">
                <a:solidFill>
                  <a:srgbClr val="EB1458"/>
                </a:solidFill>
              </a:rPr>
              <a:t>Marketing</a:t>
            </a:r>
            <a:r>
              <a:rPr lang="en-US" sz="2000" dirty="0" smtClean="0">
                <a:solidFill>
                  <a:srgbClr val="EB1458"/>
                </a:solidFill>
              </a:rPr>
              <a:t>: </a:t>
            </a:r>
            <a:r>
              <a:rPr lang="en-US" sz="1800" dirty="0" smtClean="0">
                <a:solidFill>
                  <a:srgbClr val="EB1458"/>
                </a:solidFill>
              </a:rPr>
              <a:t>Advertise our product and get new users to apply to jobs</a:t>
            </a:r>
          </a:p>
        </p:txBody>
      </p:sp>
    </p:spTree>
    <p:extLst>
      <p:ext uri="{BB962C8B-B14F-4D97-AF65-F5344CB8AC3E}">
        <p14:creationId xmlns:p14="http://schemas.microsoft.com/office/powerpoint/2010/main" val="150989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4282614" y="300472"/>
            <a:ext cx="3965800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u="sng" dirty="0" smtClean="0">
                <a:solidFill>
                  <a:srgbClr val="EB1458"/>
                </a:solidFill>
              </a:rPr>
              <a:t>Academic Exercise</a:t>
            </a:r>
            <a:endParaRPr lang="en-US" sz="3200" b="1" u="sng" dirty="0" smtClean="0">
              <a:solidFill>
                <a:srgbClr val="EB1458"/>
              </a:solidFill>
            </a:endParaRPr>
          </a:p>
        </p:txBody>
      </p:sp>
      <p:sp>
        <p:nvSpPr>
          <p:cNvPr id="9" name="Shape 192"/>
          <p:cNvSpPr/>
          <p:nvPr/>
        </p:nvSpPr>
        <p:spPr>
          <a:xfrm>
            <a:off x="2258233" y="3036828"/>
            <a:ext cx="791397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We will now spend a few minutes discussing the day’s academic module and how it is relevant in the ‘real world’</a:t>
            </a:r>
          </a:p>
        </p:txBody>
      </p:sp>
    </p:spTree>
    <p:extLst>
      <p:ext uri="{BB962C8B-B14F-4D97-AF65-F5344CB8AC3E}">
        <p14:creationId xmlns:p14="http://schemas.microsoft.com/office/powerpoint/2010/main" val="260947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4282614" y="300472"/>
            <a:ext cx="3965800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u="sng" dirty="0" smtClean="0">
                <a:solidFill>
                  <a:srgbClr val="EB1458"/>
                </a:solidFill>
              </a:rPr>
              <a:t>Question &amp; Answer</a:t>
            </a:r>
            <a:endParaRPr lang="en-US" sz="3200" b="1" u="sng" dirty="0" smtClean="0">
              <a:solidFill>
                <a:srgbClr val="EB14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26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3075529" y="2200596"/>
            <a:ext cx="6467988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7200" b="1" u="sng" dirty="0" smtClean="0">
                <a:solidFill>
                  <a:srgbClr val="EB1458"/>
                </a:solidFill>
              </a:rPr>
              <a:t>Thank you!!!</a:t>
            </a:r>
            <a:endParaRPr lang="en-US" sz="7200" b="1" u="sng" dirty="0" smtClean="0">
              <a:solidFill>
                <a:srgbClr val="EB14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5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3268699" y="296738"/>
            <a:ext cx="7537352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u="sng" dirty="0" smtClean="0">
                <a:solidFill>
                  <a:srgbClr val="EB1458"/>
                </a:solidFill>
              </a:rPr>
              <a:t>Introduction</a:t>
            </a:r>
            <a:endParaRPr sz="3200" b="1" u="sng" dirty="0">
              <a:solidFill>
                <a:srgbClr val="EB1458"/>
              </a:solidFill>
            </a:endParaRPr>
          </a:p>
        </p:txBody>
      </p:sp>
      <p:sp>
        <p:nvSpPr>
          <p:cNvPr id="33" name="Shape 192"/>
          <p:cNvSpPr/>
          <p:nvPr/>
        </p:nvSpPr>
        <p:spPr>
          <a:xfrm>
            <a:off x="532568" y="1413284"/>
            <a:ext cx="4710713" cy="4278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marL="457200" lvl="0" indent="-4572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Grew up in Souther</a:t>
            </a:r>
            <a:r>
              <a:rPr lang="en-US" sz="2400" dirty="0" smtClean="0">
                <a:solidFill>
                  <a:srgbClr val="EB1458"/>
                </a:solidFill>
              </a:rPr>
              <a:t>n </a:t>
            </a:r>
            <a:r>
              <a:rPr lang="en-US" sz="2400" dirty="0" smtClean="0">
                <a:solidFill>
                  <a:srgbClr val="EB1458"/>
                </a:solidFill>
              </a:rPr>
              <a:t>Maryland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dirty="0" smtClean="0">
              <a:solidFill>
                <a:srgbClr val="EB1458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29 years old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dirty="0" smtClean="0">
              <a:solidFill>
                <a:srgbClr val="EB1458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Workpop – Santa Monica, CA</a:t>
            </a:r>
          </a:p>
          <a:p>
            <a:pPr marL="457200" lvl="1" indent="-45720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US" sz="800" dirty="0" smtClean="0">
              <a:solidFill>
                <a:srgbClr val="EB1458"/>
              </a:solidFill>
            </a:endParaRPr>
          </a:p>
          <a:p>
            <a:pPr marL="457200" lvl="1" indent="-457200">
              <a:buFont typeface="Wingdings" charset="2"/>
              <a:buChar char="Ø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Helping people find jobs they love</a:t>
            </a:r>
          </a:p>
          <a:p>
            <a:pPr marL="457200" lvl="1" indent="-457200">
              <a:buFont typeface="Wingdings" charset="2"/>
              <a:buChar char="Ø"/>
              <a:defRPr sz="1800">
                <a:solidFill>
                  <a:srgbClr val="000000"/>
                </a:solidFill>
              </a:defRPr>
            </a:pPr>
            <a:endParaRPr lang="en-US" sz="2400" dirty="0">
              <a:solidFill>
                <a:srgbClr val="EB1458"/>
              </a:solidFill>
            </a:endParaRPr>
          </a:p>
          <a:p>
            <a:pPr marL="457200" lvl="1" indent="-4572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VP Sales in charge of getting new customers to use our product/platform</a:t>
            </a:r>
            <a:endParaRPr lang="en-US" sz="2400" dirty="0">
              <a:solidFill>
                <a:srgbClr val="EB1458"/>
              </a:solidFill>
            </a:endParaRPr>
          </a:p>
        </p:txBody>
      </p:sp>
      <p:pic>
        <p:nvPicPr>
          <p:cNvPr id="3" name="Picture 2" descr="2015-02-23_00-26-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151" y="2997322"/>
            <a:ext cx="3220377" cy="3547080"/>
          </a:xfrm>
          <a:prstGeom prst="rect">
            <a:avLst/>
          </a:prstGeom>
        </p:spPr>
      </p:pic>
      <p:pic>
        <p:nvPicPr>
          <p:cNvPr id="4" name="Picture 3" descr="2015-02-23_00-26-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425" y="425318"/>
            <a:ext cx="3888626" cy="2572004"/>
          </a:xfrm>
          <a:prstGeom prst="rect">
            <a:avLst/>
          </a:prstGeom>
        </p:spPr>
      </p:pic>
      <p:pic>
        <p:nvPicPr>
          <p:cNvPr id="6" name="Picture 5" descr="2015-02-23_00-30-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61" y="3634597"/>
            <a:ext cx="2936797" cy="290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3268697" y="296738"/>
            <a:ext cx="8331171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u="sng" dirty="0" smtClean="0">
                <a:solidFill>
                  <a:srgbClr val="EB1458"/>
                </a:solidFill>
              </a:rPr>
              <a:t>Family Background</a:t>
            </a:r>
            <a:endParaRPr lang="en-US" sz="3200" b="1" u="sng" dirty="0" smtClean="0">
              <a:solidFill>
                <a:srgbClr val="EB1458"/>
              </a:solidFill>
            </a:endParaRPr>
          </a:p>
        </p:txBody>
      </p:sp>
      <p:sp>
        <p:nvSpPr>
          <p:cNvPr id="17" name="Shape 192"/>
          <p:cNvSpPr/>
          <p:nvPr/>
        </p:nvSpPr>
        <p:spPr>
          <a:xfrm>
            <a:off x="286210" y="1427035"/>
            <a:ext cx="5964973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My Father passed away when I was very little</a:t>
            </a: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2400" dirty="0" smtClean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It was very hard for me in school at a young age when everyone else seemed to have 2 parents by I only had 1</a:t>
            </a: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2400" dirty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My Mom was born in Cuba, her family left everything behind to move to the US</a:t>
            </a:r>
            <a:endParaRPr lang="en-US" sz="2400" dirty="0">
              <a:solidFill>
                <a:srgbClr val="EB1458"/>
              </a:solidFill>
            </a:endParaRPr>
          </a:p>
        </p:txBody>
      </p:sp>
      <p:pic>
        <p:nvPicPr>
          <p:cNvPr id="2" name="Picture 1" descr="2015-02-23_01-49-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318" y="1123081"/>
            <a:ext cx="4826157" cy="5368811"/>
          </a:xfrm>
          <a:prstGeom prst="rect">
            <a:avLst/>
          </a:prstGeom>
        </p:spPr>
      </p:pic>
      <p:pic>
        <p:nvPicPr>
          <p:cNvPr id="3" name="Picture 2" descr="2015-02-23_02-31-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82" y="5094851"/>
            <a:ext cx="2589315" cy="129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5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3069709" y="254756"/>
            <a:ext cx="8331171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u="sng" dirty="0" smtClean="0">
                <a:solidFill>
                  <a:srgbClr val="EB1458"/>
                </a:solidFill>
              </a:rPr>
              <a:t>Early Years </a:t>
            </a:r>
            <a:endParaRPr lang="en-US" sz="3200" b="1" u="sng" dirty="0" smtClean="0">
              <a:solidFill>
                <a:srgbClr val="EB1458"/>
              </a:solidFill>
            </a:endParaRPr>
          </a:p>
        </p:txBody>
      </p:sp>
      <p:pic>
        <p:nvPicPr>
          <p:cNvPr id="7" name="Picture 6" descr="2015-02-22_14-33-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84" y="3860364"/>
            <a:ext cx="3398689" cy="2766856"/>
          </a:xfrm>
          <a:prstGeom prst="rect">
            <a:avLst/>
          </a:prstGeom>
        </p:spPr>
      </p:pic>
      <p:pic>
        <p:nvPicPr>
          <p:cNvPr id="11" name="Picture 10" descr="2015-02-22_14-36-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47" y="3860372"/>
            <a:ext cx="3473814" cy="2634309"/>
          </a:xfrm>
          <a:prstGeom prst="rect">
            <a:avLst/>
          </a:prstGeom>
        </p:spPr>
      </p:pic>
      <p:sp>
        <p:nvSpPr>
          <p:cNvPr id="17" name="Shape 192"/>
          <p:cNvSpPr/>
          <p:nvPr/>
        </p:nvSpPr>
        <p:spPr>
          <a:xfrm>
            <a:off x="485389" y="1534804"/>
            <a:ext cx="6191300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I was a very hyper-active kid growing up so my mom always tried to keep me busy</a:t>
            </a: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2000" dirty="0" smtClean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Playing sports was one of my favorite things, especially soccer</a:t>
            </a:r>
          </a:p>
        </p:txBody>
      </p:sp>
      <p:pic>
        <p:nvPicPr>
          <p:cNvPr id="15" name="Picture 14" descr="2015-02-22_23-53-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295" y="265701"/>
            <a:ext cx="1592463" cy="3154976"/>
          </a:xfrm>
          <a:prstGeom prst="rect">
            <a:avLst/>
          </a:prstGeom>
        </p:spPr>
      </p:pic>
      <p:sp>
        <p:nvSpPr>
          <p:cNvPr id="9" name="Shape 192"/>
          <p:cNvSpPr/>
          <p:nvPr/>
        </p:nvSpPr>
        <p:spPr>
          <a:xfrm>
            <a:off x="485389" y="3473152"/>
            <a:ext cx="301012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Boy Scouts was a fun activity that I learned a whole lot from</a:t>
            </a:r>
          </a:p>
        </p:txBody>
      </p:sp>
      <p:pic>
        <p:nvPicPr>
          <p:cNvPr id="2" name="Picture 1" descr="2015-02-23_03-20-3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19" y="308757"/>
            <a:ext cx="2337661" cy="3164395"/>
          </a:xfrm>
          <a:prstGeom prst="rect">
            <a:avLst/>
          </a:prstGeom>
        </p:spPr>
      </p:pic>
      <p:sp>
        <p:nvSpPr>
          <p:cNvPr id="13" name="Shape 192"/>
          <p:cNvSpPr/>
          <p:nvPr/>
        </p:nvSpPr>
        <p:spPr>
          <a:xfrm>
            <a:off x="485389" y="4857886"/>
            <a:ext cx="301012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Always open to trying new things</a:t>
            </a:r>
          </a:p>
        </p:txBody>
      </p:sp>
    </p:spTree>
    <p:extLst>
      <p:ext uri="{BB962C8B-B14F-4D97-AF65-F5344CB8AC3E}">
        <p14:creationId xmlns:p14="http://schemas.microsoft.com/office/powerpoint/2010/main" val="39382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3268697" y="296738"/>
            <a:ext cx="8331171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u="sng" dirty="0" smtClean="0">
                <a:solidFill>
                  <a:srgbClr val="EB1458"/>
                </a:solidFill>
              </a:rPr>
              <a:t>Middle School: The Awkward Years </a:t>
            </a:r>
            <a:endParaRPr lang="en-US" sz="3200" b="1" u="sng" dirty="0" smtClean="0">
              <a:solidFill>
                <a:srgbClr val="EB1458"/>
              </a:solidFill>
            </a:endParaRPr>
          </a:p>
        </p:txBody>
      </p:sp>
      <p:pic>
        <p:nvPicPr>
          <p:cNvPr id="12" name="Picture 11" descr="2015-02-22_23-56-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" y="2384588"/>
            <a:ext cx="2791385" cy="2691692"/>
          </a:xfrm>
          <a:prstGeom prst="rect">
            <a:avLst/>
          </a:prstGeom>
        </p:spPr>
      </p:pic>
      <p:sp>
        <p:nvSpPr>
          <p:cNvPr id="17" name="Shape 192"/>
          <p:cNvSpPr/>
          <p:nvPr/>
        </p:nvSpPr>
        <p:spPr>
          <a:xfrm>
            <a:off x="736871" y="1413228"/>
            <a:ext cx="1015204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Everyone goes through awkward phases in life… middle school was the start of mine!</a:t>
            </a:r>
          </a:p>
        </p:txBody>
      </p:sp>
      <p:pic>
        <p:nvPicPr>
          <p:cNvPr id="18" name="Picture 17" descr="2015-02-22_23-54-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75" y="2425354"/>
            <a:ext cx="2488545" cy="2691692"/>
          </a:xfrm>
          <a:prstGeom prst="rect">
            <a:avLst/>
          </a:prstGeom>
        </p:spPr>
      </p:pic>
      <p:pic>
        <p:nvPicPr>
          <p:cNvPr id="19" name="Picture 18" descr="2015-02-23_01-58-3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61" y="2384588"/>
            <a:ext cx="3171035" cy="2691692"/>
          </a:xfrm>
          <a:prstGeom prst="rect">
            <a:avLst/>
          </a:prstGeom>
        </p:spPr>
      </p:pic>
      <p:sp>
        <p:nvSpPr>
          <p:cNvPr id="21" name="Shape 192"/>
          <p:cNvSpPr/>
          <p:nvPr/>
        </p:nvSpPr>
        <p:spPr>
          <a:xfrm>
            <a:off x="660931" y="5486378"/>
            <a:ext cx="10127392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Once I tried dying my hair blonde to be cool, it came out orange and my mom made me keep it </a:t>
            </a:r>
            <a:r>
              <a:rPr lang="en-US" sz="2000" dirty="0" smtClean="0">
                <a:solidFill>
                  <a:srgbClr val="EB1458"/>
                </a:solidFill>
                <a:sym typeface="Wingdings"/>
              </a:rPr>
              <a:t>.  </a:t>
            </a:r>
            <a:r>
              <a:rPr lang="en-US" sz="2000" dirty="0" smtClean="0">
                <a:solidFill>
                  <a:srgbClr val="EB1458"/>
                </a:solidFill>
                <a:sym typeface="Wingdings"/>
              </a:rPr>
              <a:t>I was very self-conscious all through middle school because I had braces and was so scrawny.  My academics is what gave me confidence.</a:t>
            </a:r>
            <a:endParaRPr lang="en-US" sz="2000" dirty="0">
              <a:solidFill>
                <a:srgbClr val="EB1458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6513" y="5076280"/>
            <a:ext cx="114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75021" y="5076280"/>
            <a:ext cx="114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757708" y="5076280"/>
            <a:ext cx="114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08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3268697" y="296738"/>
            <a:ext cx="8331171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u="sng" dirty="0" smtClean="0">
                <a:solidFill>
                  <a:srgbClr val="EB1458"/>
                </a:solidFill>
              </a:rPr>
              <a:t>Academics</a:t>
            </a:r>
            <a:endParaRPr lang="en-US" sz="3200" b="1" u="sng" dirty="0" smtClean="0">
              <a:solidFill>
                <a:srgbClr val="EB1458"/>
              </a:solidFill>
            </a:endParaRPr>
          </a:p>
        </p:txBody>
      </p:sp>
      <p:sp>
        <p:nvSpPr>
          <p:cNvPr id="17" name="Shape 192"/>
          <p:cNvSpPr/>
          <p:nvPr/>
        </p:nvSpPr>
        <p:spPr>
          <a:xfrm>
            <a:off x="736872" y="1765323"/>
            <a:ext cx="3374762" cy="452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Favorite Subjects: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dirty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Math</a:t>
            </a: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2400" dirty="0" smtClean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2400" dirty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Science</a:t>
            </a: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2400" dirty="0" smtClean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2400" dirty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History</a:t>
            </a: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2400" dirty="0" smtClean="0">
              <a:solidFill>
                <a:srgbClr val="EB1458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dirty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Writing</a:t>
            </a:r>
          </a:p>
        </p:txBody>
      </p:sp>
      <p:sp>
        <p:nvSpPr>
          <p:cNvPr id="22" name="Shape 192"/>
          <p:cNvSpPr/>
          <p:nvPr/>
        </p:nvSpPr>
        <p:spPr>
          <a:xfrm>
            <a:off x="6588673" y="1765323"/>
            <a:ext cx="3773656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Least Favorite Subjects: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dirty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Art</a:t>
            </a: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2400" dirty="0" smtClean="0">
              <a:solidFill>
                <a:srgbClr val="EB1458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400" dirty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Spanish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008" y="2390754"/>
            <a:ext cx="1022689" cy="8483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709" y="3405196"/>
            <a:ext cx="1073976" cy="8054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254" y="4539515"/>
            <a:ext cx="1440056" cy="7248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419" y="5608376"/>
            <a:ext cx="835078" cy="8350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194" y="2487161"/>
            <a:ext cx="751906" cy="7519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0658" y="3239067"/>
            <a:ext cx="15621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3268697" y="296738"/>
            <a:ext cx="8331171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u="sng" dirty="0" smtClean="0">
                <a:solidFill>
                  <a:srgbClr val="EB1458"/>
                </a:solidFill>
              </a:rPr>
              <a:t>High School Goal: Get Into College! </a:t>
            </a:r>
            <a:endParaRPr lang="en-US" sz="3200" b="1" u="sng" dirty="0" smtClean="0">
              <a:solidFill>
                <a:srgbClr val="EB1458"/>
              </a:solidFill>
            </a:endParaRPr>
          </a:p>
        </p:txBody>
      </p:sp>
      <p:sp>
        <p:nvSpPr>
          <p:cNvPr id="11" name="Shape 192"/>
          <p:cNvSpPr/>
          <p:nvPr/>
        </p:nvSpPr>
        <p:spPr>
          <a:xfrm>
            <a:off x="4666713" y="3271955"/>
            <a:ext cx="6933155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Made it my personal goal to never get a B</a:t>
            </a: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2400" dirty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I was never known as a ‘cool kid’ in high school and I was completely ok with that</a:t>
            </a: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2400" dirty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EB1458"/>
                </a:solidFill>
              </a:rPr>
              <a:t>More of a nerdy kid who played sports and was involved in everything possible</a:t>
            </a:r>
          </a:p>
        </p:txBody>
      </p:sp>
      <p:pic>
        <p:nvPicPr>
          <p:cNvPr id="5" name="Picture 4" descr="2015-02-23_03-14-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71" y="2401795"/>
            <a:ext cx="2032662" cy="4280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066" y="881514"/>
            <a:ext cx="5783662" cy="2112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5600" y="1478465"/>
            <a:ext cx="316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If you don’t work hard in high school you won’t get into college!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1483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2912070" y="291680"/>
            <a:ext cx="8752438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u="sng" dirty="0" smtClean="0">
                <a:solidFill>
                  <a:srgbClr val="EB1458"/>
                </a:solidFill>
              </a:rPr>
              <a:t>I did everything I could to boost my resume</a:t>
            </a:r>
            <a:endParaRPr lang="en-US" sz="3200" b="1" u="sng" dirty="0" smtClean="0">
              <a:solidFill>
                <a:srgbClr val="EB1458"/>
              </a:solidFill>
            </a:endParaRPr>
          </a:p>
        </p:txBody>
      </p:sp>
      <p:pic>
        <p:nvPicPr>
          <p:cNvPr id="2" name="Picture 1" descr="2015-02-23_02-22-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29" y="1200513"/>
            <a:ext cx="3304553" cy="2369635"/>
          </a:xfrm>
          <a:prstGeom prst="rect">
            <a:avLst/>
          </a:prstGeom>
        </p:spPr>
      </p:pic>
      <p:sp>
        <p:nvSpPr>
          <p:cNvPr id="13" name="Shape 192"/>
          <p:cNvSpPr/>
          <p:nvPr/>
        </p:nvSpPr>
        <p:spPr>
          <a:xfrm>
            <a:off x="611133" y="1305359"/>
            <a:ext cx="5474588" cy="470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High School Activities:</a:t>
            </a: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2000" dirty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Soccer, basketball, tennis</a:t>
            </a: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2000" dirty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Class President</a:t>
            </a: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2000" dirty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Student Council </a:t>
            </a: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2000" dirty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Honor Society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000" dirty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Odyssey of the Mind</a:t>
            </a: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2000" dirty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Math Team</a:t>
            </a: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lang="en-US" sz="2000" dirty="0">
              <a:solidFill>
                <a:srgbClr val="EB1458"/>
              </a:solidFill>
            </a:endParaRPr>
          </a:p>
          <a:p>
            <a:pPr marL="342900" lvl="0" indent="-342900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EB1458"/>
                </a:solidFill>
              </a:rPr>
              <a:t>Volunteering</a:t>
            </a:r>
          </a:p>
        </p:txBody>
      </p:sp>
      <p:pic>
        <p:nvPicPr>
          <p:cNvPr id="4" name="Picture 3" descr="2015-02-22_23-55-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24" y="4192914"/>
            <a:ext cx="2472580" cy="2246720"/>
          </a:xfrm>
          <a:prstGeom prst="rect">
            <a:avLst/>
          </a:prstGeom>
        </p:spPr>
      </p:pic>
      <p:pic>
        <p:nvPicPr>
          <p:cNvPr id="3" name="Picture 2" descr="2015-02-22_23-54-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51" y="1200513"/>
            <a:ext cx="2242776" cy="2834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0029" y="4034566"/>
            <a:ext cx="1350065" cy="1777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2404" y="4570091"/>
            <a:ext cx="1657392" cy="16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2912070" y="291680"/>
            <a:ext cx="8752438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E14844"/>
                </a:solidFill>
                <a:latin typeface="Gotham HTF Book"/>
                <a:ea typeface="Gotham HTF Book"/>
                <a:cs typeface="Gotham HTF Book"/>
                <a:sym typeface="Gotham HTF Boo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u="sng" dirty="0" smtClean="0">
                <a:solidFill>
                  <a:srgbClr val="EB1458"/>
                </a:solidFill>
              </a:rPr>
              <a:t>It paid off when I got into my dream school!</a:t>
            </a:r>
            <a:endParaRPr lang="en-US" sz="3200" b="1" u="sng" dirty="0" smtClean="0">
              <a:solidFill>
                <a:srgbClr val="EB1458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919" y="1203186"/>
            <a:ext cx="2759285" cy="2209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33" y="1446105"/>
            <a:ext cx="4684603" cy="1904105"/>
          </a:xfrm>
          <a:prstGeom prst="rect">
            <a:avLst/>
          </a:prstGeom>
        </p:spPr>
      </p:pic>
      <p:pic>
        <p:nvPicPr>
          <p:cNvPr id="10" name="Picture 9" descr="2015-02-23_00-45-2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72" y="3655028"/>
            <a:ext cx="4513995" cy="298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6915" y="3655028"/>
            <a:ext cx="5314133" cy="29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A333"/>
      </a:accent1>
      <a:accent2>
        <a:srgbClr val="C1D72E"/>
      </a:accent2>
      <a:accent3>
        <a:srgbClr val="FFCF01"/>
      </a:accent3>
      <a:accent4>
        <a:srgbClr val="EEB111"/>
      </a:accent4>
      <a:accent5>
        <a:srgbClr val="943092"/>
      </a:accent5>
      <a:accent6>
        <a:srgbClr val="ED1C24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73A333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3A333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27599</TotalTime>
  <Words>503</Words>
  <Application>Microsoft Macintosh PowerPoint</Application>
  <PresentationFormat>Custom</PresentationFormat>
  <Paragraphs>97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Custom Design</vt:lpstr>
      <vt:lpstr>1_Custom Design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Workpop: The Story of A Venture Startup with Premier+ Success</dc:title>
  <dc:creator>Travis</dc:creator>
  <cp:lastModifiedBy>Jesse Starkey</cp:lastModifiedBy>
  <cp:revision>189</cp:revision>
  <dcterms:modified xsi:type="dcterms:W3CDTF">2015-02-23T12:32:35Z</dcterms:modified>
</cp:coreProperties>
</file>