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9" r:id="rId4"/>
    <p:sldId id="280"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5" r:id="rId20"/>
    <p:sldId id="274"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64" y="2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1_2" csCatId="accent1" phldr="1"/>
      <dgm:spPr/>
    </dgm:pt>
    <dgm:pt modelId="{9DF16435-D83C-43CC-88F7-B2FF0728BDD3}">
      <dgm:prSet phldrT="[Text]"/>
      <dgm:spPr/>
      <dgm:t>
        <a:bodyPr/>
        <a:lstStyle/>
        <a:p>
          <a:r>
            <a:rPr lang="en-US" dirty="0" smtClean="0"/>
            <a:t>I started as a mail room girl cleaning pots </a:t>
          </a:r>
          <a:r>
            <a:rPr lang="en-US" dirty="0" err="1" smtClean="0"/>
            <a:t>attrys</a:t>
          </a:r>
          <a:r>
            <a:rPr lang="en-US" dirty="0" smtClean="0"/>
            <a:t> </a:t>
          </a:r>
          <a:r>
            <a:rPr lang="en-US" dirty="0" smtClean="0"/>
            <a:t>and </a:t>
          </a:r>
          <a:r>
            <a:rPr lang="en-US" dirty="0" smtClean="0"/>
            <a:t>accountants </a:t>
          </a:r>
          <a:r>
            <a:rPr lang="en-US" dirty="0" smtClean="0"/>
            <a:t>spit in</a:t>
          </a:r>
          <a:endParaRPr lang="en-US" dirty="0"/>
        </a:p>
      </dgm:t>
    </dgm:pt>
    <dgm:pt modelId="{CA52AC76-7BB2-413C-9E11-86D38414CFD5}" type="parTrans" cxnId="{4C08DC19-C4DB-42DD-AFF3-3B376FBE56A0}">
      <dgm:prSet/>
      <dgm:spPr/>
    </dgm:pt>
    <dgm:pt modelId="{517BB5CF-1D96-4F22-8A23-281004CAC4AB}" type="sibTrans" cxnId="{4C08DC19-C4DB-42DD-AFF3-3B376FBE56A0}">
      <dgm:prSet/>
      <dgm:spPr/>
    </dgm:pt>
    <dgm:pt modelId="{2D8EC281-7FD2-4949-B782-9554AE8D8903}">
      <dgm:prSet phldrT="[Text]"/>
      <dgm:spPr/>
      <dgm:t>
        <a:bodyPr/>
        <a:lstStyle/>
        <a:p>
          <a:r>
            <a:rPr lang="en-US" dirty="0" smtClean="0"/>
            <a:t>I was promoted to lower management after one year</a:t>
          </a:r>
          <a:endParaRPr lang="en-US" dirty="0"/>
        </a:p>
      </dgm:t>
    </dgm:pt>
    <dgm:pt modelId="{02539D6B-BCA0-40DA-AE90-785F17D4311C}" type="parTrans" cxnId="{8A517886-B1DE-4194-94CD-5F7FD1872650}">
      <dgm:prSet/>
      <dgm:spPr/>
    </dgm:pt>
    <dgm:pt modelId="{DF2CC60B-4232-4347-8942-424BC47FE99D}" type="sibTrans" cxnId="{8A517886-B1DE-4194-94CD-5F7FD1872650}">
      <dgm:prSet/>
      <dgm:spPr/>
    </dgm:pt>
    <dgm:pt modelId="{916EA4CA-F191-44E9-BDEC-685BAEB5F89C}">
      <dgm:prSet phldrT="[Text]"/>
      <dgm:spPr/>
      <dgm:t>
        <a:bodyPr/>
        <a:lstStyle/>
        <a:p>
          <a:r>
            <a:rPr lang="en-US" dirty="0" smtClean="0"/>
            <a:t>I am now the CEO of many local community organization</a:t>
          </a:r>
          <a:endParaRPr lang="en-US" dirty="0"/>
        </a:p>
      </dgm:t>
    </dgm:pt>
    <dgm:pt modelId="{BEB69C27-4E21-4B43-8203-2A91631C23E6}" type="parTrans" cxnId="{E4ED2F5A-DDAD-40C7-AB8D-5EB85B1F32BA}">
      <dgm:prSet/>
      <dgm:spPr/>
    </dgm:pt>
    <dgm:pt modelId="{24D33D95-3CC9-4ECF-947A-3EB9CB8F05FA}" type="sibTrans" cxnId="{E4ED2F5A-DDAD-40C7-AB8D-5EB85B1F32BA}">
      <dgm:prSet/>
      <dgm:spPr/>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7AE2F73F-5400-4144-A148-7E71A76C9D2B}" type="pres">
      <dgm:prSet presAssocID="{9DF16435-D83C-43CC-88F7-B2FF0728BDD3}" presName="bullet3a" presStyleLbl="node1" presStyleIdx="0" presStyleCnt="3"/>
      <dgm:spPr/>
    </dgm:pt>
    <dgm:pt modelId="{3B968D23-3AB8-4644-A50C-B4DD7234616D}" type="pres">
      <dgm:prSet presAssocID="{9DF16435-D83C-43CC-88F7-B2FF0728BDD3}" presName="textBox3a" presStyleLbl="revTx" presStyleIdx="0" presStyleCnt="3">
        <dgm:presLayoutVars>
          <dgm:bulletEnabled val="1"/>
        </dgm:presLayoutVars>
      </dgm:prSet>
      <dgm:spPr/>
      <dgm:t>
        <a:bodyPr/>
        <a:lstStyle/>
        <a:p>
          <a:endParaRPr lang="en-US"/>
        </a:p>
      </dgm:t>
    </dgm:pt>
    <dgm:pt modelId="{C32D6E46-C84D-4CB3-B9D2-8FF45C5B7479}" type="pres">
      <dgm:prSet presAssocID="{2D8EC281-7FD2-4949-B782-9554AE8D8903}" presName="bullet3b" presStyleLbl="node1" presStyleIdx="1" presStyleCnt="3"/>
      <dgm:spPr/>
    </dgm:pt>
    <dgm:pt modelId="{C06A3DA7-A1F8-4D90-8743-641E5C504B9D}" type="pres">
      <dgm:prSet presAssocID="{2D8EC281-7FD2-4949-B782-9554AE8D8903}" presName="textBox3b" presStyleLbl="revTx" presStyleIdx="1" presStyleCnt="3">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dgm:presLayoutVars>
          <dgm:bulletEnabled val="1"/>
        </dgm:presLayoutVars>
      </dgm:prSet>
      <dgm:spPr/>
      <dgm:t>
        <a:bodyPr/>
        <a:lstStyle/>
        <a:p>
          <a:endParaRPr lang="en-US"/>
        </a:p>
      </dgm:t>
    </dgm:pt>
  </dgm:ptLst>
  <dgm:cxnLst>
    <dgm:cxn modelId="{F961E80A-EF29-4018-85A8-34B07D0FD802}" type="presOf" srcId="{9DF16435-D83C-43CC-88F7-B2FF0728BDD3}" destId="{3B968D23-3AB8-4644-A50C-B4DD7234616D}" srcOrd="0" destOrd="0" presId="urn:microsoft.com/office/officeart/2005/8/layout/arrow2"/>
    <dgm:cxn modelId="{8A517886-B1DE-4194-94CD-5F7FD1872650}" srcId="{117D8BAD-65C0-428B-B763-D5C262BA017E}" destId="{2D8EC281-7FD2-4949-B782-9554AE8D8903}" srcOrd="1"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D5057860-A586-4F8E-AD83-C94B1B4861DC}" type="presOf" srcId="{2D8EC281-7FD2-4949-B782-9554AE8D8903}" destId="{C06A3DA7-A1F8-4D90-8743-641E5C504B9D}"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0" destOrd="0" parTransId="{CA52AC76-7BB2-413C-9E11-86D38414CFD5}" sibTransId="{517BB5CF-1D96-4F22-8A23-281004CAC4AB}"/>
    <dgm:cxn modelId="{162FA510-8516-4692-B012-2FF6FDA68A66}" type="presOf" srcId="{916EA4CA-F191-44E9-BDEC-685BAEB5F89C}" destId="{17067309-CB33-4035-BF41-24F82CD4A52A}" srcOrd="0" destOrd="0" presId="urn:microsoft.com/office/officeart/2005/8/layout/arrow2"/>
    <dgm:cxn modelId="{52D839BB-B8BD-4FA0-8BDA-C7D698AA6E52}" type="presParOf" srcId="{2CA1C279-8CAF-4522-A11C-0306FA8C7E1F}" destId="{A0B6057C-B937-4C17-83EE-1379B4801F9C}" srcOrd="0" destOrd="0" presId="urn:microsoft.com/office/officeart/2005/8/layout/arrow2"/>
    <dgm:cxn modelId="{7C087A38-7592-49B0-8670-1C6111D4BADA}" type="presParOf" srcId="{2CA1C279-8CAF-4522-A11C-0306FA8C7E1F}" destId="{C1F15EE0-C9B7-41DF-A01C-F918C34A425B}" srcOrd="1" destOrd="0" presId="urn:microsoft.com/office/officeart/2005/8/layout/arrow2"/>
    <dgm:cxn modelId="{6CA355B3-59E7-478E-A9AD-DA1F746FA7D1}" type="presParOf" srcId="{C1F15EE0-C9B7-41DF-A01C-F918C34A425B}" destId="{7AE2F73F-5400-4144-A148-7E71A76C9D2B}" srcOrd="0" destOrd="0" presId="urn:microsoft.com/office/officeart/2005/8/layout/arrow2"/>
    <dgm:cxn modelId="{529EFC1D-879B-40CF-8CFE-03D1C7C2EAB4}" type="presParOf" srcId="{C1F15EE0-C9B7-41DF-A01C-F918C34A425B}" destId="{3B968D23-3AB8-4644-A50C-B4DD7234616D}" srcOrd="1" destOrd="0" presId="urn:microsoft.com/office/officeart/2005/8/layout/arrow2"/>
    <dgm:cxn modelId="{2DBAD1C7-4C10-4899-BB77-BF75EEECA93B}" type="presParOf" srcId="{C1F15EE0-C9B7-41DF-A01C-F918C34A425B}" destId="{C32D6E46-C84D-4CB3-B9D2-8FF45C5B7479}" srcOrd="2" destOrd="0" presId="urn:microsoft.com/office/officeart/2005/8/layout/arrow2"/>
    <dgm:cxn modelId="{1E5748E7-FB07-450A-8BBE-662B2D6564C1}" type="presParOf" srcId="{C1F15EE0-C9B7-41DF-A01C-F918C34A425B}" destId="{C06A3DA7-A1F8-4D90-8743-641E5C504B9D}" srcOrd="3" destOrd="0" presId="urn:microsoft.com/office/officeart/2005/8/layout/arrow2"/>
    <dgm:cxn modelId="{D3F33F51-B83B-4FD4-BA54-1A6AD739A764}" type="presParOf" srcId="{C1F15EE0-C9B7-41DF-A01C-F918C34A425B}" destId="{EA92077A-70E6-4C4C-A836-EA56EC69D16A}" srcOrd="4" destOrd="0" presId="urn:microsoft.com/office/officeart/2005/8/layout/arrow2"/>
    <dgm:cxn modelId="{5D70F7E6-FA96-4A06-8A01-923E967AA69D}"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92BB5-202E-4C43-A0C7-EA8EBEBBD3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72410D-D72C-42D7-898F-A0C468AE9E3B}">
      <dgm:prSet phldrT="[Text]"/>
      <dgm:spPr/>
      <dgm:t>
        <a:bodyPr/>
        <a:lstStyle/>
        <a:p>
          <a:r>
            <a:rPr lang="en-US" dirty="0" smtClean="0"/>
            <a:t>History</a:t>
          </a:r>
          <a:endParaRPr lang="en-US" dirty="0"/>
        </a:p>
      </dgm:t>
    </dgm:pt>
    <dgm:pt modelId="{6F6C4B08-68DA-4328-BC4D-B3799EA7934D}" type="parTrans" cxnId="{562779D4-6019-4905-B1AD-EED24B70F4C4}">
      <dgm:prSet/>
      <dgm:spPr/>
      <dgm:t>
        <a:bodyPr/>
        <a:lstStyle/>
        <a:p>
          <a:endParaRPr lang="en-US"/>
        </a:p>
      </dgm:t>
    </dgm:pt>
    <dgm:pt modelId="{18905D7A-29FC-4387-BFC8-9D0DB0547B38}" type="sibTrans" cxnId="{562779D4-6019-4905-B1AD-EED24B70F4C4}">
      <dgm:prSet/>
      <dgm:spPr/>
      <dgm:t>
        <a:bodyPr/>
        <a:lstStyle/>
        <a:p>
          <a:endParaRPr lang="en-US"/>
        </a:p>
      </dgm:t>
    </dgm:pt>
    <dgm:pt modelId="{EA158EEE-DF82-452F-8259-9EA9C74E1B5F}">
      <dgm:prSet phldrT="[Text]" phldr="1"/>
      <dgm:spPr/>
      <dgm:t>
        <a:bodyPr/>
        <a:lstStyle/>
        <a:p>
          <a:endParaRPr lang="en-US"/>
        </a:p>
      </dgm:t>
    </dgm:pt>
    <dgm:pt modelId="{C119AB39-B01B-4994-9FA3-CCB1751E41BC}" type="parTrans" cxnId="{34FB3A0F-A27A-4D59-BD69-EA5A9EAA1198}">
      <dgm:prSet/>
      <dgm:spPr/>
      <dgm:t>
        <a:bodyPr/>
        <a:lstStyle/>
        <a:p>
          <a:endParaRPr lang="en-US"/>
        </a:p>
      </dgm:t>
    </dgm:pt>
    <dgm:pt modelId="{7AACA0E2-8A47-47A6-BBF8-D19D27326923}" type="sibTrans" cxnId="{34FB3A0F-A27A-4D59-BD69-EA5A9EAA1198}">
      <dgm:prSet/>
      <dgm:spPr/>
      <dgm:t>
        <a:bodyPr/>
        <a:lstStyle/>
        <a:p>
          <a:endParaRPr lang="en-US"/>
        </a:p>
      </dgm:t>
    </dgm:pt>
    <dgm:pt modelId="{FE0ADAFD-A01D-43ED-85A8-D2F5157453BA}">
      <dgm:prSet phldrT="[Text]" phldr="1"/>
      <dgm:spPr/>
      <dgm:t>
        <a:bodyPr/>
        <a:lstStyle/>
        <a:p>
          <a:endParaRPr lang="en-US"/>
        </a:p>
      </dgm:t>
    </dgm:pt>
    <dgm:pt modelId="{78A8E93B-89C5-45E2-BF58-D0FA92149791}" type="parTrans" cxnId="{47481575-5887-4B05-8558-4392F3EA3292}">
      <dgm:prSet/>
      <dgm:spPr/>
      <dgm:t>
        <a:bodyPr/>
        <a:lstStyle/>
        <a:p>
          <a:endParaRPr lang="en-US"/>
        </a:p>
      </dgm:t>
    </dgm:pt>
    <dgm:pt modelId="{A7AFAA62-3964-4EC2-8B11-7410442E3FF9}" type="sibTrans" cxnId="{47481575-5887-4B05-8558-4392F3EA3292}">
      <dgm:prSet/>
      <dgm:spPr/>
      <dgm:t>
        <a:bodyPr/>
        <a:lstStyle/>
        <a:p>
          <a:endParaRPr lang="en-US"/>
        </a:p>
      </dgm:t>
    </dgm:pt>
    <dgm:pt modelId="{38F9CBC8-3D92-431C-8160-40C6AEECE7E8}">
      <dgm:prSet phldrT="[Text]"/>
      <dgm:spPr/>
      <dgm:t>
        <a:bodyPr/>
        <a:lstStyle/>
        <a:p>
          <a:r>
            <a:rPr lang="en-US" dirty="0" smtClean="0"/>
            <a:t>Size</a:t>
          </a:r>
          <a:endParaRPr lang="en-US" dirty="0"/>
        </a:p>
      </dgm:t>
    </dgm:pt>
    <dgm:pt modelId="{E45ABB2A-7B32-470C-96ED-D6EA021DAFC6}" type="parTrans" cxnId="{307940D6-AE71-487C-9267-33AD5A64A32B}">
      <dgm:prSet/>
      <dgm:spPr/>
      <dgm:t>
        <a:bodyPr/>
        <a:lstStyle/>
        <a:p>
          <a:endParaRPr lang="en-US"/>
        </a:p>
      </dgm:t>
    </dgm:pt>
    <dgm:pt modelId="{198EBE32-0C6A-43C7-BD4A-1CC7DF9789AB}" type="sibTrans" cxnId="{307940D6-AE71-487C-9267-33AD5A64A32B}">
      <dgm:prSet/>
      <dgm:spPr/>
      <dgm:t>
        <a:bodyPr/>
        <a:lstStyle/>
        <a:p>
          <a:endParaRPr lang="en-US"/>
        </a:p>
      </dgm:t>
    </dgm:pt>
    <dgm:pt modelId="{F81E93E4-D69A-489B-8428-E516A27E1840}">
      <dgm:prSet phldrT="[Text]" phldr="1"/>
      <dgm:spPr/>
      <dgm:t>
        <a:bodyPr/>
        <a:lstStyle/>
        <a:p>
          <a:endParaRPr lang="en-US"/>
        </a:p>
      </dgm:t>
    </dgm:pt>
    <dgm:pt modelId="{7CE558BF-E3F5-4592-9430-24572B927E93}" type="parTrans" cxnId="{F1BF17F4-50ED-4621-8F69-44A412EB74EC}">
      <dgm:prSet/>
      <dgm:spPr/>
      <dgm:t>
        <a:bodyPr/>
        <a:lstStyle/>
        <a:p>
          <a:endParaRPr lang="en-US"/>
        </a:p>
      </dgm:t>
    </dgm:pt>
    <dgm:pt modelId="{87F4E6FD-95E1-4BC1-AED6-A2279CD649AA}" type="sibTrans" cxnId="{F1BF17F4-50ED-4621-8F69-44A412EB74EC}">
      <dgm:prSet/>
      <dgm:spPr/>
      <dgm:t>
        <a:bodyPr/>
        <a:lstStyle/>
        <a:p>
          <a:endParaRPr lang="en-US"/>
        </a:p>
      </dgm:t>
    </dgm:pt>
    <dgm:pt modelId="{6F4C6983-267D-4CFA-ACED-F2942F56055C}">
      <dgm:prSet phldrT="[Text]" phldr="1"/>
      <dgm:spPr/>
      <dgm:t>
        <a:bodyPr/>
        <a:lstStyle/>
        <a:p>
          <a:endParaRPr lang="en-US"/>
        </a:p>
      </dgm:t>
    </dgm:pt>
    <dgm:pt modelId="{B04F007F-4995-48C3-B0DF-834089FEBFB2}" type="parTrans" cxnId="{28825E35-9242-4A05-9E94-3D372BD1C8E5}">
      <dgm:prSet/>
      <dgm:spPr/>
      <dgm:t>
        <a:bodyPr/>
        <a:lstStyle/>
        <a:p>
          <a:endParaRPr lang="en-US"/>
        </a:p>
      </dgm:t>
    </dgm:pt>
    <dgm:pt modelId="{C323FA82-0CB4-4CED-A2C1-ABAE1B717CD6}" type="sibTrans" cxnId="{28825E35-9242-4A05-9E94-3D372BD1C8E5}">
      <dgm:prSet/>
      <dgm:spPr/>
      <dgm:t>
        <a:bodyPr/>
        <a:lstStyle/>
        <a:p>
          <a:endParaRPr lang="en-US"/>
        </a:p>
      </dgm:t>
    </dgm:pt>
    <dgm:pt modelId="{E8206E11-8E3A-4C5A-80D2-8EE3F2B25B49}">
      <dgm:prSet phldrT="[Text]"/>
      <dgm:spPr/>
      <dgm:t>
        <a:bodyPr/>
        <a:lstStyle/>
        <a:p>
          <a:r>
            <a:rPr lang="en-US" dirty="0" smtClean="0"/>
            <a:t>Location</a:t>
          </a:r>
          <a:endParaRPr lang="en-US" dirty="0"/>
        </a:p>
      </dgm:t>
    </dgm:pt>
    <dgm:pt modelId="{4F80268D-41F0-4A9D-9730-FAFDD9BF9FFA}" type="parTrans" cxnId="{CCFB9A03-CA5D-4E43-BCDB-182A2097BF63}">
      <dgm:prSet/>
      <dgm:spPr/>
      <dgm:t>
        <a:bodyPr/>
        <a:lstStyle/>
        <a:p>
          <a:endParaRPr lang="en-US"/>
        </a:p>
      </dgm:t>
    </dgm:pt>
    <dgm:pt modelId="{C303C23A-E801-4041-A451-DE58587DF924}" type="sibTrans" cxnId="{CCFB9A03-CA5D-4E43-BCDB-182A2097BF63}">
      <dgm:prSet/>
      <dgm:spPr/>
      <dgm:t>
        <a:bodyPr/>
        <a:lstStyle/>
        <a:p>
          <a:endParaRPr lang="en-US"/>
        </a:p>
      </dgm:t>
    </dgm:pt>
    <dgm:pt modelId="{4AC71B69-18A1-4E21-95E4-294A53361936}">
      <dgm:prSet phldrT="[Text]" phldr="1"/>
      <dgm:spPr/>
      <dgm:t>
        <a:bodyPr/>
        <a:lstStyle/>
        <a:p>
          <a:endParaRPr lang="en-US"/>
        </a:p>
      </dgm:t>
    </dgm:pt>
    <dgm:pt modelId="{F3BE9EBB-5E95-4912-AF1F-8B1A1A5856C0}" type="parTrans" cxnId="{127F3911-A053-4E21-B1D7-965F7C73E78D}">
      <dgm:prSet/>
      <dgm:spPr/>
      <dgm:t>
        <a:bodyPr/>
        <a:lstStyle/>
        <a:p>
          <a:endParaRPr lang="en-US"/>
        </a:p>
      </dgm:t>
    </dgm:pt>
    <dgm:pt modelId="{B72094D3-8D58-4939-B968-2D480DBCFFAF}" type="sibTrans" cxnId="{127F3911-A053-4E21-B1D7-965F7C73E78D}">
      <dgm:prSet/>
      <dgm:spPr/>
      <dgm:t>
        <a:bodyPr/>
        <a:lstStyle/>
        <a:p>
          <a:endParaRPr lang="en-US"/>
        </a:p>
      </dgm:t>
    </dgm:pt>
    <dgm:pt modelId="{7680813E-4110-43AC-9C84-E493B437436D}">
      <dgm:prSet phldrT="[Text]" phldr="1"/>
      <dgm:spPr/>
      <dgm:t>
        <a:bodyPr/>
        <a:lstStyle/>
        <a:p>
          <a:endParaRPr lang="en-US" dirty="0"/>
        </a:p>
      </dgm:t>
    </dgm:pt>
    <dgm:pt modelId="{96D1D160-38D1-4CD3-8DC0-457E1FA1F8F0}" type="parTrans" cxnId="{831E874E-2913-40EE-9BC7-EACBF5703572}">
      <dgm:prSet/>
      <dgm:spPr/>
      <dgm:t>
        <a:bodyPr/>
        <a:lstStyle/>
        <a:p>
          <a:endParaRPr lang="en-US"/>
        </a:p>
      </dgm:t>
    </dgm:pt>
    <dgm:pt modelId="{9A5EFFCC-CBB3-46BA-B048-9412650CC3A0}" type="sibTrans" cxnId="{831E874E-2913-40EE-9BC7-EACBF5703572}">
      <dgm:prSet/>
      <dgm:spPr/>
      <dgm:t>
        <a:bodyPr/>
        <a:lstStyle/>
        <a:p>
          <a:endParaRPr lang="en-US"/>
        </a:p>
      </dgm:t>
    </dgm:pt>
    <dgm:pt modelId="{C24AC97F-5A51-4E96-A356-8FDC0B4F5601}">
      <dgm:prSet phldrT="[Text]"/>
      <dgm:spPr/>
      <dgm:t>
        <a:bodyPr/>
        <a:lstStyle/>
        <a:p>
          <a:r>
            <a:rPr lang="en-US" dirty="0" smtClean="0"/>
            <a:t>Products</a:t>
          </a:r>
          <a:endParaRPr lang="en-US" dirty="0"/>
        </a:p>
      </dgm:t>
    </dgm:pt>
    <dgm:pt modelId="{2C1C80ED-76D7-4CBB-B059-9AC916DDA732}" type="parTrans" cxnId="{868A04A8-B515-47BD-8E6F-AF476F02A968}">
      <dgm:prSet/>
      <dgm:spPr/>
      <dgm:t>
        <a:bodyPr/>
        <a:lstStyle/>
        <a:p>
          <a:endParaRPr lang="en-US"/>
        </a:p>
      </dgm:t>
    </dgm:pt>
    <dgm:pt modelId="{13F60593-7CDB-4FE5-90EF-9FDD194DEC75}" type="sibTrans" cxnId="{868A04A8-B515-47BD-8E6F-AF476F02A968}">
      <dgm:prSet/>
      <dgm:spPr/>
      <dgm:t>
        <a:bodyPr/>
        <a:lstStyle/>
        <a:p>
          <a:endParaRPr lang="en-US"/>
        </a:p>
      </dgm:t>
    </dgm:pt>
    <dgm:pt modelId="{806E6D4F-9930-45FB-A7F1-CB66DFBEF2EE}">
      <dgm:prSet phldrT="[Text]"/>
      <dgm:spPr/>
      <dgm:t>
        <a:bodyPr/>
        <a:lstStyle/>
        <a:p>
          <a:r>
            <a:rPr lang="en-US" dirty="0" smtClean="0"/>
            <a:t>Services</a:t>
          </a:r>
          <a:endParaRPr lang="en-US" dirty="0"/>
        </a:p>
      </dgm:t>
    </dgm:pt>
    <dgm:pt modelId="{6EC7F99E-C040-4A30-B62E-3FA0B41BEC88}" type="parTrans" cxnId="{3F0DC7DA-2C0B-4D1E-BF2A-08011D3FCE36}">
      <dgm:prSet/>
      <dgm:spPr/>
      <dgm:t>
        <a:bodyPr/>
        <a:lstStyle/>
        <a:p>
          <a:endParaRPr lang="en-US"/>
        </a:p>
      </dgm:t>
    </dgm:pt>
    <dgm:pt modelId="{A6EC1592-86E2-46FF-863F-177132CD9991}" type="sibTrans" cxnId="{3F0DC7DA-2C0B-4D1E-BF2A-08011D3FCE36}">
      <dgm:prSet/>
      <dgm:spPr/>
      <dgm:t>
        <a:bodyPr/>
        <a:lstStyle/>
        <a:p>
          <a:endParaRPr lang="en-US"/>
        </a:p>
      </dgm:t>
    </dgm:pt>
    <dgm:pt modelId="{9CAA02C6-7578-49D3-8CFB-467376EC9E24}">
      <dgm:prSet phldrT="[Text]"/>
      <dgm:spPr/>
      <dgm:t>
        <a:bodyPr/>
        <a:lstStyle/>
        <a:p>
          <a:endParaRPr lang="en-US" dirty="0"/>
        </a:p>
      </dgm:t>
    </dgm:pt>
    <dgm:pt modelId="{A2F11E30-FCDE-4487-B1BC-4F5A6EB96B1A}" type="parTrans" cxnId="{DEE48361-FA7B-4951-AF99-626CB4611FCC}">
      <dgm:prSet/>
      <dgm:spPr/>
      <dgm:t>
        <a:bodyPr/>
        <a:lstStyle/>
        <a:p>
          <a:endParaRPr lang="en-US"/>
        </a:p>
      </dgm:t>
    </dgm:pt>
    <dgm:pt modelId="{BE8902C5-4634-4669-A53C-1A8D4C2A8077}" type="sibTrans" cxnId="{DEE48361-FA7B-4951-AF99-626CB4611FCC}">
      <dgm:prSet/>
      <dgm:spPr/>
      <dgm:t>
        <a:bodyPr/>
        <a:lstStyle/>
        <a:p>
          <a:endParaRPr lang="en-US"/>
        </a:p>
      </dgm:t>
    </dgm:pt>
    <dgm:pt modelId="{1D5319A2-4127-4741-BDF1-6AC5728B353E}">
      <dgm:prSet phldrT="[Text]"/>
      <dgm:spPr/>
      <dgm:t>
        <a:bodyPr/>
        <a:lstStyle/>
        <a:p>
          <a:endParaRPr lang="en-US" dirty="0"/>
        </a:p>
      </dgm:t>
    </dgm:pt>
    <dgm:pt modelId="{5DBDAD2A-9A4B-47C2-95A6-AC96C0F23C91}" type="parTrans" cxnId="{F6AC0D4E-CF04-45B3-A612-36E6678EC005}">
      <dgm:prSet/>
      <dgm:spPr/>
      <dgm:t>
        <a:bodyPr/>
        <a:lstStyle/>
        <a:p>
          <a:endParaRPr lang="en-US"/>
        </a:p>
      </dgm:t>
    </dgm:pt>
    <dgm:pt modelId="{863A3449-B01F-403E-8D12-EBB17A7EC676}" type="sibTrans" cxnId="{F6AC0D4E-CF04-45B3-A612-36E6678EC005}">
      <dgm:prSet/>
      <dgm:spPr/>
      <dgm:t>
        <a:bodyPr/>
        <a:lstStyle/>
        <a:p>
          <a:endParaRPr lang="en-US"/>
        </a:p>
      </dgm:t>
    </dgm:pt>
    <dgm:pt modelId="{5642DD8F-48F8-4FAA-9584-9742425D2088}" type="pres">
      <dgm:prSet presAssocID="{4CA92BB5-202E-4C43-A0C7-EA8EBEBBD3BF}" presName="linearFlow" presStyleCnt="0">
        <dgm:presLayoutVars>
          <dgm:dir/>
          <dgm:animLvl val="lvl"/>
          <dgm:resizeHandles val="exact"/>
        </dgm:presLayoutVars>
      </dgm:prSet>
      <dgm:spPr/>
      <dgm:t>
        <a:bodyPr/>
        <a:lstStyle/>
        <a:p>
          <a:endParaRPr lang="en-US"/>
        </a:p>
      </dgm:t>
    </dgm:pt>
    <dgm:pt modelId="{145DFBCC-F6FE-45E8-A8D8-4074B5D19ECE}" type="pres">
      <dgm:prSet presAssocID="{A972410D-D72C-42D7-898F-A0C468AE9E3B}" presName="composite" presStyleCnt="0"/>
      <dgm:spPr/>
    </dgm:pt>
    <dgm:pt modelId="{7F1C463A-ECAA-453B-A73C-388F5AFB4F96}" type="pres">
      <dgm:prSet presAssocID="{A972410D-D72C-42D7-898F-A0C468AE9E3B}" presName="parentText" presStyleLbl="alignNode1" presStyleIdx="0" presStyleCnt="5">
        <dgm:presLayoutVars>
          <dgm:chMax val="1"/>
          <dgm:bulletEnabled val="1"/>
        </dgm:presLayoutVars>
      </dgm:prSet>
      <dgm:spPr/>
      <dgm:t>
        <a:bodyPr/>
        <a:lstStyle/>
        <a:p>
          <a:endParaRPr lang="en-US"/>
        </a:p>
      </dgm:t>
    </dgm:pt>
    <dgm:pt modelId="{66A0EA41-AF18-431B-B159-8FD3441BA876}" type="pres">
      <dgm:prSet presAssocID="{A972410D-D72C-42D7-898F-A0C468AE9E3B}" presName="descendantText" presStyleLbl="alignAcc1" presStyleIdx="0" presStyleCnt="5">
        <dgm:presLayoutVars>
          <dgm:bulletEnabled val="1"/>
        </dgm:presLayoutVars>
      </dgm:prSet>
      <dgm:spPr/>
      <dgm:t>
        <a:bodyPr/>
        <a:lstStyle/>
        <a:p>
          <a:endParaRPr lang="en-US"/>
        </a:p>
      </dgm:t>
    </dgm:pt>
    <dgm:pt modelId="{5223E851-AF0E-48D2-A3C3-DA93A15D57CF}" type="pres">
      <dgm:prSet presAssocID="{18905D7A-29FC-4387-BFC8-9D0DB0547B38}" presName="sp" presStyleCnt="0"/>
      <dgm:spPr/>
    </dgm:pt>
    <dgm:pt modelId="{F7CD4FA8-1649-41A0-9841-AB9BF1C75DDD}" type="pres">
      <dgm:prSet presAssocID="{38F9CBC8-3D92-431C-8160-40C6AEECE7E8}" presName="composite" presStyleCnt="0"/>
      <dgm:spPr/>
    </dgm:pt>
    <dgm:pt modelId="{ABE2B68B-272C-4A0C-9E50-25D1C7CA2FAD}" type="pres">
      <dgm:prSet presAssocID="{38F9CBC8-3D92-431C-8160-40C6AEECE7E8}" presName="parentText" presStyleLbl="alignNode1" presStyleIdx="1" presStyleCnt="5">
        <dgm:presLayoutVars>
          <dgm:chMax val="1"/>
          <dgm:bulletEnabled val="1"/>
        </dgm:presLayoutVars>
      </dgm:prSet>
      <dgm:spPr/>
      <dgm:t>
        <a:bodyPr/>
        <a:lstStyle/>
        <a:p>
          <a:endParaRPr lang="en-US"/>
        </a:p>
      </dgm:t>
    </dgm:pt>
    <dgm:pt modelId="{30B514BE-46D7-4D38-A415-D7FF022783BA}" type="pres">
      <dgm:prSet presAssocID="{38F9CBC8-3D92-431C-8160-40C6AEECE7E8}" presName="descendantText" presStyleLbl="alignAcc1" presStyleIdx="1" presStyleCnt="5">
        <dgm:presLayoutVars>
          <dgm:bulletEnabled val="1"/>
        </dgm:presLayoutVars>
      </dgm:prSet>
      <dgm:spPr/>
      <dgm:t>
        <a:bodyPr/>
        <a:lstStyle/>
        <a:p>
          <a:endParaRPr lang="en-US"/>
        </a:p>
      </dgm:t>
    </dgm:pt>
    <dgm:pt modelId="{F0C2FE78-6B23-44D4-BB98-E358778BDC85}" type="pres">
      <dgm:prSet presAssocID="{198EBE32-0C6A-43C7-BD4A-1CC7DF9789AB}" presName="sp" presStyleCnt="0"/>
      <dgm:spPr/>
    </dgm:pt>
    <dgm:pt modelId="{DBAB7456-C711-4248-BCE1-6F1232513F49}" type="pres">
      <dgm:prSet presAssocID="{E8206E11-8E3A-4C5A-80D2-8EE3F2B25B49}" presName="composite" presStyleCnt="0"/>
      <dgm:spPr/>
    </dgm:pt>
    <dgm:pt modelId="{11A6DF24-183C-4118-AD2D-2316AB1CB656}" type="pres">
      <dgm:prSet presAssocID="{E8206E11-8E3A-4C5A-80D2-8EE3F2B25B49}" presName="parentText" presStyleLbl="alignNode1" presStyleIdx="2" presStyleCnt="5">
        <dgm:presLayoutVars>
          <dgm:chMax val="1"/>
          <dgm:bulletEnabled val="1"/>
        </dgm:presLayoutVars>
      </dgm:prSet>
      <dgm:spPr/>
      <dgm:t>
        <a:bodyPr/>
        <a:lstStyle/>
        <a:p>
          <a:endParaRPr lang="en-US"/>
        </a:p>
      </dgm:t>
    </dgm:pt>
    <dgm:pt modelId="{2E4840C1-F354-44D9-A398-5161A3DBB89F}" type="pres">
      <dgm:prSet presAssocID="{E8206E11-8E3A-4C5A-80D2-8EE3F2B25B49}" presName="descendantText" presStyleLbl="alignAcc1" presStyleIdx="2" presStyleCnt="5">
        <dgm:presLayoutVars>
          <dgm:bulletEnabled val="1"/>
        </dgm:presLayoutVars>
      </dgm:prSet>
      <dgm:spPr/>
      <dgm:t>
        <a:bodyPr/>
        <a:lstStyle/>
        <a:p>
          <a:endParaRPr lang="en-US"/>
        </a:p>
      </dgm:t>
    </dgm:pt>
    <dgm:pt modelId="{313FB1EE-EEC4-4C5F-B215-96759E4301C0}" type="pres">
      <dgm:prSet presAssocID="{C303C23A-E801-4041-A451-DE58587DF924}" presName="sp" presStyleCnt="0"/>
      <dgm:spPr/>
    </dgm:pt>
    <dgm:pt modelId="{A2374A72-D224-4C2A-9337-B885CEA601D5}" type="pres">
      <dgm:prSet presAssocID="{C24AC97F-5A51-4E96-A356-8FDC0B4F5601}" presName="composite" presStyleCnt="0"/>
      <dgm:spPr/>
    </dgm:pt>
    <dgm:pt modelId="{226B8113-CD76-4B1D-94B0-BF4B1B173FF7}" type="pres">
      <dgm:prSet presAssocID="{C24AC97F-5A51-4E96-A356-8FDC0B4F5601}" presName="parentText" presStyleLbl="alignNode1" presStyleIdx="3" presStyleCnt="5">
        <dgm:presLayoutVars>
          <dgm:chMax val="1"/>
          <dgm:bulletEnabled val="1"/>
        </dgm:presLayoutVars>
      </dgm:prSet>
      <dgm:spPr/>
      <dgm:t>
        <a:bodyPr/>
        <a:lstStyle/>
        <a:p>
          <a:endParaRPr lang="en-US"/>
        </a:p>
      </dgm:t>
    </dgm:pt>
    <dgm:pt modelId="{6A2F2BFB-E64A-4CD0-A98A-7DE9447DD690}" type="pres">
      <dgm:prSet presAssocID="{C24AC97F-5A51-4E96-A356-8FDC0B4F5601}" presName="descendantText" presStyleLbl="alignAcc1" presStyleIdx="3" presStyleCnt="5">
        <dgm:presLayoutVars>
          <dgm:bulletEnabled val="1"/>
        </dgm:presLayoutVars>
      </dgm:prSet>
      <dgm:spPr/>
      <dgm:t>
        <a:bodyPr/>
        <a:lstStyle/>
        <a:p>
          <a:endParaRPr lang="en-US"/>
        </a:p>
      </dgm:t>
    </dgm:pt>
    <dgm:pt modelId="{D6CB36C7-05F6-4B0E-910A-AEC0019B4D9B}" type="pres">
      <dgm:prSet presAssocID="{13F60593-7CDB-4FE5-90EF-9FDD194DEC75}" presName="sp" presStyleCnt="0"/>
      <dgm:spPr/>
    </dgm:pt>
    <dgm:pt modelId="{6435DB90-AA5E-4CDC-BC67-FB72FA1F5E13}" type="pres">
      <dgm:prSet presAssocID="{806E6D4F-9930-45FB-A7F1-CB66DFBEF2EE}" presName="composite" presStyleCnt="0"/>
      <dgm:spPr/>
    </dgm:pt>
    <dgm:pt modelId="{B909DF7A-9810-49F1-8644-6B5E54C44566}" type="pres">
      <dgm:prSet presAssocID="{806E6D4F-9930-45FB-A7F1-CB66DFBEF2EE}" presName="parentText" presStyleLbl="alignNode1" presStyleIdx="4" presStyleCnt="5">
        <dgm:presLayoutVars>
          <dgm:chMax val="1"/>
          <dgm:bulletEnabled val="1"/>
        </dgm:presLayoutVars>
      </dgm:prSet>
      <dgm:spPr/>
      <dgm:t>
        <a:bodyPr/>
        <a:lstStyle/>
        <a:p>
          <a:endParaRPr lang="en-US"/>
        </a:p>
      </dgm:t>
    </dgm:pt>
    <dgm:pt modelId="{1BD4153D-BF13-46DC-AF90-F6C03C8C874D}" type="pres">
      <dgm:prSet presAssocID="{806E6D4F-9930-45FB-A7F1-CB66DFBEF2EE}" presName="descendantText" presStyleLbl="alignAcc1" presStyleIdx="4" presStyleCnt="5">
        <dgm:presLayoutVars>
          <dgm:bulletEnabled val="1"/>
        </dgm:presLayoutVars>
      </dgm:prSet>
      <dgm:spPr/>
    </dgm:pt>
  </dgm:ptLst>
  <dgm:cxnLst>
    <dgm:cxn modelId="{6DE9B998-71C8-4DE4-A1F1-22B02841D39E}" type="presOf" srcId="{C24AC97F-5A51-4E96-A356-8FDC0B4F5601}" destId="{226B8113-CD76-4B1D-94B0-BF4B1B173FF7}" srcOrd="0" destOrd="0" presId="urn:microsoft.com/office/officeart/2005/8/layout/chevron2"/>
    <dgm:cxn modelId="{868A04A8-B515-47BD-8E6F-AF476F02A968}" srcId="{4CA92BB5-202E-4C43-A0C7-EA8EBEBBD3BF}" destId="{C24AC97F-5A51-4E96-A356-8FDC0B4F5601}" srcOrd="3" destOrd="0" parTransId="{2C1C80ED-76D7-4CBB-B059-9AC916DDA732}" sibTransId="{13F60593-7CDB-4FE5-90EF-9FDD194DEC75}"/>
    <dgm:cxn modelId="{307940D6-AE71-487C-9267-33AD5A64A32B}" srcId="{4CA92BB5-202E-4C43-A0C7-EA8EBEBBD3BF}" destId="{38F9CBC8-3D92-431C-8160-40C6AEECE7E8}" srcOrd="1" destOrd="0" parTransId="{E45ABB2A-7B32-470C-96ED-D6EA021DAFC6}" sibTransId="{198EBE32-0C6A-43C7-BD4A-1CC7DF9789AB}"/>
    <dgm:cxn modelId="{831E874E-2913-40EE-9BC7-EACBF5703572}" srcId="{E8206E11-8E3A-4C5A-80D2-8EE3F2B25B49}" destId="{7680813E-4110-43AC-9C84-E493B437436D}" srcOrd="1" destOrd="0" parTransId="{96D1D160-38D1-4CD3-8DC0-457E1FA1F8F0}" sibTransId="{9A5EFFCC-CBB3-46BA-B048-9412650CC3A0}"/>
    <dgm:cxn modelId="{43100EA1-ABDF-4F04-9E42-768694CFE72B}" type="presOf" srcId="{1D5319A2-4127-4741-BDF1-6AC5728B353E}" destId="{6A2F2BFB-E64A-4CD0-A98A-7DE9447DD690}" srcOrd="0" destOrd="1" presId="urn:microsoft.com/office/officeart/2005/8/layout/chevron2"/>
    <dgm:cxn modelId="{562779D4-6019-4905-B1AD-EED24B70F4C4}" srcId="{4CA92BB5-202E-4C43-A0C7-EA8EBEBBD3BF}" destId="{A972410D-D72C-42D7-898F-A0C468AE9E3B}" srcOrd="0" destOrd="0" parTransId="{6F6C4B08-68DA-4328-BC4D-B3799EA7934D}" sibTransId="{18905D7A-29FC-4387-BFC8-9D0DB0547B38}"/>
    <dgm:cxn modelId="{F6AC0D4E-CF04-45B3-A612-36E6678EC005}" srcId="{C24AC97F-5A51-4E96-A356-8FDC0B4F5601}" destId="{1D5319A2-4127-4741-BDF1-6AC5728B353E}" srcOrd="1" destOrd="0" parTransId="{5DBDAD2A-9A4B-47C2-95A6-AC96C0F23C91}" sibTransId="{863A3449-B01F-403E-8D12-EBB17A7EC676}"/>
    <dgm:cxn modelId="{C483EA88-DACC-4483-B205-BD5BA8C71419}" type="presOf" srcId="{EA158EEE-DF82-452F-8259-9EA9C74E1B5F}" destId="{66A0EA41-AF18-431B-B159-8FD3441BA876}" srcOrd="0" destOrd="0" presId="urn:microsoft.com/office/officeart/2005/8/layout/chevron2"/>
    <dgm:cxn modelId="{F1BF17F4-50ED-4621-8F69-44A412EB74EC}" srcId="{38F9CBC8-3D92-431C-8160-40C6AEECE7E8}" destId="{F81E93E4-D69A-489B-8428-E516A27E1840}" srcOrd="0" destOrd="0" parTransId="{7CE558BF-E3F5-4592-9430-24572B927E93}" sibTransId="{87F4E6FD-95E1-4BC1-AED6-A2279CD649AA}"/>
    <dgm:cxn modelId="{C62ADAC9-D877-4FE2-B21D-239FF6B31425}" type="presOf" srcId="{E8206E11-8E3A-4C5A-80D2-8EE3F2B25B49}" destId="{11A6DF24-183C-4118-AD2D-2316AB1CB656}" srcOrd="0" destOrd="0" presId="urn:microsoft.com/office/officeart/2005/8/layout/chevron2"/>
    <dgm:cxn modelId="{73B27E74-5C4F-4BAF-A813-CF983648142D}" type="presOf" srcId="{4AC71B69-18A1-4E21-95E4-294A53361936}" destId="{2E4840C1-F354-44D9-A398-5161A3DBB89F}" srcOrd="0" destOrd="0" presId="urn:microsoft.com/office/officeart/2005/8/layout/chevron2"/>
    <dgm:cxn modelId="{47481575-5887-4B05-8558-4392F3EA3292}" srcId="{A972410D-D72C-42D7-898F-A0C468AE9E3B}" destId="{FE0ADAFD-A01D-43ED-85A8-D2F5157453BA}" srcOrd="1" destOrd="0" parTransId="{78A8E93B-89C5-45E2-BF58-D0FA92149791}" sibTransId="{A7AFAA62-3964-4EC2-8B11-7410442E3FF9}"/>
    <dgm:cxn modelId="{34FB3A0F-A27A-4D59-BD69-EA5A9EAA1198}" srcId="{A972410D-D72C-42D7-898F-A0C468AE9E3B}" destId="{EA158EEE-DF82-452F-8259-9EA9C74E1B5F}" srcOrd="0" destOrd="0" parTransId="{C119AB39-B01B-4994-9FA3-CCB1751E41BC}" sibTransId="{7AACA0E2-8A47-47A6-BBF8-D19D27326923}"/>
    <dgm:cxn modelId="{D47A7F0D-CB3D-4CF4-B9DA-BC7CB2FBDE7F}" type="presOf" srcId="{4CA92BB5-202E-4C43-A0C7-EA8EBEBBD3BF}" destId="{5642DD8F-48F8-4FAA-9584-9742425D2088}" srcOrd="0" destOrd="0" presId="urn:microsoft.com/office/officeart/2005/8/layout/chevron2"/>
    <dgm:cxn modelId="{CCFB9A03-CA5D-4E43-BCDB-182A2097BF63}" srcId="{4CA92BB5-202E-4C43-A0C7-EA8EBEBBD3BF}" destId="{E8206E11-8E3A-4C5A-80D2-8EE3F2B25B49}" srcOrd="2" destOrd="0" parTransId="{4F80268D-41F0-4A9D-9730-FAFDD9BF9FFA}" sibTransId="{C303C23A-E801-4041-A451-DE58587DF924}"/>
    <dgm:cxn modelId="{3F0DC7DA-2C0B-4D1E-BF2A-08011D3FCE36}" srcId="{4CA92BB5-202E-4C43-A0C7-EA8EBEBBD3BF}" destId="{806E6D4F-9930-45FB-A7F1-CB66DFBEF2EE}" srcOrd="4" destOrd="0" parTransId="{6EC7F99E-C040-4A30-B62E-3FA0B41BEC88}" sibTransId="{A6EC1592-86E2-46FF-863F-177132CD9991}"/>
    <dgm:cxn modelId="{F19C354F-2C09-406E-BA1A-BD49BCE98096}" type="presOf" srcId="{FE0ADAFD-A01D-43ED-85A8-D2F5157453BA}" destId="{66A0EA41-AF18-431B-B159-8FD3441BA876}" srcOrd="0" destOrd="1" presId="urn:microsoft.com/office/officeart/2005/8/layout/chevron2"/>
    <dgm:cxn modelId="{DEE48361-FA7B-4951-AF99-626CB4611FCC}" srcId="{C24AC97F-5A51-4E96-A356-8FDC0B4F5601}" destId="{9CAA02C6-7578-49D3-8CFB-467376EC9E24}" srcOrd="0" destOrd="0" parTransId="{A2F11E30-FCDE-4487-B1BC-4F5A6EB96B1A}" sibTransId="{BE8902C5-4634-4669-A53C-1A8D4C2A8077}"/>
    <dgm:cxn modelId="{94088D96-A4BC-47C3-8435-57B32011FBC3}" type="presOf" srcId="{806E6D4F-9930-45FB-A7F1-CB66DFBEF2EE}" destId="{B909DF7A-9810-49F1-8644-6B5E54C44566}" srcOrd="0" destOrd="0" presId="urn:microsoft.com/office/officeart/2005/8/layout/chevron2"/>
    <dgm:cxn modelId="{3B25EFE7-ADB7-4824-B112-51B5C5D9899B}" type="presOf" srcId="{9CAA02C6-7578-49D3-8CFB-467376EC9E24}" destId="{6A2F2BFB-E64A-4CD0-A98A-7DE9447DD690}" srcOrd="0" destOrd="0" presId="urn:microsoft.com/office/officeart/2005/8/layout/chevron2"/>
    <dgm:cxn modelId="{C2BF7B7A-29C7-4920-A51D-D217E9AD49BB}" type="presOf" srcId="{38F9CBC8-3D92-431C-8160-40C6AEECE7E8}" destId="{ABE2B68B-272C-4A0C-9E50-25D1C7CA2FAD}" srcOrd="0" destOrd="0" presId="urn:microsoft.com/office/officeart/2005/8/layout/chevron2"/>
    <dgm:cxn modelId="{035F63A9-048C-4786-9FF5-B9A89A2553A7}" type="presOf" srcId="{6F4C6983-267D-4CFA-ACED-F2942F56055C}" destId="{30B514BE-46D7-4D38-A415-D7FF022783BA}" srcOrd="0" destOrd="1" presId="urn:microsoft.com/office/officeart/2005/8/layout/chevron2"/>
    <dgm:cxn modelId="{9861C864-5D5E-45CD-BBCB-01D74694B684}" type="presOf" srcId="{7680813E-4110-43AC-9C84-E493B437436D}" destId="{2E4840C1-F354-44D9-A398-5161A3DBB89F}" srcOrd="0" destOrd="1" presId="urn:microsoft.com/office/officeart/2005/8/layout/chevron2"/>
    <dgm:cxn modelId="{127F3911-A053-4E21-B1D7-965F7C73E78D}" srcId="{E8206E11-8E3A-4C5A-80D2-8EE3F2B25B49}" destId="{4AC71B69-18A1-4E21-95E4-294A53361936}" srcOrd="0" destOrd="0" parTransId="{F3BE9EBB-5E95-4912-AF1F-8B1A1A5856C0}" sibTransId="{B72094D3-8D58-4939-B968-2D480DBCFFAF}"/>
    <dgm:cxn modelId="{8F9718DD-19C9-4F6A-9C11-B488CD21EED2}" type="presOf" srcId="{F81E93E4-D69A-489B-8428-E516A27E1840}" destId="{30B514BE-46D7-4D38-A415-D7FF022783BA}" srcOrd="0" destOrd="0" presId="urn:microsoft.com/office/officeart/2005/8/layout/chevron2"/>
    <dgm:cxn modelId="{28825E35-9242-4A05-9E94-3D372BD1C8E5}" srcId="{38F9CBC8-3D92-431C-8160-40C6AEECE7E8}" destId="{6F4C6983-267D-4CFA-ACED-F2942F56055C}" srcOrd="1" destOrd="0" parTransId="{B04F007F-4995-48C3-B0DF-834089FEBFB2}" sibTransId="{C323FA82-0CB4-4CED-A2C1-ABAE1B717CD6}"/>
    <dgm:cxn modelId="{7213E7D7-971B-4F5F-9ED1-D24921611C65}" type="presOf" srcId="{A972410D-D72C-42D7-898F-A0C468AE9E3B}" destId="{7F1C463A-ECAA-453B-A73C-388F5AFB4F96}" srcOrd="0" destOrd="0" presId="urn:microsoft.com/office/officeart/2005/8/layout/chevron2"/>
    <dgm:cxn modelId="{528E4A11-4F52-4E70-92EC-6648CA5C4A79}" type="presParOf" srcId="{5642DD8F-48F8-4FAA-9584-9742425D2088}" destId="{145DFBCC-F6FE-45E8-A8D8-4074B5D19ECE}" srcOrd="0" destOrd="0" presId="urn:microsoft.com/office/officeart/2005/8/layout/chevron2"/>
    <dgm:cxn modelId="{CDCA146A-90AF-4B1E-BA71-46350B4E57E2}" type="presParOf" srcId="{145DFBCC-F6FE-45E8-A8D8-4074B5D19ECE}" destId="{7F1C463A-ECAA-453B-A73C-388F5AFB4F96}" srcOrd="0" destOrd="0" presId="urn:microsoft.com/office/officeart/2005/8/layout/chevron2"/>
    <dgm:cxn modelId="{937EA832-ACA6-4C79-8C0F-7A704E7F06DB}" type="presParOf" srcId="{145DFBCC-F6FE-45E8-A8D8-4074B5D19ECE}" destId="{66A0EA41-AF18-431B-B159-8FD3441BA876}" srcOrd="1" destOrd="0" presId="urn:microsoft.com/office/officeart/2005/8/layout/chevron2"/>
    <dgm:cxn modelId="{BAC67576-4833-44F4-B596-357B0FFF1DD1}" type="presParOf" srcId="{5642DD8F-48F8-4FAA-9584-9742425D2088}" destId="{5223E851-AF0E-48D2-A3C3-DA93A15D57CF}" srcOrd="1" destOrd="0" presId="urn:microsoft.com/office/officeart/2005/8/layout/chevron2"/>
    <dgm:cxn modelId="{48198347-B1AE-4E56-A98D-2FD6DD34CF9A}" type="presParOf" srcId="{5642DD8F-48F8-4FAA-9584-9742425D2088}" destId="{F7CD4FA8-1649-41A0-9841-AB9BF1C75DDD}" srcOrd="2" destOrd="0" presId="urn:microsoft.com/office/officeart/2005/8/layout/chevron2"/>
    <dgm:cxn modelId="{2867B7E3-5A31-4E48-8761-A0CF644EB00A}" type="presParOf" srcId="{F7CD4FA8-1649-41A0-9841-AB9BF1C75DDD}" destId="{ABE2B68B-272C-4A0C-9E50-25D1C7CA2FAD}" srcOrd="0" destOrd="0" presId="urn:microsoft.com/office/officeart/2005/8/layout/chevron2"/>
    <dgm:cxn modelId="{A93A5495-5FEA-4B44-8EDA-7A3ECED31C34}" type="presParOf" srcId="{F7CD4FA8-1649-41A0-9841-AB9BF1C75DDD}" destId="{30B514BE-46D7-4D38-A415-D7FF022783BA}" srcOrd="1" destOrd="0" presId="urn:microsoft.com/office/officeart/2005/8/layout/chevron2"/>
    <dgm:cxn modelId="{C77836C6-DC50-4A0B-AD42-A4275373AABB}" type="presParOf" srcId="{5642DD8F-48F8-4FAA-9584-9742425D2088}" destId="{F0C2FE78-6B23-44D4-BB98-E358778BDC85}" srcOrd="3" destOrd="0" presId="urn:microsoft.com/office/officeart/2005/8/layout/chevron2"/>
    <dgm:cxn modelId="{92B75EA3-776B-4F2C-AF0C-066B2183720B}" type="presParOf" srcId="{5642DD8F-48F8-4FAA-9584-9742425D2088}" destId="{DBAB7456-C711-4248-BCE1-6F1232513F49}" srcOrd="4" destOrd="0" presId="urn:microsoft.com/office/officeart/2005/8/layout/chevron2"/>
    <dgm:cxn modelId="{ACD672C8-B225-42D9-81F1-8B2E0F6A7F0F}" type="presParOf" srcId="{DBAB7456-C711-4248-BCE1-6F1232513F49}" destId="{11A6DF24-183C-4118-AD2D-2316AB1CB656}" srcOrd="0" destOrd="0" presId="urn:microsoft.com/office/officeart/2005/8/layout/chevron2"/>
    <dgm:cxn modelId="{9ACB8050-DB45-451C-84D9-723A68655440}" type="presParOf" srcId="{DBAB7456-C711-4248-BCE1-6F1232513F49}" destId="{2E4840C1-F354-44D9-A398-5161A3DBB89F}" srcOrd="1" destOrd="0" presId="urn:microsoft.com/office/officeart/2005/8/layout/chevron2"/>
    <dgm:cxn modelId="{1465E170-5183-4449-9100-47B1EBA8A4CA}" type="presParOf" srcId="{5642DD8F-48F8-4FAA-9584-9742425D2088}" destId="{313FB1EE-EEC4-4C5F-B215-96759E4301C0}" srcOrd="5" destOrd="0" presId="urn:microsoft.com/office/officeart/2005/8/layout/chevron2"/>
    <dgm:cxn modelId="{A3CFAD25-7AE5-45E3-9353-55E1C4E65EBD}" type="presParOf" srcId="{5642DD8F-48F8-4FAA-9584-9742425D2088}" destId="{A2374A72-D224-4C2A-9337-B885CEA601D5}" srcOrd="6" destOrd="0" presId="urn:microsoft.com/office/officeart/2005/8/layout/chevron2"/>
    <dgm:cxn modelId="{D59C832B-4E8D-4631-8BFC-ED142976D3AB}" type="presParOf" srcId="{A2374A72-D224-4C2A-9337-B885CEA601D5}" destId="{226B8113-CD76-4B1D-94B0-BF4B1B173FF7}" srcOrd="0" destOrd="0" presId="urn:microsoft.com/office/officeart/2005/8/layout/chevron2"/>
    <dgm:cxn modelId="{E1A2593C-22E3-4907-9AFC-A03B2E57ADEA}" type="presParOf" srcId="{A2374A72-D224-4C2A-9337-B885CEA601D5}" destId="{6A2F2BFB-E64A-4CD0-A98A-7DE9447DD690}" srcOrd="1" destOrd="0" presId="urn:microsoft.com/office/officeart/2005/8/layout/chevron2"/>
    <dgm:cxn modelId="{BE10E1C8-EDB0-40B9-82CF-59D2563926F8}" type="presParOf" srcId="{5642DD8F-48F8-4FAA-9584-9742425D2088}" destId="{D6CB36C7-05F6-4B0E-910A-AEC0019B4D9B}" srcOrd="7" destOrd="0" presId="urn:microsoft.com/office/officeart/2005/8/layout/chevron2"/>
    <dgm:cxn modelId="{63791AB5-6726-4350-937D-CC6981A19FAC}" type="presParOf" srcId="{5642DD8F-48F8-4FAA-9584-9742425D2088}" destId="{6435DB90-AA5E-4CDC-BC67-FB72FA1F5E13}" srcOrd="8" destOrd="0" presId="urn:microsoft.com/office/officeart/2005/8/layout/chevron2"/>
    <dgm:cxn modelId="{5C14E91B-01ED-4373-B0A5-B912F5BEA876}" type="presParOf" srcId="{6435DB90-AA5E-4CDC-BC67-FB72FA1F5E13}" destId="{B909DF7A-9810-49F1-8644-6B5E54C44566}" srcOrd="0" destOrd="0" presId="urn:microsoft.com/office/officeart/2005/8/layout/chevron2"/>
    <dgm:cxn modelId="{CB47B1A1-7C43-432B-8AAA-922D141A43E9}" type="presParOf" srcId="{6435DB90-AA5E-4CDC-BC67-FB72FA1F5E13}" destId="{1BD4153D-BF13-46DC-AF90-F6C03C8C87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0554F-4D93-4150-9728-7B54D8741CC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DDE7907-D270-4CFF-8452-E3DCDE24C9DD}">
      <dgm:prSet phldrT="[Text]"/>
      <dgm:spPr/>
      <dgm:t>
        <a:bodyPr/>
        <a:lstStyle/>
        <a:p>
          <a:r>
            <a:rPr lang="en-US" dirty="0" smtClean="0"/>
            <a:t>CURRENT                                                                                                                                                                ROLE</a:t>
          </a:r>
          <a:endParaRPr lang="en-US" dirty="0"/>
        </a:p>
      </dgm:t>
    </dgm:pt>
    <dgm:pt modelId="{52400AC6-D95A-4B56-8277-AA3FA2F72AEE}" type="parTrans" cxnId="{7B02EE30-BB1D-41C2-AEF1-46CCF7D89CFF}">
      <dgm:prSet/>
      <dgm:spPr/>
      <dgm:t>
        <a:bodyPr/>
        <a:lstStyle/>
        <a:p>
          <a:endParaRPr lang="en-US"/>
        </a:p>
      </dgm:t>
    </dgm:pt>
    <dgm:pt modelId="{4006EDEE-E8C7-488E-80B9-B883CA16642E}" type="sibTrans" cxnId="{7B02EE30-BB1D-41C2-AEF1-46CCF7D89CFF}">
      <dgm:prSet/>
      <dgm:spPr/>
      <dgm:t>
        <a:bodyPr/>
        <a:lstStyle/>
        <a:p>
          <a:endParaRPr lang="en-US"/>
        </a:p>
      </dgm:t>
    </dgm:pt>
    <dgm:pt modelId="{D9C02DA3-C6B7-4D93-8991-1C07FDEDC3DB}">
      <dgm:prSet phldrT="[Text]" phldr="1"/>
      <dgm:spPr/>
      <dgm:t>
        <a:bodyPr/>
        <a:lstStyle/>
        <a:p>
          <a:endParaRPr lang="en-US" dirty="0"/>
        </a:p>
      </dgm:t>
    </dgm:pt>
    <dgm:pt modelId="{30999BD7-932C-44D0-933E-D99AA72DB035}" type="parTrans" cxnId="{B01885BD-E909-4ACA-B181-205083A65A78}">
      <dgm:prSet/>
      <dgm:spPr/>
      <dgm:t>
        <a:bodyPr/>
        <a:lstStyle/>
        <a:p>
          <a:endParaRPr lang="en-US"/>
        </a:p>
      </dgm:t>
    </dgm:pt>
    <dgm:pt modelId="{3807B4BC-EC2F-41A3-87CD-1BDE4834DFF6}" type="sibTrans" cxnId="{B01885BD-E909-4ACA-B181-205083A65A78}">
      <dgm:prSet/>
      <dgm:spPr/>
      <dgm:t>
        <a:bodyPr/>
        <a:lstStyle/>
        <a:p>
          <a:endParaRPr lang="en-US"/>
        </a:p>
      </dgm:t>
    </dgm:pt>
    <dgm:pt modelId="{F55AD092-43F5-48C4-A886-A1E39F0F525F}">
      <dgm:prSet phldrT="[Text]" phldr="1"/>
      <dgm:spPr/>
      <dgm:t>
        <a:bodyPr/>
        <a:lstStyle/>
        <a:p>
          <a:endParaRPr lang="en-US" dirty="0"/>
        </a:p>
      </dgm:t>
    </dgm:pt>
    <dgm:pt modelId="{0BD6F5F2-8286-4A37-8814-71BAF4491202}" type="parTrans" cxnId="{5E8979C3-358D-41F0-B8F3-F9FCDADC4CCD}">
      <dgm:prSet/>
      <dgm:spPr/>
      <dgm:t>
        <a:bodyPr/>
        <a:lstStyle/>
        <a:p>
          <a:endParaRPr lang="en-US"/>
        </a:p>
      </dgm:t>
    </dgm:pt>
    <dgm:pt modelId="{970E2D95-C38B-4D57-85DA-35BC4A821835}" type="sibTrans" cxnId="{5E8979C3-358D-41F0-B8F3-F9FCDADC4CCD}">
      <dgm:prSet/>
      <dgm:spPr/>
      <dgm:t>
        <a:bodyPr/>
        <a:lstStyle/>
        <a:p>
          <a:endParaRPr lang="en-US"/>
        </a:p>
      </dgm:t>
    </dgm:pt>
    <dgm:pt modelId="{F889E4E3-6AAB-408B-A8FE-395C6F807CD5}">
      <dgm:prSet phldrT="[Text]" phldr="1"/>
      <dgm:spPr/>
      <dgm:t>
        <a:bodyPr/>
        <a:lstStyle/>
        <a:p>
          <a:endParaRPr lang="en-US" dirty="0"/>
        </a:p>
      </dgm:t>
    </dgm:pt>
    <dgm:pt modelId="{70D15667-34AB-46A7-80E9-42C75AC202F1}" type="parTrans" cxnId="{FFC8ADD9-6CBD-434D-ABDA-3941A6E552E5}">
      <dgm:prSet/>
      <dgm:spPr/>
      <dgm:t>
        <a:bodyPr/>
        <a:lstStyle/>
        <a:p>
          <a:endParaRPr lang="en-US"/>
        </a:p>
      </dgm:t>
    </dgm:pt>
    <dgm:pt modelId="{86679B3E-4FA6-4C36-B06C-A68AE80CE413}" type="sibTrans" cxnId="{FFC8ADD9-6CBD-434D-ABDA-3941A6E552E5}">
      <dgm:prSet/>
      <dgm:spPr/>
      <dgm:t>
        <a:bodyPr/>
        <a:lstStyle/>
        <a:p>
          <a:endParaRPr lang="en-US"/>
        </a:p>
      </dgm:t>
    </dgm:pt>
    <dgm:pt modelId="{87D97AA4-2130-4893-BAD5-DE646D7E6E78}">
      <dgm:prSet phldrT="[Text]" phldr="1"/>
      <dgm:spPr/>
      <dgm:t>
        <a:bodyPr/>
        <a:lstStyle/>
        <a:p>
          <a:endParaRPr lang="en-US" dirty="0"/>
        </a:p>
      </dgm:t>
    </dgm:pt>
    <dgm:pt modelId="{BAB1ABD9-C171-4C1C-B633-1522C0A44518}" type="parTrans" cxnId="{70E349E8-879F-4BB4-99AF-E537EDCE11AB}">
      <dgm:prSet/>
      <dgm:spPr/>
      <dgm:t>
        <a:bodyPr/>
        <a:lstStyle/>
        <a:p>
          <a:endParaRPr lang="en-US"/>
        </a:p>
      </dgm:t>
    </dgm:pt>
    <dgm:pt modelId="{40A459DE-AFA3-41FB-9848-30523D5E65BC}" type="sibTrans" cxnId="{70E349E8-879F-4BB4-99AF-E537EDCE11AB}">
      <dgm:prSet/>
      <dgm:spPr/>
      <dgm:t>
        <a:bodyPr/>
        <a:lstStyle/>
        <a:p>
          <a:endParaRPr lang="en-US"/>
        </a:p>
      </dgm:t>
    </dgm:pt>
    <dgm:pt modelId="{B7F4735F-6EA7-49B4-899C-F311A9E0B2A2}" type="pres">
      <dgm:prSet presAssocID="{F8F0554F-4D93-4150-9728-7B54D8741CC9}" presName="Name0" presStyleCnt="0">
        <dgm:presLayoutVars>
          <dgm:chMax val="1"/>
          <dgm:dir/>
          <dgm:animLvl val="ctr"/>
          <dgm:resizeHandles val="exact"/>
        </dgm:presLayoutVars>
      </dgm:prSet>
      <dgm:spPr/>
      <dgm:t>
        <a:bodyPr/>
        <a:lstStyle/>
        <a:p>
          <a:endParaRPr lang="en-US"/>
        </a:p>
      </dgm:t>
    </dgm:pt>
    <dgm:pt modelId="{81666E2B-110E-493A-8A8B-4A625467E8AF}" type="pres">
      <dgm:prSet presAssocID="{8DDE7907-D270-4CFF-8452-E3DCDE24C9DD}" presName="centerShape" presStyleLbl="node0" presStyleIdx="0" presStyleCnt="1"/>
      <dgm:spPr/>
      <dgm:t>
        <a:bodyPr/>
        <a:lstStyle/>
        <a:p>
          <a:endParaRPr lang="en-US"/>
        </a:p>
      </dgm:t>
    </dgm:pt>
    <dgm:pt modelId="{D9D4D7BA-BA6D-4356-875A-E65D17B87A66}" type="pres">
      <dgm:prSet presAssocID="{D9C02DA3-C6B7-4D93-8991-1C07FDEDC3DB}" presName="node" presStyleLbl="node1" presStyleIdx="0" presStyleCnt="4">
        <dgm:presLayoutVars>
          <dgm:bulletEnabled val="1"/>
        </dgm:presLayoutVars>
      </dgm:prSet>
      <dgm:spPr/>
      <dgm:t>
        <a:bodyPr/>
        <a:lstStyle/>
        <a:p>
          <a:endParaRPr lang="en-US"/>
        </a:p>
      </dgm:t>
    </dgm:pt>
    <dgm:pt modelId="{CD68F9A7-5BD4-4112-9823-9EAB81409FCD}" type="pres">
      <dgm:prSet presAssocID="{D9C02DA3-C6B7-4D93-8991-1C07FDEDC3DB}" presName="dummy" presStyleCnt="0"/>
      <dgm:spPr/>
    </dgm:pt>
    <dgm:pt modelId="{2807E7F0-0E3B-4693-A36E-5C131675CA3C}" type="pres">
      <dgm:prSet presAssocID="{3807B4BC-EC2F-41A3-87CD-1BDE4834DFF6}" presName="sibTrans" presStyleLbl="sibTrans2D1" presStyleIdx="0" presStyleCnt="4"/>
      <dgm:spPr/>
      <dgm:t>
        <a:bodyPr/>
        <a:lstStyle/>
        <a:p>
          <a:endParaRPr lang="en-US"/>
        </a:p>
      </dgm:t>
    </dgm:pt>
    <dgm:pt modelId="{008CD76D-B43E-4EBF-81AA-AEB4E66BE8A8}" type="pres">
      <dgm:prSet presAssocID="{F55AD092-43F5-48C4-A886-A1E39F0F525F}" presName="node" presStyleLbl="node1" presStyleIdx="1" presStyleCnt="4">
        <dgm:presLayoutVars>
          <dgm:bulletEnabled val="1"/>
        </dgm:presLayoutVars>
      </dgm:prSet>
      <dgm:spPr/>
      <dgm:t>
        <a:bodyPr/>
        <a:lstStyle/>
        <a:p>
          <a:endParaRPr lang="en-US"/>
        </a:p>
      </dgm:t>
    </dgm:pt>
    <dgm:pt modelId="{E4C3FF60-CABE-4FB0-8866-1FED563FB32F}" type="pres">
      <dgm:prSet presAssocID="{F55AD092-43F5-48C4-A886-A1E39F0F525F}" presName="dummy" presStyleCnt="0"/>
      <dgm:spPr/>
    </dgm:pt>
    <dgm:pt modelId="{63AE53A5-7A34-487C-A6F7-14CA1B9E7C27}" type="pres">
      <dgm:prSet presAssocID="{970E2D95-C38B-4D57-85DA-35BC4A821835}" presName="sibTrans" presStyleLbl="sibTrans2D1" presStyleIdx="1" presStyleCnt="4"/>
      <dgm:spPr/>
      <dgm:t>
        <a:bodyPr/>
        <a:lstStyle/>
        <a:p>
          <a:endParaRPr lang="en-US"/>
        </a:p>
      </dgm:t>
    </dgm:pt>
    <dgm:pt modelId="{FFD7FA97-F812-44A1-9631-DDE8B26B7B7A}" type="pres">
      <dgm:prSet presAssocID="{F889E4E3-6AAB-408B-A8FE-395C6F807CD5}" presName="node" presStyleLbl="node1" presStyleIdx="2" presStyleCnt="4">
        <dgm:presLayoutVars>
          <dgm:bulletEnabled val="1"/>
        </dgm:presLayoutVars>
      </dgm:prSet>
      <dgm:spPr/>
      <dgm:t>
        <a:bodyPr/>
        <a:lstStyle/>
        <a:p>
          <a:endParaRPr lang="en-US"/>
        </a:p>
      </dgm:t>
    </dgm:pt>
    <dgm:pt modelId="{6DC95209-FA18-4F74-A01C-5AE0EDD44BAD}" type="pres">
      <dgm:prSet presAssocID="{F889E4E3-6AAB-408B-A8FE-395C6F807CD5}" presName="dummy" presStyleCnt="0"/>
      <dgm:spPr/>
    </dgm:pt>
    <dgm:pt modelId="{45E7C770-75BF-4A12-A8B4-513165B99310}" type="pres">
      <dgm:prSet presAssocID="{86679B3E-4FA6-4C36-B06C-A68AE80CE413}" presName="sibTrans" presStyleLbl="sibTrans2D1" presStyleIdx="2" presStyleCnt="4"/>
      <dgm:spPr/>
      <dgm:t>
        <a:bodyPr/>
        <a:lstStyle/>
        <a:p>
          <a:endParaRPr lang="en-US"/>
        </a:p>
      </dgm:t>
    </dgm:pt>
    <dgm:pt modelId="{8BAFBFE4-9AC3-4939-AF41-F8EBDA8E0FC1}" type="pres">
      <dgm:prSet presAssocID="{87D97AA4-2130-4893-BAD5-DE646D7E6E78}" presName="node" presStyleLbl="node1" presStyleIdx="3" presStyleCnt="4">
        <dgm:presLayoutVars>
          <dgm:bulletEnabled val="1"/>
        </dgm:presLayoutVars>
      </dgm:prSet>
      <dgm:spPr/>
      <dgm:t>
        <a:bodyPr/>
        <a:lstStyle/>
        <a:p>
          <a:endParaRPr lang="en-US"/>
        </a:p>
      </dgm:t>
    </dgm:pt>
    <dgm:pt modelId="{FD8FD362-2158-4080-ADCC-D6823351D4A1}" type="pres">
      <dgm:prSet presAssocID="{87D97AA4-2130-4893-BAD5-DE646D7E6E78}" presName="dummy" presStyleCnt="0"/>
      <dgm:spPr/>
    </dgm:pt>
    <dgm:pt modelId="{FA8BC0B2-925D-42AF-B37F-22210FCBFDED}" type="pres">
      <dgm:prSet presAssocID="{40A459DE-AFA3-41FB-9848-30523D5E65BC}" presName="sibTrans" presStyleLbl="sibTrans2D1" presStyleIdx="3" presStyleCnt="4"/>
      <dgm:spPr/>
      <dgm:t>
        <a:bodyPr/>
        <a:lstStyle/>
        <a:p>
          <a:endParaRPr lang="en-US"/>
        </a:p>
      </dgm:t>
    </dgm:pt>
  </dgm:ptLst>
  <dgm:cxnLst>
    <dgm:cxn modelId="{C5E7DA91-C8B6-4D20-AC2D-06EA76410A32}" type="presOf" srcId="{F889E4E3-6AAB-408B-A8FE-395C6F807CD5}" destId="{FFD7FA97-F812-44A1-9631-DDE8B26B7B7A}" srcOrd="0" destOrd="0" presId="urn:microsoft.com/office/officeart/2005/8/layout/radial6"/>
    <dgm:cxn modelId="{005EB6FC-69A9-43DA-86FC-A5E1CAE96B80}" type="presOf" srcId="{87D97AA4-2130-4893-BAD5-DE646D7E6E78}" destId="{8BAFBFE4-9AC3-4939-AF41-F8EBDA8E0FC1}" srcOrd="0" destOrd="0" presId="urn:microsoft.com/office/officeart/2005/8/layout/radial6"/>
    <dgm:cxn modelId="{5E8979C3-358D-41F0-B8F3-F9FCDADC4CCD}" srcId="{8DDE7907-D270-4CFF-8452-E3DCDE24C9DD}" destId="{F55AD092-43F5-48C4-A886-A1E39F0F525F}" srcOrd="1" destOrd="0" parTransId="{0BD6F5F2-8286-4A37-8814-71BAF4491202}" sibTransId="{970E2D95-C38B-4D57-85DA-35BC4A821835}"/>
    <dgm:cxn modelId="{FFC8ADD9-6CBD-434D-ABDA-3941A6E552E5}" srcId="{8DDE7907-D270-4CFF-8452-E3DCDE24C9DD}" destId="{F889E4E3-6AAB-408B-A8FE-395C6F807CD5}" srcOrd="2" destOrd="0" parTransId="{70D15667-34AB-46A7-80E9-42C75AC202F1}" sibTransId="{86679B3E-4FA6-4C36-B06C-A68AE80CE413}"/>
    <dgm:cxn modelId="{02E7B9F7-45EB-4EBB-8FDB-59666CC13F3C}" type="presOf" srcId="{F8F0554F-4D93-4150-9728-7B54D8741CC9}" destId="{B7F4735F-6EA7-49B4-899C-F311A9E0B2A2}" srcOrd="0" destOrd="0" presId="urn:microsoft.com/office/officeart/2005/8/layout/radial6"/>
    <dgm:cxn modelId="{EF0A916E-0B4B-4B56-BF0B-FCFADF8986D1}" type="presOf" srcId="{F55AD092-43F5-48C4-A886-A1E39F0F525F}" destId="{008CD76D-B43E-4EBF-81AA-AEB4E66BE8A8}" srcOrd="0" destOrd="0" presId="urn:microsoft.com/office/officeart/2005/8/layout/radial6"/>
    <dgm:cxn modelId="{70E349E8-879F-4BB4-99AF-E537EDCE11AB}" srcId="{8DDE7907-D270-4CFF-8452-E3DCDE24C9DD}" destId="{87D97AA4-2130-4893-BAD5-DE646D7E6E78}" srcOrd="3" destOrd="0" parTransId="{BAB1ABD9-C171-4C1C-B633-1522C0A44518}" sibTransId="{40A459DE-AFA3-41FB-9848-30523D5E65BC}"/>
    <dgm:cxn modelId="{4FB1337E-BE46-42A1-9500-C211940B97D2}" type="presOf" srcId="{3807B4BC-EC2F-41A3-87CD-1BDE4834DFF6}" destId="{2807E7F0-0E3B-4693-A36E-5C131675CA3C}" srcOrd="0" destOrd="0" presId="urn:microsoft.com/office/officeart/2005/8/layout/radial6"/>
    <dgm:cxn modelId="{7B02EE30-BB1D-41C2-AEF1-46CCF7D89CFF}" srcId="{F8F0554F-4D93-4150-9728-7B54D8741CC9}" destId="{8DDE7907-D270-4CFF-8452-E3DCDE24C9DD}" srcOrd="0" destOrd="0" parTransId="{52400AC6-D95A-4B56-8277-AA3FA2F72AEE}" sibTransId="{4006EDEE-E8C7-488E-80B9-B883CA16642E}"/>
    <dgm:cxn modelId="{702C975B-61BE-4B0F-B24B-72D1089498C6}" type="presOf" srcId="{D9C02DA3-C6B7-4D93-8991-1C07FDEDC3DB}" destId="{D9D4D7BA-BA6D-4356-875A-E65D17B87A66}" srcOrd="0" destOrd="0" presId="urn:microsoft.com/office/officeart/2005/8/layout/radial6"/>
    <dgm:cxn modelId="{5776FBEE-31BA-417C-A3A2-BC6420F41EC5}" type="presOf" srcId="{8DDE7907-D270-4CFF-8452-E3DCDE24C9DD}" destId="{81666E2B-110E-493A-8A8B-4A625467E8AF}" srcOrd="0" destOrd="0" presId="urn:microsoft.com/office/officeart/2005/8/layout/radial6"/>
    <dgm:cxn modelId="{ED10B140-DD88-4111-8DB6-333585FF601C}" type="presOf" srcId="{970E2D95-C38B-4D57-85DA-35BC4A821835}" destId="{63AE53A5-7A34-487C-A6F7-14CA1B9E7C27}" srcOrd="0" destOrd="0" presId="urn:microsoft.com/office/officeart/2005/8/layout/radial6"/>
    <dgm:cxn modelId="{B01885BD-E909-4ACA-B181-205083A65A78}" srcId="{8DDE7907-D270-4CFF-8452-E3DCDE24C9DD}" destId="{D9C02DA3-C6B7-4D93-8991-1C07FDEDC3DB}" srcOrd="0" destOrd="0" parTransId="{30999BD7-932C-44D0-933E-D99AA72DB035}" sibTransId="{3807B4BC-EC2F-41A3-87CD-1BDE4834DFF6}"/>
    <dgm:cxn modelId="{73529D7C-1A80-4A76-A63E-E718A9F2EBD0}" type="presOf" srcId="{86679B3E-4FA6-4C36-B06C-A68AE80CE413}" destId="{45E7C770-75BF-4A12-A8B4-513165B99310}" srcOrd="0" destOrd="0" presId="urn:microsoft.com/office/officeart/2005/8/layout/radial6"/>
    <dgm:cxn modelId="{DBABB12D-0E2E-40F0-A11E-700F4271288E}" type="presOf" srcId="{40A459DE-AFA3-41FB-9848-30523D5E65BC}" destId="{FA8BC0B2-925D-42AF-B37F-22210FCBFDED}" srcOrd="0" destOrd="0" presId="urn:microsoft.com/office/officeart/2005/8/layout/radial6"/>
    <dgm:cxn modelId="{28732EBE-EE89-4B75-B767-F1E934ED9A1D}" type="presParOf" srcId="{B7F4735F-6EA7-49B4-899C-F311A9E0B2A2}" destId="{81666E2B-110E-493A-8A8B-4A625467E8AF}" srcOrd="0" destOrd="0" presId="urn:microsoft.com/office/officeart/2005/8/layout/radial6"/>
    <dgm:cxn modelId="{8F29BCAB-2A51-4955-87A7-7495549DB0D8}" type="presParOf" srcId="{B7F4735F-6EA7-49B4-899C-F311A9E0B2A2}" destId="{D9D4D7BA-BA6D-4356-875A-E65D17B87A66}" srcOrd="1" destOrd="0" presId="urn:microsoft.com/office/officeart/2005/8/layout/radial6"/>
    <dgm:cxn modelId="{A38209ED-77CA-4154-8B69-FE5BFCB3F067}" type="presParOf" srcId="{B7F4735F-6EA7-49B4-899C-F311A9E0B2A2}" destId="{CD68F9A7-5BD4-4112-9823-9EAB81409FCD}" srcOrd="2" destOrd="0" presId="urn:microsoft.com/office/officeart/2005/8/layout/radial6"/>
    <dgm:cxn modelId="{539DF5AC-6B8B-4C82-A4D7-327775C3F0E3}" type="presParOf" srcId="{B7F4735F-6EA7-49B4-899C-F311A9E0B2A2}" destId="{2807E7F0-0E3B-4693-A36E-5C131675CA3C}" srcOrd="3" destOrd="0" presId="urn:microsoft.com/office/officeart/2005/8/layout/radial6"/>
    <dgm:cxn modelId="{54C40A23-4459-4DA7-A493-D73F1F4AE344}" type="presParOf" srcId="{B7F4735F-6EA7-49B4-899C-F311A9E0B2A2}" destId="{008CD76D-B43E-4EBF-81AA-AEB4E66BE8A8}" srcOrd="4" destOrd="0" presId="urn:microsoft.com/office/officeart/2005/8/layout/radial6"/>
    <dgm:cxn modelId="{043A8458-F43E-4CC0-AD72-4B6F7D1756E6}" type="presParOf" srcId="{B7F4735F-6EA7-49B4-899C-F311A9E0B2A2}" destId="{E4C3FF60-CABE-4FB0-8866-1FED563FB32F}" srcOrd="5" destOrd="0" presId="urn:microsoft.com/office/officeart/2005/8/layout/radial6"/>
    <dgm:cxn modelId="{B94F7222-5BA7-44B5-A677-E728DE527D00}" type="presParOf" srcId="{B7F4735F-6EA7-49B4-899C-F311A9E0B2A2}" destId="{63AE53A5-7A34-487C-A6F7-14CA1B9E7C27}" srcOrd="6" destOrd="0" presId="urn:microsoft.com/office/officeart/2005/8/layout/radial6"/>
    <dgm:cxn modelId="{B780EB36-0564-4A21-B6F6-13A1BDD0B41E}" type="presParOf" srcId="{B7F4735F-6EA7-49B4-899C-F311A9E0B2A2}" destId="{FFD7FA97-F812-44A1-9631-DDE8B26B7B7A}" srcOrd="7" destOrd="0" presId="urn:microsoft.com/office/officeart/2005/8/layout/radial6"/>
    <dgm:cxn modelId="{4C828349-38D6-4C80-A8D9-50C3BCB16B05}" type="presParOf" srcId="{B7F4735F-6EA7-49B4-899C-F311A9E0B2A2}" destId="{6DC95209-FA18-4F74-A01C-5AE0EDD44BAD}" srcOrd="8" destOrd="0" presId="urn:microsoft.com/office/officeart/2005/8/layout/radial6"/>
    <dgm:cxn modelId="{0DC88773-E28B-4AEC-8B40-92D70B799C29}" type="presParOf" srcId="{B7F4735F-6EA7-49B4-899C-F311A9E0B2A2}" destId="{45E7C770-75BF-4A12-A8B4-513165B99310}" srcOrd="9" destOrd="0" presId="urn:microsoft.com/office/officeart/2005/8/layout/radial6"/>
    <dgm:cxn modelId="{719097B1-0D6B-42FB-A004-5C086C3BEC87}" type="presParOf" srcId="{B7F4735F-6EA7-49B4-899C-F311A9E0B2A2}" destId="{8BAFBFE4-9AC3-4939-AF41-F8EBDA8E0FC1}" srcOrd="10" destOrd="0" presId="urn:microsoft.com/office/officeart/2005/8/layout/radial6"/>
    <dgm:cxn modelId="{6593A2DC-8D3F-4BFC-8287-95C2271ED38F}" type="presParOf" srcId="{B7F4735F-6EA7-49B4-899C-F311A9E0B2A2}" destId="{FD8FD362-2158-4080-ADCC-D6823351D4A1}" srcOrd="11" destOrd="0" presId="urn:microsoft.com/office/officeart/2005/8/layout/radial6"/>
    <dgm:cxn modelId="{DA7315BE-DE6D-4E48-83D6-6ADDF75F03C6}" type="presParOf" srcId="{B7F4735F-6EA7-49B4-899C-F311A9E0B2A2}" destId="{FA8BC0B2-925D-42AF-B37F-22210FCBFDE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0552CB-C3DE-4748-8079-2831CAFED3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4BE936C-E0B1-4D94-8F24-2B83803AEF9F}">
      <dgm:prSet phldrT="[Text]" phldr="1"/>
      <dgm:spPr/>
      <dgm:t>
        <a:bodyPr/>
        <a:lstStyle/>
        <a:p>
          <a:endParaRPr lang="en-US" dirty="0"/>
        </a:p>
      </dgm:t>
    </dgm:pt>
    <dgm:pt modelId="{103D153B-2538-44DD-874D-815EB7CE5F04}" type="parTrans" cxnId="{B4A24110-5D53-41B8-80A7-1616A7220855}">
      <dgm:prSet/>
      <dgm:spPr/>
      <dgm:t>
        <a:bodyPr/>
        <a:lstStyle/>
        <a:p>
          <a:endParaRPr lang="en-US"/>
        </a:p>
      </dgm:t>
    </dgm:pt>
    <dgm:pt modelId="{6799235D-F304-4F65-A690-60498E901C9A}" type="sibTrans" cxnId="{B4A24110-5D53-41B8-80A7-1616A7220855}">
      <dgm:prSet/>
      <dgm:spPr/>
      <dgm:t>
        <a:bodyPr/>
        <a:lstStyle/>
        <a:p>
          <a:endParaRPr lang="en-US"/>
        </a:p>
      </dgm:t>
    </dgm:pt>
    <dgm:pt modelId="{83D9F687-9DA9-42F4-8D14-24174BDEFAE2}">
      <dgm:prSet phldrT="[Text]" phldr="1"/>
      <dgm:spPr/>
      <dgm:t>
        <a:bodyPr/>
        <a:lstStyle/>
        <a:p>
          <a:endParaRPr lang="en-US" dirty="0"/>
        </a:p>
      </dgm:t>
    </dgm:pt>
    <dgm:pt modelId="{D6462131-C24D-4FFB-BF86-3729331DE4D8}" type="parTrans" cxnId="{14CE48F8-3033-4320-8E2C-A1455C4B4289}">
      <dgm:prSet/>
      <dgm:spPr/>
      <dgm:t>
        <a:bodyPr/>
        <a:lstStyle/>
        <a:p>
          <a:endParaRPr lang="en-US"/>
        </a:p>
      </dgm:t>
    </dgm:pt>
    <dgm:pt modelId="{4DF0029C-566B-495E-82DA-F6D0FEF2F06A}" type="sibTrans" cxnId="{14CE48F8-3033-4320-8E2C-A1455C4B4289}">
      <dgm:prSet/>
      <dgm:spPr/>
      <dgm:t>
        <a:bodyPr/>
        <a:lstStyle/>
        <a:p>
          <a:endParaRPr lang="en-US"/>
        </a:p>
      </dgm:t>
    </dgm:pt>
    <dgm:pt modelId="{3DDD2868-32EA-4C5D-BDB6-19E46529BCEA}">
      <dgm:prSet phldrT="[Text]" phldr="1"/>
      <dgm:spPr/>
      <dgm:t>
        <a:bodyPr/>
        <a:lstStyle/>
        <a:p>
          <a:endParaRPr lang="en-US" dirty="0"/>
        </a:p>
      </dgm:t>
    </dgm:pt>
    <dgm:pt modelId="{9C3BE899-412C-4F21-9FE3-B8CD5CB55B74}" type="parTrans" cxnId="{C6365CFF-1423-4F8A-92D3-7C6F113477D1}">
      <dgm:prSet/>
      <dgm:spPr/>
      <dgm:t>
        <a:bodyPr/>
        <a:lstStyle/>
        <a:p>
          <a:endParaRPr lang="en-US"/>
        </a:p>
      </dgm:t>
    </dgm:pt>
    <dgm:pt modelId="{98E860F6-137E-4F38-ABAB-3407817523C3}" type="sibTrans" cxnId="{C6365CFF-1423-4F8A-92D3-7C6F113477D1}">
      <dgm:prSet/>
      <dgm:spPr/>
      <dgm:t>
        <a:bodyPr/>
        <a:lstStyle/>
        <a:p>
          <a:endParaRPr lang="en-US"/>
        </a:p>
      </dgm:t>
    </dgm:pt>
    <dgm:pt modelId="{6AC99C86-CBD3-4E84-97DC-EB6E0BC28CC6}">
      <dgm:prSet phldrT="[Text]"/>
      <dgm:spPr/>
      <dgm:t>
        <a:bodyPr/>
        <a:lstStyle/>
        <a:p>
          <a:r>
            <a:rPr lang="en-US" dirty="0" smtClean="0"/>
            <a:t>Mailroom</a:t>
          </a:r>
        </a:p>
        <a:p>
          <a:r>
            <a:rPr lang="en-US" dirty="0" smtClean="0"/>
            <a:t>$20k</a:t>
          </a:r>
          <a:endParaRPr lang="en-US" dirty="0"/>
        </a:p>
      </dgm:t>
    </dgm:pt>
    <dgm:pt modelId="{D4F4BE75-6BE0-4470-B040-F6DC94613080}" type="parTrans" cxnId="{9E796EEA-95C0-4052-932A-3D09D44F71D1}">
      <dgm:prSet/>
      <dgm:spPr/>
      <dgm:t>
        <a:bodyPr/>
        <a:lstStyle/>
        <a:p>
          <a:endParaRPr lang="en-US"/>
        </a:p>
      </dgm:t>
    </dgm:pt>
    <dgm:pt modelId="{D50E2B80-2BFA-4ABF-AF16-BA37BC9EFC0A}" type="sibTrans" cxnId="{9E796EEA-95C0-4052-932A-3D09D44F71D1}">
      <dgm:prSet/>
      <dgm:spPr/>
      <dgm:t>
        <a:bodyPr/>
        <a:lstStyle/>
        <a:p>
          <a:endParaRPr lang="en-US"/>
        </a:p>
      </dgm:t>
    </dgm:pt>
    <dgm:pt modelId="{B68FDB90-5246-40EA-B6E8-D89223EF4A5D}" type="pres">
      <dgm:prSet presAssocID="{920552CB-C3DE-4748-8079-2831CAFED3A2}" presName="Name0" presStyleCnt="0">
        <dgm:presLayoutVars>
          <dgm:chMax val="7"/>
          <dgm:resizeHandles val="exact"/>
        </dgm:presLayoutVars>
      </dgm:prSet>
      <dgm:spPr/>
      <dgm:t>
        <a:bodyPr/>
        <a:lstStyle/>
        <a:p>
          <a:endParaRPr lang="en-US"/>
        </a:p>
      </dgm:t>
    </dgm:pt>
    <dgm:pt modelId="{F6202F08-D422-409B-9CCC-215963A07691}" type="pres">
      <dgm:prSet presAssocID="{920552CB-C3DE-4748-8079-2831CAFED3A2}" presName="comp1" presStyleCnt="0"/>
      <dgm:spPr/>
    </dgm:pt>
    <dgm:pt modelId="{280D03B2-5124-4FFE-B2EA-9D0C5DF14AE3}" type="pres">
      <dgm:prSet presAssocID="{920552CB-C3DE-4748-8079-2831CAFED3A2}" presName="circle1" presStyleLbl="node1" presStyleIdx="0" presStyleCnt="4"/>
      <dgm:spPr/>
      <dgm:t>
        <a:bodyPr/>
        <a:lstStyle/>
        <a:p>
          <a:endParaRPr lang="en-US"/>
        </a:p>
      </dgm:t>
    </dgm:pt>
    <dgm:pt modelId="{95DE5207-025A-425E-B3D3-E91D76216FF8}" type="pres">
      <dgm:prSet presAssocID="{920552CB-C3DE-4748-8079-2831CAFED3A2}" presName="c1text" presStyleLbl="node1" presStyleIdx="0" presStyleCnt="4">
        <dgm:presLayoutVars>
          <dgm:bulletEnabled val="1"/>
        </dgm:presLayoutVars>
      </dgm:prSet>
      <dgm:spPr/>
      <dgm:t>
        <a:bodyPr/>
        <a:lstStyle/>
        <a:p>
          <a:endParaRPr lang="en-US"/>
        </a:p>
      </dgm:t>
    </dgm:pt>
    <dgm:pt modelId="{D09EDDC0-0E95-4F7C-8BD4-F0A9DFDC5429}" type="pres">
      <dgm:prSet presAssocID="{920552CB-C3DE-4748-8079-2831CAFED3A2}" presName="comp2" presStyleCnt="0"/>
      <dgm:spPr/>
    </dgm:pt>
    <dgm:pt modelId="{82F6B587-BE75-4509-BA53-DBC19D7C7903}" type="pres">
      <dgm:prSet presAssocID="{920552CB-C3DE-4748-8079-2831CAFED3A2}" presName="circle2" presStyleLbl="node1" presStyleIdx="1" presStyleCnt="4"/>
      <dgm:spPr/>
      <dgm:t>
        <a:bodyPr/>
        <a:lstStyle/>
        <a:p>
          <a:endParaRPr lang="en-US"/>
        </a:p>
      </dgm:t>
    </dgm:pt>
    <dgm:pt modelId="{96334835-36AC-42F9-BFE0-8702FD97F429}" type="pres">
      <dgm:prSet presAssocID="{920552CB-C3DE-4748-8079-2831CAFED3A2}" presName="c2text" presStyleLbl="node1" presStyleIdx="1" presStyleCnt="4">
        <dgm:presLayoutVars>
          <dgm:bulletEnabled val="1"/>
        </dgm:presLayoutVars>
      </dgm:prSet>
      <dgm:spPr/>
      <dgm:t>
        <a:bodyPr/>
        <a:lstStyle/>
        <a:p>
          <a:endParaRPr lang="en-US"/>
        </a:p>
      </dgm:t>
    </dgm:pt>
    <dgm:pt modelId="{696232A9-0E2C-4EBD-BC2B-04B7B0EBC6C4}" type="pres">
      <dgm:prSet presAssocID="{920552CB-C3DE-4748-8079-2831CAFED3A2}" presName="comp3" presStyleCnt="0"/>
      <dgm:spPr/>
    </dgm:pt>
    <dgm:pt modelId="{7B201D4F-3ABB-4AA0-9DD1-4E34C1C24790}" type="pres">
      <dgm:prSet presAssocID="{920552CB-C3DE-4748-8079-2831CAFED3A2}" presName="circle3" presStyleLbl="node1" presStyleIdx="2" presStyleCnt="4"/>
      <dgm:spPr/>
      <dgm:t>
        <a:bodyPr/>
        <a:lstStyle/>
        <a:p>
          <a:endParaRPr lang="en-US"/>
        </a:p>
      </dgm:t>
    </dgm:pt>
    <dgm:pt modelId="{65173B94-3E04-4778-9AA5-85512EAA6E5C}" type="pres">
      <dgm:prSet presAssocID="{920552CB-C3DE-4748-8079-2831CAFED3A2}" presName="c3text" presStyleLbl="node1" presStyleIdx="2" presStyleCnt="4">
        <dgm:presLayoutVars>
          <dgm:bulletEnabled val="1"/>
        </dgm:presLayoutVars>
      </dgm:prSet>
      <dgm:spPr/>
      <dgm:t>
        <a:bodyPr/>
        <a:lstStyle/>
        <a:p>
          <a:endParaRPr lang="en-US"/>
        </a:p>
      </dgm:t>
    </dgm:pt>
    <dgm:pt modelId="{D5E0B7E8-DF5E-4977-9086-B4D4B8AEAFAE}" type="pres">
      <dgm:prSet presAssocID="{920552CB-C3DE-4748-8079-2831CAFED3A2}" presName="comp4" presStyleCnt="0"/>
      <dgm:spPr/>
    </dgm:pt>
    <dgm:pt modelId="{5B04C7D4-0C66-40B7-99AF-6C0E5E463AEB}" type="pres">
      <dgm:prSet presAssocID="{920552CB-C3DE-4748-8079-2831CAFED3A2}" presName="circle4" presStyleLbl="node1" presStyleIdx="3" presStyleCnt="4"/>
      <dgm:spPr/>
      <dgm:t>
        <a:bodyPr/>
        <a:lstStyle/>
        <a:p>
          <a:endParaRPr lang="en-US"/>
        </a:p>
      </dgm:t>
    </dgm:pt>
    <dgm:pt modelId="{138BC12D-E79A-46F1-9873-0ECF244904FC}" type="pres">
      <dgm:prSet presAssocID="{920552CB-C3DE-4748-8079-2831CAFED3A2}" presName="c4text" presStyleLbl="node1" presStyleIdx="3" presStyleCnt="4">
        <dgm:presLayoutVars>
          <dgm:bulletEnabled val="1"/>
        </dgm:presLayoutVars>
      </dgm:prSet>
      <dgm:spPr/>
      <dgm:t>
        <a:bodyPr/>
        <a:lstStyle/>
        <a:p>
          <a:endParaRPr lang="en-US"/>
        </a:p>
      </dgm:t>
    </dgm:pt>
  </dgm:ptLst>
  <dgm:cxnLst>
    <dgm:cxn modelId="{77858E6A-782A-4551-BEAF-0B02E17360AB}" type="presOf" srcId="{6AC99C86-CBD3-4E84-97DC-EB6E0BC28CC6}" destId="{5B04C7D4-0C66-40B7-99AF-6C0E5E463AEB}" srcOrd="0" destOrd="0" presId="urn:microsoft.com/office/officeart/2005/8/layout/venn2"/>
    <dgm:cxn modelId="{19602AF9-66B3-4124-B684-677B49280F7D}" type="presOf" srcId="{83D9F687-9DA9-42F4-8D14-24174BDEFAE2}" destId="{96334835-36AC-42F9-BFE0-8702FD97F429}" srcOrd="1" destOrd="0" presId="urn:microsoft.com/office/officeart/2005/8/layout/venn2"/>
    <dgm:cxn modelId="{9E796EEA-95C0-4052-932A-3D09D44F71D1}" srcId="{920552CB-C3DE-4748-8079-2831CAFED3A2}" destId="{6AC99C86-CBD3-4E84-97DC-EB6E0BC28CC6}" srcOrd="3" destOrd="0" parTransId="{D4F4BE75-6BE0-4470-B040-F6DC94613080}" sibTransId="{D50E2B80-2BFA-4ABF-AF16-BA37BC9EFC0A}"/>
    <dgm:cxn modelId="{60039824-EFA0-43CA-B3C3-17865D67F8EA}" type="presOf" srcId="{3DDD2868-32EA-4C5D-BDB6-19E46529BCEA}" destId="{7B201D4F-3ABB-4AA0-9DD1-4E34C1C24790}" srcOrd="0" destOrd="0" presId="urn:microsoft.com/office/officeart/2005/8/layout/venn2"/>
    <dgm:cxn modelId="{D14C4A3F-4729-442E-B508-1195EC25D650}" type="presOf" srcId="{04BE936C-E0B1-4D94-8F24-2B83803AEF9F}" destId="{95DE5207-025A-425E-B3D3-E91D76216FF8}" srcOrd="1" destOrd="0" presId="urn:microsoft.com/office/officeart/2005/8/layout/venn2"/>
    <dgm:cxn modelId="{DFF80984-E0E8-4A39-A2C4-683B97D495E1}" type="presOf" srcId="{6AC99C86-CBD3-4E84-97DC-EB6E0BC28CC6}" destId="{138BC12D-E79A-46F1-9873-0ECF244904FC}" srcOrd="1" destOrd="0" presId="urn:microsoft.com/office/officeart/2005/8/layout/venn2"/>
    <dgm:cxn modelId="{16D9D894-FA0A-4C33-8CE6-72E3496BD4FE}" type="presOf" srcId="{920552CB-C3DE-4748-8079-2831CAFED3A2}" destId="{B68FDB90-5246-40EA-B6E8-D89223EF4A5D}" srcOrd="0" destOrd="0" presId="urn:microsoft.com/office/officeart/2005/8/layout/venn2"/>
    <dgm:cxn modelId="{06FDBCFC-6CAF-4BB8-88CE-133B6033DD9C}" type="presOf" srcId="{04BE936C-E0B1-4D94-8F24-2B83803AEF9F}" destId="{280D03B2-5124-4FFE-B2EA-9D0C5DF14AE3}" srcOrd="0" destOrd="0" presId="urn:microsoft.com/office/officeart/2005/8/layout/venn2"/>
    <dgm:cxn modelId="{2A11669C-5BCF-4943-8E2F-F54AEADD5FF6}" type="presOf" srcId="{3DDD2868-32EA-4C5D-BDB6-19E46529BCEA}" destId="{65173B94-3E04-4778-9AA5-85512EAA6E5C}" srcOrd="1" destOrd="0" presId="urn:microsoft.com/office/officeart/2005/8/layout/venn2"/>
    <dgm:cxn modelId="{F2924DF5-3E0D-4798-9433-09ED9702A3A2}" type="presOf" srcId="{83D9F687-9DA9-42F4-8D14-24174BDEFAE2}" destId="{82F6B587-BE75-4509-BA53-DBC19D7C7903}" srcOrd="0" destOrd="0" presId="urn:microsoft.com/office/officeart/2005/8/layout/venn2"/>
    <dgm:cxn modelId="{C6365CFF-1423-4F8A-92D3-7C6F113477D1}" srcId="{920552CB-C3DE-4748-8079-2831CAFED3A2}" destId="{3DDD2868-32EA-4C5D-BDB6-19E46529BCEA}" srcOrd="2" destOrd="0" parTransId="{9C3BE899-412C-4F21-9FE3-B8CD5CB55B74}" sibTransId="{98E860F6-137E-4F38-ABAB-3407817523C3}"/>
    <dgm:cxn modelId="{14CE48F8-3033-4320-8E2C-A1455C4B4289}" srcId="{920552CB-C3DE-4748-8079-2831CAFED3A2}" destId="{83D9F687-9DA9-42F4-8D14-24174BDEFAE2}" srcOrd="1" destOrd="0" parTransId="{D6462131-C24D-4FFB-BF86-3729331DE4D8}" sibTransId="{4DF0029C-566B-495E-82DA-F6D0FEF2F06A}"/>
    <dgm:cxn modelId="{B4A24110-5D53-41B8-80A7-1616A7220855}" srcId="{920552CB-C3DE-4748-8079-2831CAFED3A2}" destId="{04BE936C-E0B1-4D94-8F24-2B83803AEF9F}" srcOrd="0" destOrd="0" parTransId="{103D153B-2538-44DD-874D-815EB7CE5F04}" sibTransId="{6799235D-F304-4F65-A690-60498E901C9A}"/>
    <dgm:cxn modelId="{DD2463B7-E78B-4DE3-9486-BF791773601F}" type="presParOf" srcId="{B68FDB90-5246-40EA-B6E8-D89223EF4A5D}" destId="{F6202F08-D422-409B-9CCC-215963A07691}" srcOrd="0" destOrd="0" presId="urn:microsoft.com/office/officeart/2005/8/layout/venn2"/>
    <dgm:cxn modelId="{A35711B8-26DB-412E-BBB7-FA1A1E8A8E91}" type="presParOf" srcId="{F6202F08-D422-409B-9CCC-215963A07691}" destId="{280D03B2-5124-4FFE-B2EA-9D0C5DF14AE3}" srcOrd="0" destOrd="0" presId="urn:microsoft.com/office/officeart/2005/8/layout/venn2"/>
    <dgm:cxn modelId="{8398B7F0-4D33-4163-B6A8-862342AD6A91}" type="presParOf" srcId="{F6202F08-D422-409B-9CCC-215963A07691}" destId="{95DE5207-025A-425E-B3D3-E91D76216FF8}" srcOrd="1" destOrd="0" presId="urn:microsoft.com/office/officeart/2005/8/layout/venn2"/>
    <dgm:cxn modelId="{89FB051A-11DD-4C49-B0F2-0ED2B75DD94D}" type="presParOf" srcId="{B68FDB90-5246-40EA-B6E8-D89223EF4A5D}" destId="{D09EDDC0-0E95-4F7C-8BD4-F0A9DFDC5429}" srcOrd="1" destOrd="0" presId="urn:microsoft.com/office/officeart/2005/8/layout/venn2"/>
    <dgm:cxn modelId="{57E75339-7164-46DC-950E-CAEA6FEC9B61}" type="presParOf" srcId="{D09EDDC0-0E95-4F7C-8BD4-F0A9DFDC5429}" destId="{82F6B587-BE75-4509-BA53-DBC19D7C7903}" srcOrd="0" destOrd="0" presId="urn:microsoft.com/office/officeart/2005/8/layout/venn2"/>
    <dgm:cxn modelId="{363049A4-0880-4834-B0E6-24DD7E8CFF77}" type="presParOf" srcId="{D09EDDC0-0E95-4F7C-8BD4-F0A9DFDC5429}" destId="{96334835-36AC-42F9-BFE0-8702FD97F429}" srcOrd="1" destOrd="0" presId="urn:microsoft.com/office/officeart/2005/8/layout/venn2"/>
    <dgm:cxn modelId="{67D85546-066C-46EF-8D2A-B416A92E699F}" type="presParOf" srcId="{B68FDB90-5246-40EA-B6E8-D89223EF4A5D}" destId="{696232A9-0E2C-4EBD-BC2B-04B7B0EBC6C4}" srcOrd="2" destOrd="0" presId="urn:microsoft.com/office/officeart/2005/8/layout/venn2"/>
    <dgm:cxn modelId="{EFCF62F4-B1BF-420F-AF54-2118D192AF87}" type="presParOf" srcId="{696232A9-0E2C-4EBD-BC2B-04B7B0EBC6C4}" destId="{7B201D4F-3ABB-4AA0-9DD1-4E34C1C24790}" srcOrd="0" destOrd="0" presId="urn:microsoft.com/office/officeart/2005/8/layout/venn2"/>
    <dgm:cxn modelId="{ECA93479-E4A5-4D56-8542-1DE24BBE4912}" type="presParOf" srcId="{696232A9-0E2C-4EBD-BC2B-04B7B0EBC6C4}" destId="{65173B94-3E04-4778-9AA5-85512EAA6E5C}" srcOrd="1" destOrd="0" presId="urn:microsoft.com/office/officeart/2005/8/layout/venn2"/>
    <dgm:cxn modelId="{787FDD3B-6DE6-422C-8503-CC37597A5C96}" type="presParOf" srcId="{B68FDB90-5246-40EA-B6E8-D89223EF4A5D}" destId="{D5E0B7E8-DF5E-4977-9086-B4D4B8AEAFAE}" srcOrd="3" destOrd="0" presId="urn:microsoft.com/office/officeart/2005/8/layout/venn2"/>
    <dgm:cxn modelId="{3DDF9D56-BF02-43C9-9ABD-B9919355937D}" type="presParOf" srcId="{D5E0B7E8-DF5E-4977-9086-B4D4B8AEAFAE}" destId="{5B04C7D4-0C66-40B7-99AF-6C0E5E463AEB}" srcOrd="0" destOrd="0" presId="urn:microsoft.com/office/officeart/2005/8/layout/venn2"/>
    <dgm:cxn modelId="{8C6E131C-0E59-46CC-B84E-165EA1603B59}" type="presParOf" srcId="{D5E0B7E8-DF5E-4977-9086-B4D4B8AEAFAE}" destId="{138BC12D-E79A-46F1-9873-0ECF244904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F73F-5400-4144-A148-7E71A76C9D2B}">
      <dsp:nvSpPr>
        <dsp:cNvPr id="0" name=""/>
        <dsp:cNvSpPr/>
      </dsp:nvSpPr>
      <dsp:spPr>
        <a:xfrm>
          <a:off x="1413705" y="3123819"/>
          <a:ext cx="188280" cy="18828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68D23-3AB8-4644-A50C-B4DD7234616D}">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755650">
            <a:lnSpc>
              <a:spcPct val="90000"/>
            </a:lnSpc>
            <a:spcBef>
              <a:spcPct val="0"/>
            </a:spcBef>
            <a:spcAft>
              <a:spcPct val="35000"/>
            </a:spcAft>
          </a:pPr>
          <a:r>
            <a:rPr lang="en-US" sz="1700" kern="1200" dirty="0" smtClean="0"/>
            <a:t>I started as a mail room girl cleaning pots </a:t>
          </a:r>
          <a:r>
            <a:rPr lang="en-US" sz="1700" kern="1200" dirty="0" err="1" smtClean="0"/>
            <a:t>attrys</a:t>
          </a:r>
          <a:r>
            <a:rPr lang="en-US" sz="1700" kern="1200" dirty="0" smtClean="0"/>
            <a:t> </a:t>
          </a:r>
          <a:r>
            <a:rPr lang="en-US" sz="1700" kern="1200" dirty="0" smtClean="0"/>
            <a:t>and </a:t>
          </a:r>
          <a:r>
            <a:rPr lang="en-US" sz="1700" kern="1200" dirty="0" smtClean="0"/>
            <a:t>accountants </a:t>
          </a:r>
          <a:r>
            <a:rPr lang="en-US" sz="1700" kern="1200" dirty="0" smtClean="0"/>
            <a:t>spit in</a:t>
          </a:r>
          <a:endParaRPr lang="en-US" sz="1700" kern="1200" dirty="0"/>
        </a:p>
      </dsp:txBody>
      <dsp:txXfrm>
        <a:off x="1507845" y="3217959"/>
        <a:ext cx="1687279" cy="1308003"/>
      </dsp:txXfrm>
    </dsp:sp>
    <dsp:sp modelId="{C32D6E46-C84D-4CB3-B9D2-8FF45C5B7479}">
      <dsp:nvSpPr>
        <dsp:cNvPr id="0" name=""/>
        <dsp:cNvSpPr/>
      </dsp:nvSpPr>
      <dsp:spPr>
        <a:xfrm>
          <a:off x="3075638" y="1893662"/>
          <a:ext cx="340352" cy="34035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3DA7-A1F8-4D90-8743-641E5C504B9D}">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755650">
            <a:lnSpc>
              <a:spcPct val="90000"/>
            </a:lnSpc>
            <a:spcBef>
              <a:spcPct val="0"/>
            </a:spcBef>
            <a:spcAft>
              <a:spcPct val="35000"/>
            </a:spcAft>
          </a:pPr>
          <a:r>
            <a:rPr lang="en-US" sz="1700" kern="1200" dirty="0" smtClean="0"/>
            <a:t>I was promoted to lower management after one year</a:t>
          </a:r>
          <a:endParaRPr lang="en-US" sz="1700" kern="1200" dirty="0"/>
        </a:p>
      </dsp:txBody>
      <dsp:txXfrm>
        <a:off x="3245815"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755650">
            <a:lnSpc>
              <a:spcPct val="90000"/>
            </a:lnSpc>
            <a:spcBef>
              <a:spcPct val="0"/>
            </a:spcBef>
            <a:spcAft>
              <a:spcPct val="35000"/>
            </a:spcAft>
          </a:pPr>
          <a:r>
            <a:rPr lang="en-US" sz="1700" kern="1200" dirty="0" smtClean="0"/>
            <a:t>I am now the CEO of many local community organization</a:t>
          </a:r>
          <a:endParaRPr lang="en-US" sz="1700" kern="1200" dirty="0"/>
        </a:p>
      </dsp:txBody>
      <dsp:txXfrm>
        <a:off x="5309654" y="1380418"/>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C463A-ECAA-453B-A73C-388F5AFB4F96}">
      <dsp:nvSpPr>
        <dsp:cNvPr id="0" name=""/>
        <dsp:cNvSpPr/>
      </dsp:nvSpPr>
      <dsp:spPr>
        <a:xfrm rot="5400000">
          <a:off x="-180689" y="182504"/>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History</a:t>
          </a:r>
          <a:endParaRPr lang="en-US" sz="1800" kern="1200" dirty="0"/>
        </a:p>
      </dsp:txBody>
      <dsp:txXfrm rot="-5400000">
        <a:off x="1" y="423424"/>
        <a:ext cx="843217" cy="361379"/>
      </dsp:txXfrm>
    </dsp:sp>
    <dsp:sp modelId="{66A0EA41-AF18-431B-B159-8FD3441BA876}">
      <dsp:nvSpPr>
        <dsp:cNvPr id="0" name=""/>
        <dsp:cNvSpPr/>
      </dsp:nvSpPr>
      <dsp:spPr>
        <a:xfrm rot="5400000">
          <a:off x="4335414" y="-3490382"/>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rot="-5400000">
        <a:off x="843217" y="40037"/>
        <a:ext cx="7729160" cy="706543"/>
      </dsp:txXfrm>
    </dsp:sp>
    <dsp:sp modelId="{ABE2B68B-272C-4A0C-9E50-25D1C7CA2FAD}">
      <dsp:nvSpPr>
        <dsp:cNvPr id="0" name=""/>
        <dsp:cNvSpPr/>
      </dsp:nvSpPr>
      <dsp:spPr>
        <a:xfrm rot="5400000">
          <a:off x="-180689" y="1271098"/>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Size</a:t>
          </a:r>
          <a:endParaRPr lang="en-US" sz="1800" kern="1200" dirty="0"/>
        </a:p>
      </dsp:txBody>
      <dsp:txXfrm rot="-5400000">
        <a:off x="1" y="1512018"/>
        <a:ext cx="843217" cy="361379"/>
      </dsp:txXfrm>
    </dsp:sp>
    <dsp:sp modelId="{30B514BE-46D7-4D38-A415-D7FF022783BA}">
      <dsp:nvSpPr>
        <dsp:cNvPr id="0" name=""/>
        <dsp:cNvSpPr/>
      </dsp:nvSpPr>
      <dsp:spPr>
        <a:xfrm rot="5400000">
          <a:off x="4335414" y="-2401788"/>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rot="-5400000">
        <a:off x="843217" y="1128631"/>
        <a:ext cx="7729160" cy="706543"/>
      </dsp:txXfrm>
    </dsp:sp>
    <dsp:sp modelId="{11A6DF24-183C-4118-AD2D-2316AB1CB656}">
      <dsp:nvSpPr>
        <dsp:cNvPr id="0" name=""/>
        <dsp:cNvSpPr/>
      </dsp:nvSpPr>
      <dsp:spPr>
        <a:xfrm rot="5400000">
          <a:off x="-180689" y="2359691"/>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Location</a:t>
          </a:r>
          <a:endParaRPr lang="en-US" sz="1800" kern="1200" dirty="0"/>
        </a:p>
      </dsp:txBody>
      <dsp:txXfrm rot="-5400000">
        <a:off x="1" y="2600611"/>
        <a:ext cx="843217" cy="361379"/>
      </dsp:txXfrm>
    </dsp:sp>
    <dsp:sp modelId="{2E4840C1-F354-44D9-A398-5161A3DBB89F}">
      <dsp:nvSpPr>
        <dsp:cNvPr id="0" name=""/>
        <dsp:cNvSpPr/>
      </dsp:nvSpPr>
      <dsp:spPr>
        <a:xfrm rot="5400000">
          <a:off x="4335414" y="-1313195"/>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dirty="0"/>
        </a:p>
      </dsp:txBody>
      <dsp:txXfrm rot="-5400000">
        <a:off x="843217" y="2217224"/>
        <a:ext cx="7729160" cy="706543"/>
      </dsp:txXfrm>
    </dsp:sp>
    <dsp:sp modelId="{226B8113-CD76-4B1D-94B0-BF4B1B173FF7}">
      <dsp:nvSpPr>
        <dsp:cNvPr id="0" name=""/>
        <dsp:cNvSpPr/>
      </dsp:nvSpPr>
      <dsp:spPr>
        <a:xfrm rot="5400000">
          <a:off x="-180689" y="3448284"/>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Products</a:t>
          </a:r>
          <a:endParaRPr lang="en-US" sz="1800" kern="1200" dirty="0"/>
        </a:p>
      </dsp:txBody>
      <dsp:txXfrm rot="-5400000">
        <a:off x="1" y="3689204"/>
        <a:ext cx="843217" cy="361379"/>
      </dsp:txXfrm>
    </dsp:sp>
    <dsp:sp modelId="{6A2F2BFB-E64A-4CD0-A98A-7DE9447DD690}">
      <dsp:nvSpPr>
        <dsp:cNvPr id="0" name=""/>
        <dsp:cNvSpPr/>
      </dsp:nvSpPr>
      <dsp:spPr>
        <a:xfrm rot="5400000">
          <a:off x="4335414" y="-224602"/>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rot="-5400000">
        <a:off x="843217" y="3305817"/>
        <a:ext cx="7729160" cy="706543"/>
      </dsp:txXfrm>
    </dsp:sp>
    <dsp:sp modelId="{B909DF7A-9810-49F1-8644-6B5E54C44566}">
      <dsp:nvSpPr>
        <dsp:cNvPr id="0" name=""/>
        <dsp:cNvSpPr/>
      </dsp:nvSpPr>
      <dsp:spPr>
        <a:xfrm rot="5400000">
          <a:off x="-180689" y="4536877"/>
          <a:ext cx="1204596" cy="843217"/>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Services</a:t>
          </a:r>
          <a:endParaRPr lang="en-US" sz="1800" kern="1200" dirty="0"/>
        </a:p>
      </dsp:txBody>
      <dsp:txXfrm rot="-5400000">
        <a:off x="1" y="4777797"/>
        <a:ext cx="843217" cy="361379"/>
      </dsp:txXfrm>
    </dsp:sp>
    <dsp:sp modelId="{1BD4153D-BF13-46DC-AF90-F6C03C8C874D}">
      <dsp:nvSpPr>
        <dsp:cNvPr id="0" name=""/>
        <dsp:cNvSpPr/>
      </dsp:nvSpPr>
      <dsp:spPr>
        <a:xfrm rot="5400000">
          <a:off x="4335414" y="863990"/>
          <a:ext cx="782987" cy="7767382"/>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C0B2-925D-42AF-B37F-22210FCBFDED}">
      <dsp:nvSpPr>
        <dsp:cNvPr id="0" name=""/>
        <dsp:cNvSpPr/>
      </dsp:nvSpPr>
      <dsp:spPr>
        <a:xfrm>
          <a:off x="2373658" y="521839"/>
          <a:ext cx="3482283" cy="3482283"/>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E7C770-75BF-4A12-A8B4-513165B99310}">
      <dsp:nvSpPr>
        <dsp:cNvPr id="0" name=""/>
        <dsp:cNvSpPr/>
      </dsp:nvSpPr>
      <dsp:spPr>
        <a:xfrm>
          <a:off x="2373658" y="521839"/>
          <a:ext cx="3482283" cy="3482283"/>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AE53A5-7A34-487C-A6F7-14CA1B9E7C27}">
      <dsp:nvSpPr>
        <dsp:cNvPr id="0" name=""/>
        <dsp:cNvSpPr/>
      </dsp:nvSpPr>
      <dsp:spPr>
        <a:xfrm>
          <a:off x="2373658" y="521839"/>
          <a:ext cx="3482283" cy="3482283"/>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7E7F0-0E3B-4693-A36E-5C131675CA3C}">
      <dsp:nvSpPr>
        <dsp:cNvPr id="0" name=""/>
        <dsp:cNvSpPr/>
      </dsp:nvSpPr>
      <dsp:spPr>
        <a:xfrm>
          <a:off x="2373658" y="521839"/>
          <a:ext cx="3482283" cy="3482283"/>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666E2B-110E-493A-8A8B-4A625467E8AF}">
      <dsp:nvSpPr>
        <dsp:cNvPr id="0" name=""/>
        <dsp:cNvSpPr/>
      </dsp:nvSpPr>
      <dsp:spPr>
        <a:xfrm>
          <a:off x="3313137" y="1461318"/>
          <a:ext cx="1603325" cy="160332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CURRENT                                                                                                                                                                ROLE</a:t>
          </a:r>
          <a:endParaRPr lang="en-US" sz="2100" kern="1200" dirty="0"/>
        </a:p>
      </dsp:txBody>
      <dsp:txXfrm>
        <a:off x="3547939" y="1696120"/>
        <a:ext cx="1133721" cy="1133721"/>
      </dsp:txXfrm>
    </dsp:sp>
    <dsp:sp modelId="{D9D4D7BA-BA6D-4356-875A-E65D17B87A66}">
      <dsp:nvSpPr>
        <dsp:cNvPr id="0" name=""/>
        <dsp:cNvSpPr/>
      </dsp:nvSpPr>
      <dsp:spPr>
        <a:xfrm>
          <a:off x="3553636" y="1079"/>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3717997" y="165440"/>
        <a:ext cx="793605" cy="793605"/>
      </dsp:txXfrm>
    </dsp:sp>
    <dsp:sp modelId="{008CD76D-B43E-4EBF-81AA-AEB4E66BE8A8}">
      <dsp:nvSpPr>
        <dsp:cNvPr id="0" name=""/>
        <dsp:cNvSpPr/>
      </dsp:nvSpPr>
      <dsp:spPr>
        <a:xfrm>
          <a:off x="5254373"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418734" y="1866178"/>
        <a:ext cx="793605" cy="793605"/>
      </dsp:txXfrm>
    </dsp:sp>
    <dsp:sp modelId="{FFD7FA97-F812-44A1-9631-DDE8B26B7B7A}">
      <dsp:nvSpPr>
        <dsp:cNvPr id="0" name=""/>
        <dsp:cNvSpPr/>
      </dsp:nvSpPr>
      <dsp:spPr>
        <a:xfrm>
          <a:off x="3553636" y="3402555"/>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3717997" y="3566916"/>
        <a:ext cx="793605" cy="793605"/>
      </dsp:txXfrm>
    </dsp:sp>
    <dsp:sp modelId="{8BAFBFE4-9AC3-4939-AF41-F8EBDA8E0FC1}">
      <dsp:nvSpPr>
        <dsp:cNvPr id="0" name=""/>
        <dsp:cNvSpPr/>
      </dsp:nvSpPr>
      <dsp:spPr>
        <a:xfrm>
          <a:off x="1852898" y="1701817"/>
          <a:ext cx="1122327" cy="1122327"/>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017259" y="1866178"/>
        <a:ext cx="793605" cy="793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12/22/2014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current company (history, size, location, products and services,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8" name="Slide Number Placeholder 7"/>
          <p:cNvSpPr>
            <a:spLocks noGrp="1"/>
          </p:cNvSpPr>
          <p:nvPr>
            <p:ph type="sldNum" sz="quarter" idx="11"/>
          </p:nvPr>
        </p:nvSpPr>
        <p:spPr/>
        <p:txBody>
          <a:body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12/22/2014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12/22/2014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65" y="1295400"/>
            <a:ext cx="9144000" cy="2895601"/>
          </a:xfrm>
        </p:spPr>
        <p:txBody>
          <a:bodyPr/>
          <a:lstStyle/>
          <a:p>
            <a:r>
              <a:rPr lang="en-US" sz="7200" dirty="0" smtClean="0">
                <a:latin typeface="Bauhaus 93" pitchFamily="82" charset="0"/>
              </a:rPr>
              <a:t>YBA GUEST </a:t>
            </a:r>
            <a:br>
              <a:rPr lang="en-US" sz="7200" dirty="0" smtClean="0">
                <a:latin typeface="Bauhaus 93" pitchFamily="82" charset="0"/>
              </a:rPr>
            </a:br>
            <a:r>
              <a:rPr lang="en-US" sz="7200" dirty="0" smtClean="0">
                <a:latin typeface="Bauhaus 93" pitchFamily="82" charset="0"/>
              </a:rPr>
              <a:t>RESOURCE TEMPLATE</a:t>
            </a:r>
            <a:endParaRPr lang="en-US" sz="7200" dirty="0">
              <a:latin typeface="Bauhaus 93" pitchFamily="82" charset="0"/>
            </a:endParaRPr>
          </a:p>
        </p:txBody>
      </p:sp>
      <p:sp>
        <p:nvSpPr>
          <p:cNvPr id="3" name="Subtitle 2"/>
          <p:cNvSpPr>
            <a:spLocks noGrp="1"/>
          </p:cNvSpPr>
          <p:nvPr>
            <p:ph type="subTitle" idx="1"/>
          </p:nvPr>
        </p:nvSpPr>
        <p:spPr/>
        <p:txBody>
          <a:bodyPr/>
          <a:lstStyle/>
          <a:p>
            <a:r>
              <a:rPr lang="en-US" dirty="0" smtClean="0"/>
              <a:t>Marcia Ann Mims </a:t>
            </a:r>
            <a:r>
              <a:rPr lang="en-US" dirty="0" err="1" smtClean="0"/>
              <a:t>Coppertino</a:t>
            </a:r>
            <a:r>
              <a:rPr lang="en-US" dirty="0" smtClean="0"/>
              <a:t>, </a:t>
            </a:r>
            <a:r>
              <a:rPr lang="en-US" dirty="0" err="1" smtClean="0"/>
              <a:t>Pd.D</a:t>
            </a:r>
            <a:endParaRPr lang="en-US" dirty="0"/>
          </a:p>
        </p:txBody>
      </p:sp>
    </p:spTree>
    <p:extLst>
      <p:ext uri="{BB962C8B-B14F-4D97-AF65-F5344CB8AC3E}">
        <p14:creationId xmlns:p14="http://schemas.microsoft.com/office/powerpoint/2010/main"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received a fully paid four year medical scholarship at Stanford University, but </a:t>
            </a:r>
            <a:r>
              <a:rPr lang="en-US" dirty="0" err="1" smtClean="0"/>
              <a:t>opt’d</a:t>
            </a:r>
            <a:r>
              <a:rPr lang="en-US" dirty="0" smtClean="0"/>
              <a:t> instead for a degree in law and finance</a:t>
            </a:r>
          </a:p>
          <a:p>
            <a:endParaRPr lang="en-US" dirty="0" smtClean="0"/>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College</a:t>
            </a:r>
            <a:endParaRPr lang="en-US" dirty="0"/>
          </a:p>
        </p:txBody>
      </p:sp>
      <p:sp>
        <p:nvSpPr>
          <p:cNvPr id="5" name="Text Placeholder 4"/>
          <p:cNvSpPr>
            <a:spLocks noGrp="1"/>
          </p:cNvSpPr>
          <p:nvPr>
            <p:ph type="body" sz="quarter" idx="3"/>
          </p:nvPr>
        </p:nvSpPr>
        <p:spPr/>
        <p:txBody>
          <a:bodyPr/>
          <a:lstStyle/>
          <a:p>
            <a:pPr algn="l"/>
            <a:r>
              <a:rPr lang="en-US" dirty="0" smtClean="0"/>
              <a:t>Jobs I worked while in College</a:t>
            </a:r>
            <a:endParaRPr lang="en-US" dirty="0"/>
          </a:p>
        </p:txBody>
      </p:sp>
      <p:sp>
        <p:nvSpPr>
          <p:cNvPr id="4" name="Content Placeholder 3"/>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427245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Favorite classes </a:t>
            </a:r>
            <a:endParaRPr lang="en-US" dirty="0"/>
          </a:p>
        </p:txBody>
      </p:sp>
      <p:sp>
        <p:nvSpPr>
          <p:cNvPr id="5" name="Text Placeholder 4"/>
          <p:cNvSpPr>
            <a:spLocks noGrp="1"/>
          </p:cNvSpPr>
          <p:nvPr>
            <p:ph type="body" sz="quarter" idx="3"/>
          </p:nvPr>
        </p:nvSpPr>
        <p:spPr/>
        <p:txBody>
          <a:bodyPr/>
          <a:lstStyle/>
          <a:p>
            <a:r>
              <a:rPr lang="en-US" dirty="0" smtClean="0"/>
              <a:t>Least favorite classes</a:t>
            </a:r>
            <a:endParaRPr lang="en-US" dirty="0"/>
          </a:p>
        </p:txBody>
      </p:sp>
      <p:sp>
        <p:nvSpPr>
          <p:cNvPr id="4" name="Content Placeholder 3"/>
          <p:cNvSpPr>
            <a:spLocks noGrp="1"/>
          </p:cNvSpPr>
          <p:nvPr>
            <p:ph sz="quarter" idx="13"/>
          </p:nvPr>
        </p:nvSpPr>
        <p:spPr/>
        <p:txBody>
          <a:bodyPr/>
          <a:lstStyle/>
          <a:p>
            <a:r>
              <a:rPr lang="en-US" dirty="0" smtClean="0"/>
              <a:t>mathematics</a:t>
            </a:r>
            <a:endParaRPr lang="en-US" dirty="0"/>
          </a:p>
        </p:txBody>
      </p:sp>
      <p:sp>
        <p:nvSpPr>
          <p:cNvPr id="6" name="Content Placeholder 5"/>
          <p:cNvSpPr>
            <a:spLocks noGrp="1"/>
          </p:cNvSpPr>
          <p:nvPr>
            <p:ph sz="quarter" idx="14"/>
          </p:nvPr>
        </p:nvSpPr>
        <p:spPr/>
        <p:txBody>
          <a:bodyPr/>
          <a:lstStyle/>
          <a:p>
            <a:r>
              <a:rPr lang="en-US" dirty="0" smtClean="0"/>
              <a:t>physical ED</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a:t>
            </a:r>
            <a:endParaRPr lang="en-US" dirty="0"/>
          </a:p>
        </p:txBody>
      </p:sp>
      <p:sp>
        <p:nvSpPr>
          <p:cNvPr id="5" name="Text Placeholder 4"/>
          <p:cNvSpPr>
            <a:spLocks noGrp="1"/>
          </p:cNvSpPr>
          <p:nvPr>
            <p:ph type="body" sz="quarter" idx="3"/>
          </p:nvPr>
        </p:nvSpPr>
        <p:spPr/>
        <p:txBody>
          <a:bodyPr>
            <a:normAutofit fontScale="85000" lnSpcReduction="20000"/>
          </a:bodyPr>
          <a:lstStyle/>
          <a:p>
            <a:pPr algn="l"/>
            <a:r>
              <a:rPr lang="en-US" dirty="0" smtClean="0"/>
              <a:t>Obstacles or adversity that you had to overcome</a:t>
            </a:r>
            <a:endParaRPr lang="en-US" dirty="0"/>
          </a:p>
        </p:txBody>
      </p:sp>
      <p:sp>
        <p:nvSpPr>
          <p:cNvPr id="4" name="Content Placeholder 3"/>
          <p:cNvSpPr>
            <a:spLocks noGrp="1"/>
          </p:cNvSpPr>
          <p:nvPr>
            <p:ph sz="quarter" idx="13"/>
          </p:nvPr>
        </p:nvSpPr>
        <p:spPr/>
        <p:txBody>
          <a:bodyPr/>
          <a:lstStyle/>
          <a:p>
            <a:r>
              <a:rPr lang="en-US" dirty="0" smtClean="0"/>
              <a:t>MY FRIENDS</a:t>
            </a:r>
            <a:endParaRPr lang="en-US" dirty="0"/>
          </a:p>
        </p:txBody>
      </p:sp>
      <p:sp>
        <p:nvSpPr>
          <p:cNvPr id="6" name="Content Placeholder 5"/>
          <p:cNvSpPr>
            <a:spLocks noGrp="1"/>
          </p:cNvSpPr>
          <p:nvPr>
            <p:ph sz="quarter" idx="14"/>
          </p:nvPr>
        </p:nvSpPr>
        <p:spPr/>
        <p:txBody>
          <a:bodyPr/>
          <a:lstStyle/>
          <a:p>
            <a:r>
              <a:rPr lang="en-US" dirty="0" smtClean="0"/>
              <a:t>Study </a:t>
            </a:r>
            <a:endParaRPr lang="en-US" dirty="0"/>
          </a:p>
        </p:txBody>
      </p:sp>
      <p:sp>
        <p:nvSpPr>
          <p:cNvPr id="8" name="Title 1"/>
          <p:cNvSpPr>
            <a:spLocks noGrp="1"/>
          </p:cNvSpPr>
          <p:nvPr>
            <p:ph type="title"/>
          </p:nvPr>
        </p:nvSpPr>
        <p:spPr>
          <a:xfrm>
            <a:off x="533400" y="381000"/>
            <a:ext cx="8229600" cy="1143000"/>
          </a:xfrm>
        </p:spPr>
        <p:txBody>
          <a:bodyPr/>
          <a:lstStyle/>
          <a:p>
            <a:r>
              <a:rPr lang="en-US" dirty="0" smtClean="0">
                <a:latin typeface="Bauhaus 93" pitchFamily="82" charset="0"/>
              </a:rPr>
              <a:t>College or </a:t>
            </a:r>
            <a:br>
              <a:rPr lang="en-US" dirty="0" smtClean="0">
                <a:latin typeface="Bauhaus 93" pitchFamily="82" charset="0"/>
              </a:rPr>
            </a:br>
            <a:r>
              <a:rPr lang="en-US" dirty="0" smtClean="0">
                <a:latin typeface="Bauhaus 93" pitchFamily="82" charset="0"/>
              </a:rPr>
              <a:t>Graduate School</a:t>
            </a:r>
            <a:endParaRPr lang="en-US" dirty="0">
              <a:latin typeface="Bauhaus 93" pitchFamily="82" charset="0"/>
            </a:endParaRPr>
          </a:p>
        </p:txBody>
      </p:sp>
    </p:spTree>
    <p:extLst>
      <p:ext uri="{BB962C8B-B14F-4D97-AF65-F5344CB8AC3E}">
        <p14:creationId xmlns:p14="http://schemas.microsoft.com/office/powerpoint/2010/main" val="1039759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latin typeface="Bauhaus 93" pitchFamily="82" charset="0"/>
              </a:rPr>
              <a:t>Career Path</a:t>
            </a:r>
            <a:endParaRPr lang="en-US" dirty="0">
              <a:latin typeface="Bauhaus 93"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10931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533399" y="1428750"/>
            <a:ext cx="2300817" cy="17256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845" y="1371600"/>
            <a:ext cx="4267200" cy="3200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14800"/>
            <a:ext cx="3657600" cy="2743200"/>
          </a:xfrm>
          <a:prstGeom prst="rect">
            <a:avLst/>
          </a:prstGeom>
        </p:spPr>
      </p:pic>
      <p:sp>
        <p:nvSpPr>
          <p:cNvPr id="7" name="TextBox 6"/>
          <p:cNvSpPr txBox="1"/>
          <p:nvPr/>
        </p:nvSpPr>
        <p:spPr>
          <a:xfrm>
            <a:off x="762000" y="3175197"/>
            <a:ext cx="1446743" cy="369332"/>
          </a:xfrm>
          <a:prstGeom prst="rect">
            <a:avLst/>
          </a:prstGeom>
          <a:noFill/>
        </p:spPr>
        <p:txBody>
          <a:bodyPr wrap="none" rtlCol="0">
            <a:spAutoFit/>
          </a:bodyPr>
          <a:lstStyle/>
          <a:p>
            <a:r>
              <a:rPr lang="en-US" dirty="0" smtClean="0"/>
              <a:t>Company pic </a:t>
            </a:r>
            <a:endParaRPr lang="en-US" dirty="0"/>
          </a:p>
        </p:txBody>
      </p:sp>
      <p:sp>
        <p:nvSpPr>
          <p:cNvPr id="8" name="TextBox 7"/>
          <p:cNvSpPr txBox="1"/>
          <p:nvPr/>
        </p:nvSpPr>
        <p:spPr>
          <a:xfrm>
            <a:off x="6138856" y="4591665"/>
            <a:ext cx="1679178" cy="369332"/>
          </a:xfrm>
          <a:prstGeom prst="rect">
            <a:avLst/>
          </a:prstGeom>
          <a:noFill/>
        </p:spPr>
        <p:txBody>
          <a:bodyPr wrap="none" rtlCol="0">
            <a:spAutoFit/>
          </a:bodyPr>
          <a:lstStyle/>
          <a:p>
            <a:r>
              <a:rPr lang="en-US" dirty="0" smtClean="0"/>
              <a:t>Company pic #2</a:t>
            </a:r>
            <a:endParaRPr lang="en-US" dirty="0"/>
          </a:p>
        </p:txBody>
      </p:sp>
      <p:sp>
        <p:nvSpPr>
          <p:cNvPr id="9" name="TextBox 8"/>
          <p:cNvSpPr txBox="1"/>
          <p:nvPr/>
        </p:nvSpPr>
        <p:spPr>
          <a:xfrm>
            <a:off x="3810000" y="6324600"/>
            <a:ext cx="1679178" cy="369332"/>
          </a:xfrm>
          <a:prstGeom prst="rect">
            <a:avLst/>
          </a:prstGeom>
          <a:noFill/>
        </p:spPr>
        <p:txBody>
          <a:bodyPr wrap="none" rtlCol="0">
            <a:spAutoFit/>
          </a:bodyPr>
          <a:lstStyle/>
          <a:p>
            <a:r>
              <a:rPr lang="en-US" dirty="0" smtClean="0"/>
              <a:t>Company pic #3</a:t>
            </a:r>
            <a:endParaRPr lang="en-US" dirty="0"/>
          </a:p>
        </p:txBody>
      </p:sp>
      <p:sp>
        <p:nvSpPr>
          <p:cNvPr id="11" name="Title 1"/>
          <p:cNvSpPr>
            <a:spLocks noGrp="1"/>
          </p:cNvSpPr>
          <p:nvPr>
            <p:ph type="title"/>
          </p:nvPr>
        </p:nvSpPr>
        <p:spPr>
          <a:xfrm>
            <a:off x="534789" y="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My first Job</a:t>
            </a:r>
            <a:endParaRPr lang="en-US" dirty="0"/>
          </a:p>
        </p:txBody>
      </p:sp>
      <p:sp>
        <p:nvSpPr>
          <p:cNvPr id="5" name="Text Placeholder 4"/>
          <p:cNvSpPr>
            <a:spLocks noGrp="1"/>
          </p:cNvSpPr>
          <p:nvPr>
            <p:ph type="body" sz="quarter" idx="3"/>
          </p:nvPr>
        </p:nvSpPr>
        <p:spPr/>
        <p:txBody>
          <a:bodyPr>
            <a:normAutofit/>
          </a:bodyPr>
          <a:lstStyle/>
          <a:p>
            <a:r>
              <a:rPr lang="en-US" dirty="0" smtClean="0"/>
              <a:t>My worst Job</a:t>
            </a:r>
            <a:endParaRPr lang="en-US" dirty="0"/>
          </a:p>
        </p:txBody>
      </p:sp>
      <p:sp>
        <p:nvSpPr>
          <p:cNvPr id="4" name="Content Placeholder 3"/>
          <p:cNvSpPr>
            <a:spLocks noGrp="1"/>
          </p:cNvSpPr>
          <p:nvPr>
            <p:ph sz="quarter" idx="13"/>
          </p:nvPr>
        </p:nvSpPr>
        <p:spPr/>
        <p:txBody>
          <a:bodyPr/>
          <a:lstStyle/>
          <a:p>
            <a:r>
              <a:rPr lang="en-US" dirty="0" smtClean="0"/>
              <a:t>Jr Accountant for  Eugene Schaffer and Company</a:t>
            </a:r>
            <a:endParaRPr lang="en-US" dirty="0"/>
          </a:p>
        </p:txBody>
      </p:sp>
      <p:sp>
        <p:nvSpPr>
          <p:cNvPr id="6" name="Content Placeholder 5"/>
          <p:cNvSpPr>
            <a:spLocks noGrp="1"/>
          </p:cNvSpPr>
          <p:nvPr>
            <p:ph sz="quarter" idx="14"/>
          </p:nvPr>
        </p:nvSpPr>
        <p:spPr/>
        <p:txBody>
          <a:bodyPr/>
          <a:lstStyle/>
          <a:p>
            <a:r>
              <a:rPr lang="en-US" dirty="0" smtClean="0"/>
              <a:t>None. Loved them all!</a:t>
            </a:r>
            <a:endParaRPr lang="en-US" dirty="0"/>
          </a:p>
        </p:txBody>
      </p:sp>
      <p:sp>
        <p:nvSpPr>
          <p:cNvPr id="8"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3533110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smtClean="0"/>
              <a:t>Some challenges I had to overcome in my career</a:t>
            </a:r>
            <a:endParaRPr lang="en-US" dirty="0"/>
          </a:p>
        </p:txBody>
      </p:sp>
      <p:sp>
        <p:nvSpPr>
          <p:cNvPr id="4" name="Content Placeholder 3"/>
          <p:cNvSpPr>
            <a:spLocks noGrp="1"/>
          </p:cNvSpPr>
          <p:nvPr>
            <p:ph sz="quarter" idx="13"/>
          </p:nvPr>
        </p:nvSpPr>
        <p:spPr/>
        <p:txBody>
          <a:bodyPr/>
          <a:lstStyle/>
          <a:p>
            <a:pPr marL="0" indent="0">
              <a:buNone/>
            </a:pPr>
            <a:r>
              <a:rPr lang="en-US" dirty="0" smtClean="0"/>
              <a:t>Staying on target with the task at hand</a:t>
            </a:r>
            <a:endParaRPr lang="en-US" dirty="0"/>
          </a:p>
        </p:txBody>
      </p:sp>
      <p:sp>
        <p:nvSpPr>
          <p:cNvPr id="8" name="Content Placeholder 7"/>
          <p:cNvSpPr>
            <a:spLocks noGrp="1"/>
          </p:cNvSpPr>
          <p:nvPr>
            <p:ph sz="quarter" idx="14"/>
          </p:nvPr>
        </p:nvSpPr>
        <p:spPr/>
        <p:txBody>
          <a:bodyPr/>
          <a:lstStyle/>
          <a:p>
            <a:endParaRPr lang="en-US" dirty="0"/>
          </a:p>
        </p:txBody>
      </p:sp>
      <p:pic>
        <p:nvPicPr>
          <p:cNvPr id="2051" name="Picture 3" descr="C:\Users\stephen.minix\AppData\Local\Microsoft\Windows\Temporary Internet Files\Content.IE5\H06GTAOS\MC9000710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723" y="2209800"/>
            <a:ext cx="3984541" cy="391623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57200" y="152400"/>
            <a:ext cx="8229600" cy="1219200"/>
          </a:xfrm>
        </p:spPr>
        <p:txBody>
          <a:bodyPr/>
          <a:lstStyle/>
          <a:p>
            <a:r>
              <a:rPr lang="en-US" dirty="0" smtClean="0">
                <a:latin typeface="Bauhaus 93" pitchFamily="82" charset="0"/>
              </a:rPr>
              <a:t>Career</a:t>
            </a:r>
            <a:endParaRPr lang="en-US" dirty="0">
              <a:latin typeface="Bauhaus 93" pitchFamily="82" charset="0"/>
            </a:endParaRPr>
          </a:p>
        </p:txBody>
      </p:sp>
    </p:spTree>
    <p:extLst>
      <p:ext uri="{BB962C8B-B14F-4D97-AF65-F5344CB8AC3E}">
        <p14:creationId xmlns:p14="http://schemas.microsoft.com/office/powerpoint/2010/main" val="114476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90"/>
            <a:ext cx="8229600" cy="1143000"/>
          </a:xfrm>
        </p:spPr>
        <p:txBody>
          <a:bodyPr/>
          <a:lstStyle/>
          <a:p>
            <a:r>
              <a:rPr lang="en-US" dirty="0" smtClean="0">
                <a:latin typeface="Bauhaus 93" pitchFamily="82" charset="0"/>
              </a:rPr>
              <a:t>CURRENT ROLE</a:t>
            </a:r>
            <a:endParaRPr lang="en-US" dirty="0">
              <a:latin typeface="Bauhaus 93" pitchFamily="8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9014981"/>
              </p:ext>
            </p:extLst>
          </p:nvPr>
        </p:nvGraphicFramePr>
        <p:xfrm>
          <a:off x="304800" y="10668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841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75435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152400"/>
            <a:ext cx="8229600" cy="1219200"/>
          </a:xfrm>
        </p:spPr>
        <p:txBody>
          <a:bodyPr/>
          <a:lstStyle/>
          <a:p>
            <a:r>
              <a:rPr lang="en-US" dirty="0" smtClean="0">
                <a:latin typeface="Bauhaus 93" pitchFamily="82" charset="0"/>
              </a:rPr>
              <a:t>Current Role</a:t>
            </a:r>
            <a:endParaRPr lang="en-US" dirty="0">
              <a:latin typeface="Bauhaus 93" pitchFamily="82" charset="0"/>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latin typeface="Bauhaus 93" pitchFamily="82" charset="0"/>
              </a:rPr>
              <a:t>INTRODUCTION</a:t>
            </a:r>
            <a:endParaRPr lang="en-US" dirty="0">
              <a:latin typeface="Bauhaus 93" pitchFamily="82" charset="0"/>
            </a:endParaRPr>
          </a:p>
        </p:txBody>
      </p:sp>
      <p:sp>
        <p:nvSpPr>
          <p:cNvPr id="3" name="Content Placeholder 2"/>
          <p:cNvSpPr>
            <a:spLocks noGrp="1"/>
          </p:cNvSpPr>
          <p:nvPr>
            <p:ph idx="1"/>
          </p:nvPr>
        </p:nvSpPr>
        <p:spPr/>
        <p:txBody>
          <a:bodyPr>
            <a:normAutofit fontScale="85000" lnSpcReduction="10000"/>
          </a:bodyPr>
          <a:lstStyle/>
          <a:p>
            <a:r>
              <a:rPr lang="en-US" dirty="0" smtClean="0"/>
              <a:t>My name is Marcia Ann Mims </a:t>
            </a:r>
            <a:r>
              <a:rPr lang="en-US" dirty="0" err="1" smtClean="0"/>
              <a:t>Coppertino</a:t>
            </a:r>
            <a:r>
              <a:rPr lang="en-US" dirty="0" smtClean="0"/>
              <a:t> and I am 50+ years old.</a:t>
            </a:r>
          </a:p>
          <a:p>
            <a:r>
              <a:rPr lang="en-US" dirty="0" smtClean="0"/>
              <a:t>I am the Executive Director and CEO for Mercy Mission Bear Hospital and Adoption Agency and Director of Operations for non profit and for profit organizations around the world</a:t>
            </a:r>
          </a:p>
          <a:p>
            <a:r>
              <a:rPr lang="en-US" dirty="0" smtClean="0"/>
              <a:t>Mercy Mission Hospital accepts donated teddy bears in all shapes, sizes and conditions from around the world to distribute to sick and homeless children and children awaiting treatments for life threatening diseases. Children terminally ill and in hospice centers also received donated teddy bears from our hospital along with needed resources and other practical needs.  The teddy bears received are first repaired and “surgically” operated on by the replacement of missing limbs, detached ears and noses and other necessary operations before donated to ill children, many on wait lists. Our volunteer medical doctors are on board to work with the teddy bears to bring them back to life to share with ill and lonely children.  </a:t>
            </a:r>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723759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457200" y="152400"/>
            <a:ext cx="8229600" cy="1219200"/>
          </a:xfrm>
        </p:spPr>
        <p:txBody>
          <a:bodyPr/>
          <a:lstStyle/>
          <a:p>
            <a:r>
              <a:rPr lang="en-US" dirty="0" smtClean="0">
                <a:latin typeface="Bauhaus 93" pitchFamily="82" charset="0"/>
              </a:rPr>
              <a:t>Career Compensation</a:t>
            </a:r>
            <a:endParaRPr lang="en-US" dirty="0">
              <a:latin typeface="Bauhaus 93" pitchFamily="82" charset="0"/>
            </a:endParaRPr>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latin typeface="Bauhaus 93" pitchFamily="82" charset="0"/>
              </a:rPr>
              <a:t>ACADEMIC EXERCISE</a:t>
            </a:r>
            <a:endParaRPr lang="en-US" dirty="0">
              <a:latin typeface="Bauhaus 93" pitchFamily="82" charset="0"/>
            </a:endParaRPr>
          </a:p>
        </p:txBody>
      </p:sp>
      <p:sp>
        <p:nvSpPr>
          <p:cNvPr id="3" name="Content Placeholder 2"/>
          <p:cNvSpPr>
            <a:spLocks noGrp="1"/>
          </p:cNvSpPr>
          <p:nvPr>
            <p:ph idx="1"/>
          </p:nvPr>
        </p:nvSpPr>
        <p:spPr/>
        <p:txBody>
          <a:bodyPr/>
          <a:lstStyle/>
          <a:p>
            <a:r>
              <a:rPr lang="en-US" dirty="0" smtClean="0"/>
              <a:t>We will now spend several minutes discussing the day’s academic module and how it is relevant in the ‘real world’</a:t>
            </a:r>
            <a:endParaRPr lang="en-US" dirty="0"/>
          </a:p>
        </p:txBody>
      </p:sp>
    </p:spTree>
    <p:extLst>
      <p:ext uri="{BB962C8B-B14F-4D97-AF65-F5344CB8AC3E}">
        <p14:creationId xmlns:p14="http://schemas.microsoft.com/office/powerpoint/2010/main" val="312701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latin typeface="Bauhaus 93" pitchFamily="82" charset="0"/>
              </a:rPr>
              <a:t>QUESTION AND ANSWER</a:t>
            </a:r>
            <a:endParaRPr lang="en-US" dirty="0">
              <a:latin typeface="Bauhaus 93" pitchFamily="82" charset="0"/>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826" y="1600200"/>
            <a:ext cx="633634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The </a:t>
            </a:r>
            <a:r>
              <a:rPr lang="en-US" dirty="0" smtClean="0">
                <a:latin typeface="Bauhaus 93" pitchFamily="82" charset="0"/>
              </a:rPr>
              <a:t>Early</a:t>
            </a:r>
            <a:r>
              <a:rPr lang="en-US" dirty="0" smtClean="0"/>
              <a:t> Years…</a:t>
            </a:r>
            <a:endParaRPr lang="en-US" dirty="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8000" dirty="0" smtClean="0"/>
              <a:t>I was born in Enid, Oklahoma and was raised in South Central Los Angeles in an apartment complex located at 10023 Beach Street, Los Angeles, Ca 90001. The building has long since been replaced by   planned community buildings but the street sign from 103</a:t>
            </a:r>
            <a:r>
              <a:rPr lang="en-US" sz="8000" baseline="30000" dirty="0" smtClean="0"/>
              <a:t>rd</a:t>
            </a:r>
            <a:r>
              <a:rPr lang="en-US" sz="8000" dirty="0" smtClean="0"/>
              <a:t> street is still up and visible to travelers to the community. I loved to play outside and make new friends. I love children so it was not hard for me to excel at most of the childhood plans embarked on because I truly loved others.</a:t>
            </a:r>
          </a:p>
          <a:p>
            <a:r>
              <a:rPr lang="en-US" sz="8000" dirty="0" smtClean="0"/>
              <a:t>I </a:t>
            </a:r>
            <a:r>
              <a:rPr lang="en-US" sz="8000" dirty="0" smtClean="0"/>
              <a:t>was especially a bright child in all subjects studied in school and at the age of fourteen I tutored a group of students in a geometry class when the teacher did not show up in class.  When I was sixteen I received  a four year scholarship to study medicine at Stanford University. My heart was in other places at the time and I opted for a career finally in law and finance and did not look back until I was diagnosed with serious medical problems and once again my life took another turn.</a:t>
            </a:r>
          </a:p>
          <a:p>
            <a:pPr marL="0" indent="0">
              <a:buFont typeface="Arial" pitchFamily="34" charset="0"/>
              <a:buNone/>
            </a:pPr>
            <a:endParaRPr lang="en-US" dirty="0"/>
          </a:p>
        </p:txBody>
      </p:sp>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More </a:t>
            </a:r>
            <a:r>
              <a:rPr lang="en-US" dirty="0" smtClean="0">
                <a:latin typeface="Bauhaus 93" pitchFamily="82" charset="0"/>
              </a:rPr>
              <a:t>Early</a:t>
            </a:r>
            <a:r>
              <a:rPr lang="en-US" dirty="0" smtClean="0"/>
              <a:t> Years…</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229600" cy="838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8000" dirty="0" smtClean="0"/>
              <a:t>My family was very dysfunctional and unloving during my early years because my father was incarcerated during my early childhood life and I was ashamed to really step out and make great things happen. I really missed him and thought my life would be a lot better had he been at home with my and the family. As I was so ashamed that my friends knew he was in prison, I just immersed myself in books and tales of wonder to pass the time away and to cover and help heal the hurt, but the structure I had built around myself to cover the pain ended up being my first best blessing….seeing the entire world thru the eyes of a back</a:t>
            </a:r>
            <a:r>
              <a:rPr lang="en-US" sz="8000" dirty="0"/>
              <a:t>!</a:t>
            </a:r>
            <a:r>
              <a:rPr lang="en-US" sz="8000" dirty="0" smtClean="0"/>
              <a:t>  </a:t>
            </a:r>
          </a:p>
          <a:p>
            <a:pPr marL="0" indent="0">
              <a:buFont typeface="Arial" pitchFamily="34" charset="0"/>
              <a:buNone/>
            </a:pPr>
            <a:endParaRPr lang="en-US" dirty="0"/>
          </a:p>
        </p:txBody>
      </p:sp>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
        <p:nvSpPr>
          <p:cNvPr id="3" name="Content Placeholder 2"/>
          <p:cNvSpPr>
            <a:spLocks noGrp="1"/>
          </p:cNvSpPr>
          <p:nvPr>
            <p:ph idx="1"/>
          </p:nvPr>
        </p:nvSpPr>
        <p:spPr>
          <a:xfrm>
            <a:off x="457200" y="1600200"/>
            <a:ext cx="8229600" cy="3399753"/>
          </a:xfrm>
        </p:spPr>
        <p:txBody>
          <a:bodyPr/>
          <a:lstStyle/>
          <a:p>
            <a:r>
              <a:rPr lang="en-US" dirty="0" smtClean="0"/>
              <a:t>I attended David Star Jordan High School in South Central Los Angeles, California and graduated in 1969</a:t>
            </a:r>
          </a:p>
          <a:p>
            <a:pPr marL="0" indent="0">
              <a:buNone/>
            </a:pP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pic>
        <p:nvPicPr>
          <p:cNvPr id="6" name="Picture 5"/>
          <p:cNvPicPr>
            <a:picLocks noChangeAspect="1"/>
          </p:cNvPicPr>
          <p:nvPr/>
        </p:nvPicPr>
        <p:blipFill>
          <a:blip r:embed="rId3"/>
          <a:stretch>
            <a:fillRect/>
          </a:stretch>
        </p:blipFill>
        <p:spPr>
          <a:xfrm>
            <a:off x="2895600" y="2743200"/>
            <a:ext cx="3657354" cy="3225121"/>
          </a:xfrm>
          <a:prstGeom prst="rect">
            <a:avLst/>
          </a:prstGeom>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normAutofit/>
          </a:bodyPr>
          <a:lstStyle/>
          <a:p>
            <a:r>
              <a:rPr lang="en-US" dirty="0" smtClean="0"/>
              <a:t>As a High School student I was in the debate club, secretary of high school chess club, and I enrolled in Spanish class.</a:t>
            </a:r>
            <a:endParaRPr lang="en-US" dirty="0"/>
          </a:p>
          <a:p>
            <a:r>
              <a:rPr lang="en-US" dirty="0" smtClean="0"/>
              <a:t>As a High School student I was shy, and helped everyone with their homework.</a:t>
            </a:r>
            <a:endParaRPr lang="en-US" dirty="0"/>
          </a:p>
        </p:txBody>
      </p:sp>
      <p:sp>
        <p:nvSpPr>
          <p:cNvPr id="5" name="TextBox 4"/>
          <p:cNvSpPr txBox="1"/>
          <p:nvPr/>
        </p:nvSpPr>
        <p:spPr>
          <a:xfrm rot="1085667">
            <a:off x="6067311" y="5401665"/>
            <a:ext cx="274434" cy="369332"/>
          </a:xfrm>
          <a:prstGeom prst="rect">
            <a:avLst/>
          </a:prstGeom>
          <a:noFill/>
        </p:spPr>
        <p:txBody>
          <a:bodyPr wrap="none" rtlCol="0">
            <a:spAutoFit/>
          </a:bodyPr>
          <a:lstStyle/>
          <a:p>
            <a:r>
              <a:rPr lang="en-US" dirty="0" smtClean="0"/>
              <a:t>\</a:t>
            </a:r>
            <a:endParaRPr lang="en-US" dirty="0"/>
          </a:p>
        </p:txBody>
      </p:sp>
      <p:sp>
        <p:nvSpPr>
          <p:cNvPr id="12"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Things I enjoyed in HS</a:t>
            </a:r>
            <a:endParaRPr lang="en-US" dirty="0"/>
          </a:p>
        </p:txBody>
      </p:sp>
      <p:sp>
        <p:nvSpPr>
          <p:cNvPr id="5" name="Text Placeholder 4"/>
          <p:cNvSpPr>
            <a:spLocks noGrp="1"/>
          </p:cNvSpPr>
          <p:nvPr>
            <p:ph type="body" sz="quarter" idx="3"/>
          </p:nvPr>
        </p:nvSpPr>
        <p:spPr/>
        <p:txBody>
          <a:bodyPr/>
          <a:lstStyle/>
          <a:p>
            <a:r>
              <a:rPr lang="en-US" dirty="0" smtClean="0"/>
              <a:t>Things I did not enjoy in HS</a:t>
            </a:r>
            <a:endParaRPr lang="en-US" dirty="0"/>
          </a:p>
        </p:txBody>
      </p:sp>
      <p:sp>
        <p:nvSpPr>
          <p:cNvPr id="4" name="Content Placeholder 3"/>
          <p:cNvSpPr>
            <a:spLocks noGrp="1"/>
          </p:cNvSpPr>
          <p:nvPr>
            <p:ph sz="quarter" idx="13"/>
          </p:nvPr>
        </p:nvSpPr>
        <p:spPr/>
        <p:txBody>
          <a:bodyPr/>
          <a:lstStyle/>
          <a:p>
            <a:r>
              <a:rPr lang="en-US" dirty="0" smtClean="0"/>
              <a:t>Study and big cookies</a:t>
            </a:r>
            <a:endParaRPr lang="en-US" dirty="0"/>
          </a:p>
        </p:txBody>
      </p:sp>
      <p:sp>
        <p:nvSpPr>
          <p:cNvPr id="6" name="Content Placeholder 5"/>
          <p:cNvSpPr>
            <a:spLocks noGrp="1"/>
          </p:cNvSpPr>
          <p:nvPr>
            <p:ph sz="quarter" idx="14"/>
          </p:nvPr>
        </p:nvSpPr>
        <p:spPr/>
        <p:txBody>
          <a:bodyPr/>
          <a:lstStyle/>
          <a:p>
            <a:r>
              <a:rPr lang="en-US" dirty="0" smtClean="0"/>
              <a:t>When the last school bell rung to go home</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3118577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Activities/Athletics in HS</a:t>
            </a:r>
            <a:endParaRPr lang="en-US" dirty="0"/>
          </a:p>
        </p:txBody>
      </p:sp>
      <p:sp>
        <p:nvSpPr>
          <p:cNvPr id="5" name="Text Placeholder 4"/>
          <p:cNvSpPr>
            <a:spLocks noGrp="1"/>
          </p:cNvSpPr>
          <p:nvPr>
            <p:ph type="body" sz="quarter" idx="3"/>
          </p:nvPr>
        </p:nvSpPr>
        <p:spPr/>
        <p:txBody>
          <a:bodyPr/>
          <a:lstStyle/>
          <a:p>
            <a:r>
              <a:rPr lang="en-US" dirty="0" smtClean="0"/>
              <a:t>Jobs I worked while in HS</a:t>
            </a:r>
            <a:endParaRPr lang="en-US" dirty="0"/>
          </a:p>
        </p:txBody>
      </p:sp>
      <p:sp>
        <p:nvSpPr>
          <p:cNvPr id="4" name="Content Placeholder 3"/>
          <p:cNvSpPr>
            <a:spLocks noGrp="1"/>
          </p:cNvSpPr>
          <p:nvPr>
            <p:ph sz="quarter" idx="13"/>
          </p:nvPr>
        </p:nvSpPr>
        <p:spPr/>
        <p:txBody>
          <a:bodyPr/>
          <a:lstStyle/>
          <a:p>
            <a:r>
              <a:rPr lang="en-US" dirty="0" smtClean="0"/>
              <a:t>I ran track </a:t>
            </a:r>
            <a:endParaRPr lang="en-US" dirty="0"/>
          </a:p>
        </p:txBody>
      </p:sp>
      <p:sp>
        <p:nvSpPr>
          <p:cNvPr id="6" name="Content Placeholder 5"/>
          <p:cNvSpPr>
            <a:spLocks noGrp="1"/>
          </p:cNvSpPr>
          <p:nvPr>
            <p:ph sz="quarter" idx="14"/>
          </p:nvPr>
        </p:nvSpPr>
        <p:spPr/>
        <p:txBody>
          <a:bodyPr/>
          <a:lstStyle/>
          <a:p>
            <a:r>
              <a:rPr lang="en-US" dirty="0" smtClean="0"/>
              <a:t>I ironed clothes, and babysat for my neighbors</a:t>
            </a:r>
          </a:p>
          <a:p>
            <a:r>
              <a:rPr lang="en-US" dirty="0" smtClean="0"/>
              <a:t>I read books to kids at the library</a:t>
            </a:r>
          </a:p>
          <a:p>
            <a:r>
              <a:rPr lang="en-US" dirty="0" smtClean="0"/>
              <a:t>Tutored kids in geometry</a:t>
            </a:r>
          </a:p>
          <a:p>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412476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Fondest memories from HS</a:t>
            </a:r>
            <a:endParaRPr lang="en-US" dirty="0"/>
          </a:p>
        </p:txBody>
      </p:sp>
      <p:sp>
        <p:nvSpPr>
          <p:cNvPr id="5" name="Text Placeholder 4"/>
          <p:cNvSpPr>
            <a:spLocks noGrp="1"/>
          </p:cNvSpPr>
          <p:nvPr>
            <p:ph type="body" sz="quarter" idx="3"/>
          </p:nvPr>
        </p:nvSpPr>
        <p:spPr/>
        <p:txBody>
          <a:bodyPr>
            <a:normAutofit fontScale="85000" lnSpcReduction="20000"/>
          </a:bodyPr>
          <a:lstStyle/>
          <a:p>
            <a:r>
              <a:rPr lang="en-US" dirty="0" smtClean="0"/>
              <a:t>Obstacles/Adversity you had to overcome in HS</a:t>
            </a:r>
            <a:endParaRPr lang="en-US" dirty="0"/>
          </a:p>
        </p:txBody>
      </p:sp>
      <p:sp>
        <p:nvSpPr>
          <p:cNvPr id="4" name="Content Placeholder 3"/>
          <p:cNvSpPr>
            <a:spLocks noGrp="1"/>
          </p:cNvSpPr>
          <p:nvPr>
            <p:ph sz="quarter" idx="13"/>
          </p:nvPr>
        </p:nvSpPr>
        <p:spPr/>
        <p:txBody>
          <a:bodyPr/>
          <a:lstStyle/>
          <a:p>
            <a:r>
              <a:rPr lang="en-US" dirty="0" smtClean="0"/>
              <a:t>I was the  teacher’s pet</a:t>
            </a:r>
          </a:p>
          <a:p>
            <a:r>
              <a:rPr lang="en-US" dirty="0" smtClean="0"/>
              <a:t>I visited my teacher’s home</a:t>
            </a:r>
            <a:endParaRPr lang="en-US" dirty="0"/>
          </a:p>
        </p:txBody>
      </p:sp>
      <p:sp>
        <p:nvSpPr>
          <p:cNvPr id="8" name="Title 1"/>
          <p:cNvSpPr>
            <a:spLocks noGrp="1"/>
          </p:cNvSpPr>
          <p:nvPr>
            <p:ph type="title"/>
          </p:nvPr>
        </p:nvSpPr>
        <p:spPr>
          <a:xfrm>
            <a:off x="457200" y="-4916"/>
            <a:ext cx="8229600" cy="1219200"/>
          </a:xfrm>
        </p:spPr>
        <p:txBody>
          <a:bodyPr/>
          <a:lstStyle/>
          <a:p>
            <a:r>
              <a:rPr lang="en-US" dirty="0" smtClean="0">
                <a:latin typeface="Bauhaus 93" pitchFamily="82" charset="0"/>
              </a:rPr>
              <a:t>HIGH SCHOOL</a:t>
            </a:r>
            <a:endParaRPr lang="en-US" dirty="0">
              <a:latin typeface="Bauhaus 93" pitchFamily="82" charset="0"/>
            </a:endParaRPr>
          </a:p>
        </p:txBody>
      </p:sp>
    </p:spTree>
    <p:extLst>
      <p:ext uri="{BB962C8B-B14F-4D97-AF65-F5344CB8AC3E}">
        <p14:creationId xmlns:p14="http://schemas.microsoft.com/office/powerpoint/2010/main" val="1276292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3255</TotalTime>
  <Words>937</Words>
  <Application>Microsoft Office PowerPoint</Application>
  <PresentationFormat>On-screen Show (4:3)</PresentationFormat>
  <Paragraphs>110</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Bauhaus 93</vt:lpstr>
      <vt:lpstr>Calibri</vt:lpstr>
      <vt:lpstr>Cambria</vt:lpstr>
      <vt:lpstr>Century Gothic</vt:lpstr>
      <vt:lpstr>Courier New</vt:lpstr>
      <vt:lpstr>Executive</vt:lpstr>
      <vt:lpstr>YBA GUEST  RESOURCE TEMPLATE</vt:lpstr>
      <vt:lpstr>INTRODUCTION</vt:lpstr>
      <vt:lpstr>The Early Years…</vt:lpstr>
      <vt:lpstr>More Early Years…</vt:lpstr>
      <vt:lpstr>HIGH SCHOOL</vt:lpstr>
      <vt:lpstr>HIGH SCHOOL</vt:lpstr>
      <vt:lpstr>HIGH SCHOOL</vt:lpstr>
      <vt:lpstr>HIGH SCHOOL</vt:lpstr>
      <vt:lpstr>HIGH SCHOOL</vt:lpstr>
      <vt:lpstr>College or  Graduate School</vt:lpstr>
      <vt:lpstr>College or  Graduate School</vt:lpstr>
      <vt:lpstr>College or  Graduate School</vt:lpstr>
      <vt:lpstr>College or  Graduate School</vt:lpstr>
      <vt:lpstr>Career Path</vt:lpstr>
      <vt:lpstr>Career</vt:lpstr>
      <vt:lpstr>Career</vt:lpstr>
      <vt:lpstr>Career</vt:lpstr>
      <vt:lpstr>CURRENT ROLE</vt:lpstr>
      <vt:lpstr>Current Role</vt:lpstr>
      <vt:lpstr>Career Compensation</vt:lpstr>
      <vt:lpstr>ACADEMIC EXERCISE</vt:lpstr>
      <vt:lpstr>QUESTION AND ANSWER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William Tefftanis</cp:lastModifiedBy>
  <cp:revision>27</cp:revision>
  <dcterms:created xsi:type="dcterms:W3CDTF">2013-01-02T21:12:08Z</dcterms:created>
  <dcterms:modified xsi:type="dcterms:W3CDTF">2014-12-22T22:54:18Z</dcterms:modified>
</cp:coreProperties>
</file>