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7" r:id="rId1"/>
    <p:sldMasterId id="2147483909" r:id="rId2"/>
    <p:sldMasterId id="2147483922" r:id="rId3"/>
  </p:sldMasterIdLst>
  <p:notesMasterIdLst>
    <p:notesMasterId r:id="rId57"/>
  </p:notesMasterIdLst>
  <p:sldIdLst>
    <p:sldId id="305" r:id="rId4"/>
    <p:sldId id="329" r:id="rId5"/>
    <p:sldId id="279" r:id="rId6"/>
    <p:sldId id="280" r:id="rId7"/>
    <p:sldId id="294" r:id="rId8"/>
    <p:sldId id="298" r:id="rId9"/>
    <p:sldId id="299" r:id="rId10"/>
    <p:sldId id="300" r:id="rId11"/>
    <p:sldId id="301" r:id="rId12"/>
    <p:sldId id="302" r:id="rId13"/>
    <p:sldId id="303" r:id="rId14"/>
    <p:sldId id="306" r:id="rId15"/>
    <p:sldId id="307" r:id="rId16"/>
    <p:sldId id="308" r:id="rId17"/>
    <p:sldId id="314" r:id="rId18"/>
    <p:sldId id="315" r:id="rId19"/>
    <p:sldId id="260" r:id="rId20"/>
    <p:sldId id="309" r:id="rId21"/>
    <p:sldId id="310" r:id="rId22"/>
    <p:sldId id="261" r:id="rId23"/>
    <p:sldId id="282" r:id="rId24"/>
    <p:sldId id="293" r:id="rId25"/>
    <p:sldId id="316" r:id="rId26"/>
    <p:sldId id="281" r:id="rId27"/>
    <p:sldId id="311" r:id="rId28"/>
    <p:sldId id="312" r:id="rId29"/>
    <p:sldId id="287" r:id="rId30"/>
    <p:sldId id="313" r:id="rId31"/>
    <p:sldId id="265" r:id="rId32"/>
    <p:sldId id="317" r:id="rId33"/>
    <p:sldId id="318" r:id="rId34"/>
    <p:sldId id="319" r:id="rId35"/>
    <p:sldId id="284" r:id="rId36"/>
    <p:sldId id="267" r:id="rId37"/>
    <p:sldId id="285" r:id="rId38"/>
    <p:sldId id="286" r:id="rId39"/>
    <p:sldId id="289" r:id="rId40"/>
    <p:sldId id="330" r:id="rId41"/>
    <p:sldId id="269" r:id="rId42"/>
    <p:sldId id="328" r:id="rId43"/>
    <p:sldId id="322" r:id="rId44"/>
    <p:sldId id="325" r:id="rId45"/>
    <p:sldId id="326" r:id="rId46"/>
    <p:sldId id="327" r:id="rId47"/>
    <p:sldId id="323" r:id="rId48"/>
    <p:sldId id="324" r:id="rId49"/>
    <p:sldId id="270" r:id="rId50"/>
    <p:sldId id="320" r:id="rId51"/>
    <p:sldId id="321" r:id="rId52"/>
    <p:sldId id="291" r:id="rId53"/>
    <p:sldId id="292" r:id="rId54"/>
    <p:sldId id="288" r:id="rId55"/>
    <p:sldId id="277"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AC4"/>
    <a:srgbClr val="AAEC39"/>
    <a:srgbClr val="1F2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1568" y="-10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0AA8B-C0B0-49DC-A79B-CAEEBBCE26C0}" type="datetimeFigureOut">
              <a:rPr lang="en-US" smtClean="0"/>
              <a:pPr/>
              <a:t>3/17/15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629F3F-0E87-40EC-BFBE-C0725E033E14}" type="slidenum">
              <a:rPr lang="en-US" smtClean="0"/>
              <a:pPr/>
              <a:t>‹#›</a:t>
            </a:fld>
            <a:endParaRPr lang="en-US" dirty="0"/>
          </a:p>
        </p:txBody>
      </p:sp>
    </p:spTree>
    <p:extLst>
      <p:ext uri="{BB962C8B-B14F-4D97-AF65-F5344CB8AC3E}">
        <p14:creationId xmlns:p14="http://schemas.microsoft.com/office/powerpoint/2010/main" val="88395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17</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26</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27</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28</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29</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30</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31</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32</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33</a:t>
            </a:fld>
            <a:endParaRPr lang="en-US" dirty="0"/>
          </a:p>
        </p:txBody>
      </p:sp>
    </p:spTree>
    <p:extLst>
      <p:ext uri="{BB962C8B-B14F-4D97-AF65-F5344CB8AC3E}">
        <p14:creationId xmlns:p14="http://schemas.microsoft.com/office/powerpoint/2010/main" val="1851677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34</a:t>
            </a:fld>
            <a:endParaRPr lang="en-US" dirty="0"/>
          </a:p>
        </p:txBody>
      </p:sp>
    </p:spTree>
    <p:extLst>
      <p:ext uri="{BB962C8B-B14F-4D97-AF65-F5344CB8AC3E}">
        <p14:creationId xmlns:p14="http://schemas.microsoft.com/office/powerpoint/2010/main" val="1851677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35</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18</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36</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37</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38</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may use this chart to describe your journey to the current career </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39</a:t>
            </a:fld>
            <a:endParaRPr lang="en-US" dirty="0"/>
          </a:p>
        </p:txBody>
      </p:sp>
    </p:spTree>
    <p:extLst>
      <p:ext uri="{BB962C8B-B14F-4D97-AF65-F5344CB8AC3E}">
        <p14:creationId xmlns:p14="http://schemas.microsoft.com/office/powerpoint/2010/main" val="3079141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may use this chart to describe your journey to the current career </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40</a:t>
            </a:fld>
            <a:endParaRPr lang="en-US" dirty="0"/>
          </a:p>
        </p:txBody>
      </p:sp>
    </p:spTree>
    <p:extLst>
      <p:ext uri="{BB962C8B-B14F-4D97-AF65-F5344CB8AC3E}">
        <p14:creationId xmlns:p14="http://schemas.microsoft.com/office/powerpoint/2010/main" val="3079141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may use this chart to describe your journey to the current career </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41</a:t>
            </a:fld>
            <a:endParaRPr lang="en-US" dirty="0"/>
          </a:p>
        </p:txBody>
      </p:sp>
    </p:spTree>
    <p:extLst>
      <p:ext uri="{BB962C8B-B14F-4D97-AF65-F5344CB8AC3E}">
        <p14:creationId xmlns:p14="http://schemas.microsoft.com/office/powerpoint/2010/main" val="3079141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may use this chart to describe your journey to the current career </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42</a:t>
            </a:fld>
            <a:endParaRPr lang="en-US" dirty="0"/>
          </a:p>
        </p:txBody>
      </p:sp>
    </p:spTree>
    <p:extLst>
      <p:ext uri="{BB962C8B-B14F-4D97-AF65-F5344CB8AC3E}">
        <p14:creationId xmlns:p14="http://schemas.microsoft.com/office/powerpoint/2010/main" val="3079141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may use this chart to describe your journey to the current career </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43</a:t>
            </a:fld>
            <a:endParaRPr lang="en-US" dirty="0"/>
          </a:p>
        </p:txBody>
      </p:sp>
    </p:spTree>
    <p:extLst>
      <p:ext uri="{BB962C8B-B14F-4D97-AF65-F5344CB8AC3E}">
        <p14:creationId xmlns:p14="http://schemas.microsoft.com/office/powerpoint/2010/main" val="3079141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may use this chart to describe your journey to the current career </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44</a:t>
            </a:fld>
            <a:endParaRPr lang="en-US" dirty="0"/>
          </a:p>
        </p:txBody>
      </p:sp>
    </p:spTree>
    <p:extLst>
      <p:ext uri="{BB962C8B-B14F-4D97-AF65-F5344CB8AC3E}">
        <p14:creationId xmlns:p14="http://schemas.microsoft.com/office/powerpoint/2010/main" val="3079141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may use this chart to describe your journey to the current career </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45</a:t>
            </a:fld>
            <a:endParaRPr lang="en-US" dirty="0"/>
          </a:p>
        </p:txBody>
      </p:sp>
    </p:spTree>
    <p:extLst>
      <p:ext uri="{BB962C8B-B14F-4D97-AF65-F5344CB8AC3E}">
        <p14:creationId xmlns:p14="http://schemas.microsoft.com/office/powerpoint/2010/main" val="3079141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19</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may use this chart to describe your journey to the current career </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46</a:t>
            </a:fld>
            <a:endParaRPr lang="en-US" dirty="0"/>
          </a:p>
        </p:txBody>
      </p:sp>
    </p:spTree>
    <p:extLst>
      <p:ext uri="{BB962C8B-B14F-4D97-AF65-F5344CB8AC3E}">
        <p14:creationId xmlns:p14="http://schemas.microsoft.com/office/powerpoint/2010/main" val="3079141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50</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51</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52</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20</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21</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22</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23</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24</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25</a:t>
            </a:fld>
            <a:endParaRPr lang="en-US" dirty="0"/>
          </a:p>
        </p:txBody>
      </p:sp>
    </p:spTree>
    <p:extLst>
      <p:ext uri="{BB962C8B-B14F-4D97-AF65-F5344CB8AC3E}">
        <p14:creationId xmlns:p14="http://schemas.microsoft.com/office/powerpoint/2010/main" val="4252864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2"/>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1"/>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0E295D2-AE44-4374-A884-1A794EA1BC3F}" type="datetimeFigureOut">
              <a:rPr lang="en-US" smtClean="0"/>
              <a:pPr/>
              <a:t>3/17/15</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754ED01-E2A0-4C1E-8E21-014B99041579}" type="slidenum">
              <a:rPr lang="en-US" smtClean="0"/>
              <a:pPr/>
              <a:t>‹#›</a:t>
            </a:fld>
            <a:endParaRPr lang="en-US" dirty="0"/>
          </a:p>
        </p:txBody>
      </p:sp>
    </p:spTree>
  </p:cSld>
  <p:clrMapOvr>
    <a:masterClrMapping/>
  </p:clrMapOvr>
  <p:transition xmlns:p14="http://schemas.microsoft.com/office/powerpoint/2010/main"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30"/>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0E295D2-AE44-4374-A884-1A794EA1BC3F}" type="datetimeFigureOut">
              <a:rPr lang="en-US" smtClean="0"/>
              <a:pPr/>
              <a:t>3/17/15</a:t>
            </a:fld>
            <a:endParaRPr lang="en-US" dirty="0"/>
          </a:p>
        </p:txBody>
      </p:sp>
      <p:sp>
        <p:nvSpPr>
          <p:cNvPr id="5" name="Footer Placeholder 4"/>
          <p:cNvSpPr>
            <a:spLocks noGrp="1"/>
          </p:cNvSpPr>
          <p:nvPr>
            <p:ph type="ftr" sz="quarter" idx="11"/>
          </p:nvPr>
        </p:nvSpPr>
        <p:spPr/>
        <p:txBody>
          <a:bodyPr/>
          <a:lstStyle>
            <a:extLst/>
          </a:lstStyle>
          <a:p>
            <a:r>
              <a:rPr lang="en-US" dirty="0" smtClean="0"/>
              <a:t>Youth Business : ALLIANCE</a:t>
            </a:r>
            <a:endParaRPr lang="en-US" dirty="0"/>
          </a:p>
        </p:txBody>
      </p:sp>
      <p:sp>
        <p:nvSpPr>
          <p:cNvPr id="6" name="Slide Number Placeholder 5"/>
          <p:cNvSpPr>
            <a:spLocks noGrp="1"/>
          </p:cNvSpPr>
          <p:nvPr>
            <p:ph type="sldNum" sz="quarter" idx="12"/>
          </p:nvPr>
        </p:nvSpPr>
        <p:spPr/>
        <p:txBody>
          <a:bodyPr/>
          <a:lstStyle>
            <a:extLst/>
          </a:lstStyle>
          <a:p>
            <a:fld id="{83563B19-5B2B-4AAC-A66D-8FF7C83E8865}" type="slidenum">
              <a:rPr lang="en-US" smtClean="0"/>
              <a:pPr/>
              <a:t>‹#›</a:t>
            </a:fld>
            <a:endParaRPr lang="en-US" dirty="0"/>
          </a:p>
        </p:txBody>
      </p:sp>
    </p:spTree>
  </p:cSld>
  <p:clrMapOvr>
    <a:masterClrMapping/>
  </p:clrMapOvr>
  <p:transition xmlns:p14="http://schemas.microsoft.com/office/powerpoint/2010/main"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4" y="274641"/>
            <a:ext cx="1777471"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0E295D2-AE44-4374-A884-1A794EA1BC3F}" type="datetimeFigureOut">
              <a:rPr lang="en-US" smtClean="0"/>
              <a:pPr/>
              <a:t>3/17/15</a:t>
            </a:fld>
            <a:endParaRPr lang="en-US" dirty="0"/>
          </a:p>
        </p:txBody>
      </p:sp>
      <p:sp>
        <p:nvSpPr>
          <p:cNvPr id="5" name="Footer Placeholder 4"/>
          <p:cNvSpPr>
            <a:spLocks noGrp="1"/>
          </p:cNvSpPr>
          <p:nvPr>
            <p:ph type="ftr" sz="quarter" idx="11"/>
          </p:nvPr>
        </p:nvSpPr>
        <p:spPr/>
        <p:txBody>
          <a:bodyPr/>
          <a:lstStyle>
            <a:extLst/>
          </a:lstStyle>
          <a:p>
            <a:r>
              <a:rPr lang="en-US" dirty="0" smtClean="0"/>
              <a:t>Youth Business : ALLIANCE</a:t>
            </a:r>
          </a:p>
        </p:txBody>
      </p:sp>
      <p:sp>
        <p:nvSpPr>
          <p:cNvPr id="6" name="Slide Number Placeholder 5"/>
          <p:cNvSpPr>
            <a:spLocks noGrp="1"/>
          </p:cNvSpPr>
          <p:nvPr>
            <p:ph type="sldNum" sz="quarter" idx="12"/>
          </p:nvPr>
        </p:nvSpPr>
        <p:spPr/>
        <p:txBody>
          <a:bodyPr/>
          <a:lstStyle>
            <a:extLst/>
          </a:lstStyle>
          <a:p>
            <a:fld id="{83563B19-5B2B-4AAC-A66D-8FF7C83E8865}" type="slidenum">
              <a:rPr lang="en-US" smtClean="0"/>
              <a:pPr/>
              <a:t>‹#›</a:t>
            </a:fld>
            <a:endParaRPr lang="en-US" dirty="0"/>
          </a:p>
        </p:txBody>
      </p:sp>
    </p:spTree>
  </p:cSld>
  <p:clrMapOvr>
    <a:masterClrMapping/>
  </p:clrMapOvr>
  <p:transition xmlns:p14="http://schemas.microsoft.com/office/powerpoint/2010/main"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028"/>
            <a:ext cx="7772400" cy="147042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A1F45F-05F6-42A6-A98F-CD8D293CF2AC}" type="slidenum">
              <a:rPr lang="en-US" smtClean="0"/>
              <a:pPr/>
              <a:t>‹#›</a:t>
            </a:fld>
            <a:endParaRPr lang="en-US" dirty="0"/>
          </a:p>
        </p:txBody>
      </p:sp>
    </p:spTree>
  </p:cSld>
  <p:clrMapOvr>
    <a:masterClrMapping/>
  </p:clrMapOvr>
  <p:transition xmlns:p14="http://schemas.microsoft.com/office/powerpoint/2010/main"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A1F45F-05F6-42A6-A98F-CD8D293CF2AC}" type="slidenum">
              <a:rPr lang="en-US" smtClean="0"/>
              <a:pPr/>
              <a:t>‹#›</a:t>
            </a:fld>
            <a:endParaRPr lang="en-US" dirty="0"/>
          </a:p>
        </p:txBody>
      </p:sp>
    </p:spTree>
  </p:cSld>
  <p:clrMapOvr>
    <a:masterClrMapping/>
  </p:clrMapOvr>
  <p:transition xmlns:p14="http://schemas.microsoft.com/office/powerpoint/2010/main"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4" y="44065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84" y="2906316"/>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A1F45F-05F6-42A6-A98F-CD8D293CF2AC}" type="slidenum">
              <a:rPr lang="en-US" smtClean="0"/>
              <a:pPr/>
              <a:t>‹#›</a:t>
            </a:fld>
            <a:endParaRPr lang="en-US" dirty="0"/>
          </a:p>
        </p:txBody>
      </p:sp>
    </p:spTree>
  </p:cSld>
  <p:clrMapOvr>
    <a:masterClrMapping/>
  </p:clrMapOvr>
  <p:transition xmlns:p14="http://schemas.microsoft.com/office/powerpoint/2010/main" advTm="5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132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0" y="1600200"/>
            <a:ext cx="40132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A1F45F-05F6-42A6-A98F-CD8D293CF2AC}" type="slidenum">
              <a:rPr lang="en-US" smtClean="0"/>
              <a:pPr/>
              <a:t>‹#›</a:t>
            </a:fld>
            <a:endParaRPr lang="en-US" dirty="0"/>
          </a:p>
        </p:txBody>
      </p:sp>
    </p:spTree>
  </p:cSld>
  <p:clrMapOvr>
    <a:masterClrMapping/>
  </p:clrMapOvr>
  <p:transition xmlns:p14="http://schemas.microsoft.com/office/powerpoint/2010/main" advTm="5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716"/>
            <a:ext cx="4040717"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272"/>
            <a:ext cx="4040717"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6085" y="1534716"/>
            <a:ext cx="4040716"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085" y="2175272"/>
            <a:ext cx="4040716"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2A1F45F-05F6-42A6-A98F-CD8D293CF2AC}" type="slidenum">
              <a:rPr lang="en-US" smtClean="0"/>
              <a:pPr/>
              <a:t>‹#›</a:t>
            </a:fld>
            <a:endParaRPr lang="en-US" dirty="0"/>
          </a:p>
        </p:txBody>
      </p:sp>
    </p:spTree>
  </p:cSld>
  <p:clrMapOvr>
    <a:masterClrMapping/>
  </p:clrMapOvr>
  <p:transition xmlns:p14="http://schemas.microsoft.com/office/powerpoint/2010/main" advTm="5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A1F45F-05F6-42A6-A98F-CD8D293CF2AC}" type="slidenum">
              <a:rPr lang="en-US" smtClean="0"/>
              <a:pPr/>
              <a:t>‹#›</a:t>
            </a:fld>
            <a:endParaRPr lang="en-US" dirty="0"/>
          </a:p>
        </p:txBody>
      </p:sp>
    </p:spTree>
  </p:cSld>
  <p:clrMapOvr>
    <a:masterClrMapping/>
  </p:clrMapOvr>
  <p:transition xmlns:p14="http://schemas.microsoft.com/office/powerpoint/2010/main" advTm="5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2A1F45F-05F6-42A6-A98F-CD8D293CF2AC}" type="slidenum">
              <a:rPr lang="en-US" smtClean="0"/>
              <a:pPr/>
              <a:t>‹#›</a:t>
            </a:fld>
            <a:endParaRPr lang="en-US" dirty="0"/>
          </a:p>
        </p:txBody>
      </p:sp>
    </p:spTree>
  </p:cSld>
  <p:clrMapOvr>
    <a:masterClrMapping/>
  </p:clrMapOvr>
  <p:transition xmlns:p14="http://schemas.microsoft.com/office/powerpoint/2010/main" advTm="5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654"/>
            <a:ext cx="30077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2653"/>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703"/>
            <a:ext cx="30077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A1F45F-05F6-42A6-A98F-CD8D293CF2AC}" type="slidenum">
              <a:rPr lang="en-US" smtClean="0"/>
              <a:pPr/>
              <a:t>‹#›</a:t>
            </a:fld>
            <a:endParaRPr lang="en-US" dirty="0"/>
          </a:p>
        </p:txBody>
      </p:sp>
    </p:spTree>
  </p:cSld>
  <p:clrMapOvr>
    <a:masterClrMapping/>
  </p:clrMapOvr>
  <p:transition xmlns:p14="http://schemas.microsoft.com/office/powerpoint/2010/main"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0E295D2-AE44-4374-A884-1A794EA1BC3F}" type="datetimeFigureOut">
              <a:rPr lang="en-US" smtClean="0"/>
              <a:pPr/>
              <a:t>3/17/15</a:t>
            </a:fld>
            <a:endParaRPr lang="en-US" dirty="0"/>
          </a:p>
        </p:txBody>
      </p:sp>
      <p:sp>
        <p:nvSpPr>
          <p:cNvPr id="5" name="Footer Placeholder 4"/>
          <p:cNvSpPr>
            <a:spLocks noGrp="1"/>
          </p:cNvSpPr>
          <p:nvPr>
            <p:ph type="ftr" sz="quarter" idx="11"/>
          </p:nvPr>
        </p:nvSpPr>
        <p:spPr/>
        <p:txBody>
          <a:bodyPr/>
          <a:lstStyle>
            <a:extLst/>
          </a:lstStyle>
          <a:p>
            <a:r>
              <a:rPr lang="en-US" dirty="0" smtClean="0"/>
              <a:t>Youth Business : ALLIANCE</a:t>
            </a:r>
          </a:p>
        </p:txBody>
      </p:sp>
      <p:sp>
        <p:nvSpPr>
          <p:cNvPr id="6" name="Slide Number Placeholder 5"/>
          <p:cNvSpPr>
            <a:spLocks noGrp="1"/>
          </p:cNvSpPr>
          <p:nvPr>
            <p:ph type="sldNum" sz="quarter" idx="12"/>
          </p:nvPr>
        </p:nvSpPr>
        <p:spPr/>
        <p:txBody>
          <a:bodyPr/>
          <a:lstStyle>
            <a:extLst/>
          </a:lstStyle>
          <a:p>
            <a:fld id="{83563B19-5B2B-4AAC-A66D-8FF7C83E8865}"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transition xmlns:p14="http://schemas.microsoft.com/office/powerpoint/2010/main" advTm="500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817" y="613172"/>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817" y="536733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A1F45F-05F6-42A6-A98F-CD8D293CF2AC}" type="slidenum">
              <a:rPr lang="en-US" smtClean="0"/>
              <a:pPr/>
              <a:t>‹#›</a:t>
            </a:fld>
            <a:endParaRPr lang="en-US" dirty="0"/>
          </a:p>
        </p:txBody>
      </p:sp>
    </p:spTree>
  </p:cSld>
  <p:clrMapOvr>
    <a:masterClrMapping/>
  </p:clrMapOvr>
  <p:transition xmlns:p14="http://schemas.microsoft.com/office/powerpoint/2010/main" advTm="5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A1F45F-05F6-42A6-A98F-CD8D293CF2AC}" type="slidenum">
              <a:rPr lang="en-US" smtClean="0"/>
              <a:pPr/>
              <a:t>‹#›</a:t>
            </a:fld>
            <a:endParaRPr lang="en-US" dirty="0"/>
          </a:p>
        </p:txBody>
      </p:sp>
    </p:spTree>
  </p:cSld>
  <p:clrMapOvr>
    <a:masterClrMapping/>
  </p:clrMapOvr>
  <p:transition xmlns:p14="http://schemas.microsoft.com/office/powerpoint/2010/main" advTm="5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035"/>
            <a:ext cx="2057400" cy="58507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035"/>
            <a:ext cx="5969000" cy="58507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A1F45F-05F6-42A6-A98F-CD8D293CF2AC}" type="slidenum">
              <a:rPr lang="en-US" smtClean="0"/>
              <a:pPr/>
              <a:t>‹#›</a:t>
            </a:fld>
            <a:endParaRPr lang="en-US" dirty="0"/>
          </a:p>
        </p:txBody>
      </p:sp>
    </p:spTree>
  </p:cSld>
  <p:clrMapOvr>
    <a:masterClrMapping/>
  </p:clrMapOvr>
  <p:transition xmlns:p14="http://schemas.microsoft.com/office/powerpoint/2010/main" advTm="500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A1F45F-05F6-42A6-A98F-CD8D293CF2AC}" type="slidenum">
              <a:rPr lang="en-US" smtClean="0"/>
              <a:pPr/>
              <a:t>‹#›</a:t>
            </a:fld>
            <a:endParaRPr lang="en-US" dirty="0"/>
          </a:p>
        </p:txBody>
      </p:sp>
    </p:spTree>
  </p:cSld>
  <p:clrMapOvr>
    <a:masterClrMapping/>
  </p:clrMapOvr>
  <p:transition xmlns:p14="http://schemas.microsoft.com/office/powerpoint/2010/main" advTm="500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028"/>
            <a:ext cx="7772400" cy="147042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1EFFE2-E40B-44F0-9F8D-EBDA0AA27556}" type="slidenum">
              <a:rPr lang="en-US" smtClean="0"/>
              <a:pPr/>
              <a:t>‹#›</a:t>
            </a:fld>
            <a:endParaRPr lang="en-US" dirty="0"/>
          </a:p>
        </p:txBody>
      </p:sp>
    </p:spTree>
  </p:cSld>
  <p:clrMapOvr>
    <a:masterClrMapping/>
  </p:clrMapOvr>
  <p:transition xmlns:p14="http://schemas.microsoft.com/office/powerpoint/2010/main" advTm="500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1EFFE2-E40B-44F0-9F8D-EBDA0AA27556}" type="slidenum">
              <a:rPr lang="en-US" smtClean="0"/>
              <a:pPr/>
              <a:t>‹#›</a:t>
            </a:fld>
            <a:endParaRPr lang="en-US" dirty="0"/>
          </a:p>
        </p:txBody>
      </p:sp>
    </p:spTree>
  </p:cSld>
  <p:clrMapOvr>
    <a:masterClrMapping/>
  </p:clrMapOvr>
  <p:transition xmlns:p14="http://schemas.microsoft.com/office/powerpoint/2010/main"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4" y="44065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84" y="2906316"/>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1EFFE2-E40B-44F0-9F8D-EBDA0AA27556}" type="slidenum">
              <a:rPr lang="en-US" smtClean="0"/>
              <a:pPr/>
              <a:t>‹#›</a:t>
            </a:fld>
            <a:endParaRPr lang="en-US" dirty="0"/>
          </a:p>
        </p:txBody>
      </p:sp>
    </p:spTree>
  </p:cSld>
  <p:clrMapOvr>
    <a:masterClrMapping/>
  </p:clrMapOvr>
  <p:transition xmlns:p14="http://schemas.microsoft.com/office/powerpoint/2010/main"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132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0" y="1600200"/>
            <a:ext cx="40132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1EFFE2-E40B-44F0-9F8D-EBDA0AA27556}" type="slidenum">
              <a:rPr lang="en-US" smtClean="0"/>
              <a:pPr/>
              <a:t>‹#›</a:t>
            </a:fld>
            <a:endParaRPr lang="en-US" dirty="0"/>
          </a:p>
        </p:txBody>
      </p:sp>
    </p:spTree>
  </p:cSld>
  <p:clrMapOvr>
    <a:masterClrMapping/>
  </p:clrMapOvr>
  <p:transition xmlns:p14="http://schemas.microsoft.com/office/powerpoint/2010/main"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716"/>
            <a:ext cx="4040717"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272"/>
            <a:ext cx="4040717"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6085" y="1534716"/>
            <a:ext cx="4040716"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085" y="2175272"/>
            <a:ext cx="4040716"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C1EFFE2-E40B-44F0-9F8D-EBDA0AA27556}" type="slidenum">
              <a:rPr lang="en-US" smtClean="0"/>
              <a:pPr/>
              <a:t>‹#›</a:t>
            </a:fld>
            <a:endParaRPr lang="en-US" dirty="0"/>
          </a:p>
        </p:txBody>
      </p:sp>
    </p:spTree>
  </p:cSld>
  <p:clrMapOvr>
    <a:masterClrMapping/>
  </p:clrMapOvr>
  <p:transition xmlns:p14="http://schemas.microsoft.com/office/powerpoint/2010/main"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C1EFFE2-E40B-44F0-9F8D-EBDA0AA27556}" type="slidenum">
              <a:rPr lang="en-US" smtClean="0"/>
              <a:pPr/>
              <a:t>‹#›</a:t>
            </a:fld>
            <a:endParaRPr lang="en-US" dirty="0"/>
          </a:p>
        </p:txBody>
      </p:sp>
    </p:spTree>
  </p:cSld>
  <p:clrMapOvr>
    <a:masterClrMapping/>
  </p:clrMapOvr>
  <p:transition xmlns:p14="http://schemas.microsoft.com/office/powerpoint/2010/main"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0E295D2-AE44-4374-A884-1A794EA1BC3F}" type="datetimeFigureOut">
              <a:rPr lang="en-US" smtClean="0"/>
              <a:pPr/>
              <a:t>3/17/15</a:t>
            </a:fld>
            <a:endParaRPr lang="en-US" dirty="0"/>
          </a:p>
        </p:txBody>
      </p:sp>
      <p:sp>
        <p:nvSpPr>
          <p:cNvPr id="5" name="Footer Placeholder 4"/>
          <p:cNvSpPr>
            <a:spLocks noGrp="1"/>
          </p:cNvSpPr>
          <p:nvPr>
            <p:ph type="ftr" sz="quarter" idx="11"/>
          </p:nvPr>
        </p:nvSpPr>
        <p:spPr/>
        <p:txBody>
          <a:bodyPr/>
          <a:lstStyle>
            <a:extLst/>
          </a:lstStyle>
          <a:p>
            <a:r>
              <a:rPr lang="en-US" dirty="0" smtClean="0"/>
              <a:t>Youth Business : ALLIANCE</a:t>
            </a:r>
            <a:endParaRPr lang="en-US" dirty="0"/>
          </a:p>
        </p:txBody>
      </p:sp>
      <p:sp>
        <p:nvSpPr>
          <p:cNvPr id="6" name="Slide Number Placeholder 5"/>
          <p:cNvSpPr>
            <a:spLocks noGrp="1"/>
          </p:cNvSpPr>
          <p:nvPr>
            <p:ph type="sldNum" sz="quarter" idx="12"/>
          </p:nvPr>
        </p:nvSpPr>
        <p:spPr/>
        <p:txBody>
          <a:bodyPr/>
          <a:lstStyle>
            <a:extLst/>
          </a:lstStyle>
          <a:p>
            <a:fld id="{83563B19-5B2B-4AAC-A66D-8FF7C83E8865}"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masterClrMapping/>
  </p:clrMapOvr>
  <p:transition xmlns:p14="http://schemas.microsoft.com/office/powerpoint/2010/main" advTm="500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C1EFFE2-E40B-44F0-9F8D-EBDA0AA27556}" type="slidenum">
              <a:rPr lang="en-US" smtClean="0"/>
              <a:pPr/>
              <a:t>‹#›</a:t>
            </a:fld>
            <a:endParaRPr lang="en-US" dirty="0"/>
          </a:p>
        </p:txBody>
      </p:sp>
    </p:spTree>
  </p:cSld>
  <p:clrMapOvr>
    <a:masterClrMapping/>
  </p:clrMapOvr>
  <p:transition xmlns:p14="http://schemas.microsoft.com/office/powerpoint/2010/main"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654"/>
            <a:ext cx="30077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2653"/>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703"/>
            <a:ext cx="30077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1EFFE2-E40B-44F0-9F8D-EBDA0AA27556}" type="slidenum">
              <a:rPr lang="en-US" smtClean="0"/>
              <a:pPr/>
              <a:t>‹#›</a:t>
            </a:fld>
            <a:endParaRPr lang="en-US" dirty="0"/>
          </a:p>
        </p:txBody>
      </p:sp>
    </p:spTree>
  </p:cSld>
  <p:clrMapOvr>
    <a:masterClrMapping/>
  </p:clrMapOvr>
  <p:transition xmlns:p14="http://schemas.microsoft.com/office/powerpoint/2010/main" advTm="500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817" y="613172"/>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817" y="536733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1EFFE2-E40B-44F0-9F8D-EBDA0AA27556}" type="slidenum">
              <a:rPr lang="en-US" smtClean="0"/>
              <a:pPr/>
              <a:t>‹#›</a:t>
            </a:fld>
            <a:endParaRPr lang="en-US" dirty="0"/>
          </a:p>
        </p:txBody>
      </p:sp>
    </p:spTree>
  </p:cSld>
  <p:clrMapOvr>
    <a:masterClrMapping/>
  </p:clrMapOvr>
  <p:transition xmlns:p14="http://schemas.microsoft.com/office/powerpoint/2010/main" advTm="5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1EFFE2-E40B-44F0-9F8D-EBDA0AA27556}" type="slidenum">
              <a:rPr lang="en-US" smtClean="0"/>
              <a:pPr/>
              <a:t>‹#›</a:t>
            </a:fld>
            <a:endParaRPr lang="en-US" dirty="0"/>
          </a:p>
        </p:txBody>
      </p:sp>
    </p:spTree>
  </p:cSld>
  <p:clrMapOvr>
    <a:masterClrMapping/>
  </p:clrMapOvr>
  <p:transition xmlns:p14="http://schemas.microsoft.com/office/powerpoint/2010/main" advTm="500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035"/>
            <a:ext cx="2057400" cy="58507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035"/>
            <a:ext cx="5969000" cy="58507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1EFFE2-E40B-44F0-9F8D-EBDA0AA27556}" type="slidenum">
              <a:rPr lang="en-US" smtClean="0"/>
              <a:pPr/>
              <a:t>‹#›</a:t>
            </a:fld>
            <a:endParaRPr lang="en-US" dirty="0"/>
          </a:p>
        </p:txBody>
      </p:sp>
    </p:spTree>
  </p:cSld>
  <p:clrMapOvr>
    <a:masterClrMapping/>
  </p:clrMapOvr>
  <p:transition xmlns:p14="http://schemas.microsoft.com/office/powerpoint/2010/main"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0E295D2-AE44-4374-A884-1A794EA1BC3F}" type="datetimeFigureOut">
              <a:rPr lang="en-US" smtClean="0"/>
              <a:pPr/>
              <a:t>3/17/15</a:t>
            </a:fld>
            <a:endParaRPr lang="en-US" dirty="0"/>
          </a:p>
        </p:txBody>
      </p:sp>
      <p:sp>
        <p:nvSpPr>
          <p:cNvPr id="6" name="Footer Placeholder 5"/>
          <p:cNvSpPr>
            <a:spLocks noGrp="1"/>
          </p:cNvSpPr>
          <p:nvPr>
            <p:ph type="ftr" sz="quarter" idx="11"/>
          </p:nvPr>
        </p:nvSpPr>
        <p:spPr/>
        <p:txBody>
          <a:bodyPr/>
          <a:lstStyle>
            <a:extLst/>
          </a:lstStyle>
          <a:p>
            <a:r>
              <a:rPr lang="en-US" dirty="0" smtClean="0"/>
              <a:t>Youth Business : ALLIANCE</a:t>
            </a:r>
          </a:p>
        </p:txBody>
      </p:sp>
      <p:sp>
        <p:nvSpPr>
          <p:cNvPr id="7" name="Slide Number Placeholder 6"/>
          <p:cNvSpPr>
            <a:spLocks noGrp="1"/>
          </p:cNvSpPr>
          <p:nvPr>
            <p:ph type="sldNum" sz="quarter" idx="12"/>
          </p:nvPr>
        </p:nvSpPr>
        <p:spPr/>
        <p:txBody>
          <a:bodyPr/>
          <a:lstStyle>
            <a:extLst/>
          </a:lstStyle>
          <a:p>
            <a:fld id="{83563B19-5B2B-4AAC-A66D-8FF7C83E8865}"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transition xmlns:p14="http://schemas.microsoft.com/office/powerpoint/2010/main" advTm="500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1"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1"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0E295D2-AE44-4374-A884-1A794EA1BC3F}" type="datetimeFigureOut">
              <a:rPr lang="en-US" smtClean="0"/>
              <a:pPr/>
              <a:t>3/17/15</a:t>
            </a:fld>
            <a:endParaRPr lang="en-US" dirty="0"/>
          </a:p>
        </p:txBody>
      </p:sp>
      <p:sp>
        <p:nvSpPr>
          <p:cNvPr id="8" name="Footer Placeholder 7"/>
          <p:cNvSpPr>
            <a:spLocks noGrp="1"/>
          </p:cNvSpPr>
          <p:nvPr>
            <p:ph type="ftr" sz="quarter" idx="11"/>
          </p:nvPr>
        </p:nvSpPr>
        <p:spPr/>
        <p:txBody>
          <a:bodyPr/>
          <a:lstStyle>
            <a:extLst/>
          </a:lstStyle>
          <a:p>
            <a:r>
              <a:rPr lang="en-US" dirty="0" smtClean="0"/>
              <a:t>Youth Business : ALLIANCE</a:t>
            </a:r>
            <a:endParaRPr lang="en-US" dirty="0"/>
          </a:p>
        </p:txBody>
      </p:sp>
      <p:sp>
        <p:nvSpPr>
          <p:cNvPr id="9" name="Slide Number Placeholder 8"/>
          <p:cNvSpPr>
            <a:spLocks noGrp="1"/>
          </p:cNvSpPr>
          <p:nvPr>
            <p:ph type="sldNum" sz="quarter" idx="12"/>
          </p:nvPr>
        </p:nvSpPr>
        <p:spPr/>
        <p:txBody>
          <a:bodyPr/>
          <a:lstStyle>
            <a:extLst/>
          </a:lstStyle>
          <a:p>
            <a:fld id="{83563B19-5B2B-4AAC-A66D-8FF7C83E8865}" type="slidenum">
              <a:rPr lang="en-US" smtClean="0"/>
              <a:pPr/>
              <a:t>‹#›</a:t>
            </a:fld>
            <a:endParaRPr lang="en-US" dirty="0"/>
          </a:p>
        </p:txBody>
      </p:sp>
    </p:spTree>
  </p:cSld>
  <p:clrMapOvr>
    <a:masterClrMapping/>
  </p:clrMapOvr>
  <p:transition xmlns:p14="http://schemas.microsoft.com/office/powerpoint/2010/main"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0E295D2-AE44-4374-A884-1A794EA1BC3F}" type="datetimeFigureOut">
              <a:rPr lang="en-US" smtClean="0"/>
              <a:pPr/>
              <a:t>3/17/15</a:t>
            </a:fld>
            <a:endParaRPr lang="en-US" dirty="0"/>
          </a:p>
        </p:txBody>
      </p:sp>
      <p:sp>
        <p:nvSpPr>
          <p:cNvPr id="4" name="Footer Placeholder 3"/>
          <p:cNvSpPr>
            <a:spLocks noGrp="1"/>
          </p:cNvSpPr>
          <p:nvPr>
            <p:ph type="ftr" sz="quarter" idx="11"/>
          </p:nvPr>
        </p:nvSpPr>
        <p:spPr/>
        <p:txBody>
          <a:bodyPr/>
          <a:lstStyle>
            <a:extLst/>
          </a:lstStyle>
          <a:p>
            <a:r>
              <a:rPr lang="en-US" dirty="0" smtClean="0"/>
              <a:t>Youth Business : ALLIANCE</a:t>
            </a:r>
          </a:p>
        </p:txBody>
      </p:sp>
      <p:sp>
        <p:nvSpPr>
          <p:cNvPr id="5" name="Slide Number Placeholder 4"/>
          <p:cNvSpPr>
            <a:spLocks noGrp="1"/>
          </p:cNvSpPr>
          <p:nvPr>
            <p:ph type="sldNum" sz="quarter" idx="12"/>
          </p:nvPr>
        </p:nvSpPr>
        <p:spPr/>
        <p:txBody>
          <a:bodyPr/>
          <a:lstStyle>
            <a:extLst/>
          </a:lstStyle>
          <a:p>
            <a:fld id="{83563B19-5B2B-4AAC-A66D-8FF7C83E8865}"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transition xmlns:p14="http://schemas.microsoft.com/office/powerpoint/2010/main"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0E295D2-AE44-4374-A884-1A794EA1BC3F}" type="datetimeFigureOut">
              <a:rPr lang="en-US" smtClean="0"/>
              <a:pPr/>
              <a:t>3/17/15</a:t>
            </a:fld>
            <a:endParaRPr lang="en-US" dirty="0"/>
          </a:p>
        </p:txBody>
      </p:sp>
      <p:sp>
        <p:nvSpPr>
          <p:cNvPr id="3" name="Footer Placeholder 2"/>
          <p:cNvSpPr>
            <a:spLocks noGrp="1"/>
          </p:cNvSpPr>
          <p:nvPr>
            <p:ph type="ftr" sz="quarter" idx="11"/>
          </p:nvPr>
        </p:nvSpPr>
        <p:spPr/>
        <p:txBody>
          <a:bodyPr/>
          <a:lstStyle>
            <a:extLst/>
          </a:lstStyle>
          <a:p>
            <a:r>
              <a:rPr lang="en-US" dirty="0" smtClean="0"/>
              <a:t>Youth Business : ALLIANCE</a:t>
            </a:r>
            <a:endParaRPr lang="en-US" dirty="0"/>
          </a:p>
        </p:txBody>
      </p:sp>
      <p:sp>
        <p:nvSpPr>
          <p:cNvPr id="4" name="Slide Number Placeholder 3"/>
          <p:cNvSpPr>
            <a:spLocks noGrp="1"/>
          </p:cNvSpPr>
          <p:nvPr>
            <p:ph type="sldNum" sz="quarter" idx="12"/>
          </p:nvPr>
        </p:nvSpPr>
        <p:spPr/>
        <p:txBody>
          <a:bodyPr/>
          <a:lstStyle>
            <a:extLst/>
          </a:lstStyle>
          <a:p>
            <a:fld id="{83563B19-5B2B-4AAC-A66D-8FF7C83E8865}" type="slidenum">
              <a:rPr lang="en-US" smtClean="0"/>
              <a:pPr/>
              <a:t>‹#›</a:t>
            </a:fld>
            <a:endParaRPr lang="en-US" dirty="0"/>
          </a:p>
        </p:txBody>
      </p:sp>
    </p:spTree>
  </p:cSld>
  <p:clrMapOvr>
    <a:masterClrMapping/>
  </p:clrMapOvr>
  <p:transition xmlns:p14="http://schemas.microsoft.com/office/powerpoint/2010/main" advTm="500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10E295D2-AE44-4374-A884-1A794EA1BC3F}" type="datetimeFigureOut">
              <a:rPr lang="en-US" smtClean="0"/>
              <a:pPr/>
              <a:t>3/17/15</a:t>
            </a:fld>
            <a:endParaRPr lang="en-US" dirty="0"/>
          </a:p>
        </p:txBody>
      </p:sp>
      <p:sp>
        <p:nvSpPr>
          <p:cNvPr id="6" name="Footer Placeholder 5"/>
          <p:cNvSpPr>
            <a:spLocks noGrp="1"/>
          </p:cNvSpPr>
          <p:nvPr>
            <p:ph type="ftr" sz="quarter" idx="11"/>
          </p:nvPr>
        </p:nvSpPr>
        <p:spPr/>
        <p:txBody>
          <a:bodyPr/>
          <a:lstStyle>
            <a:extLst/>
          </a:lstStyle>
          <a:p>
            <a:r>
              <a:rPr lang="en-US" dirty="0" smtClean="0"/>
              <a:t>Youth Business : ALLIANCE</a:t>
            </a:r>
          </a:p>
        </p:txBody>
      </p:sp>
      <p:sp>
        <p:nvSpPr>
          <p:cNvPr id="7" name="Slide Number Placeholder 6"/>
          <p:cNvSpPr>
            <a:spLocks noGrp="1"/>
          </p:cNvSpPr>
          <p:nvPr>
            <p:ph type="sldNum" sz="quarter" idx="12"/>
          </p:nvPr>
        </p:nvSpPr>
        <p:spPr/>
        <p:txBody>
          <a:bodyPr/>
          <a:lstStyle>
            <a:extLst/>
          </a:lstStyle>
          <a:p>
            <a:fld id="{2754ED01-E2A0-4C1E-8E21-014B99041579}" type="slidenum">
              <a:rPr lang="en-US" smtClean="0"/>
              <a:pPr/>
              <a:t>‹#›</a:t>
            </a:fld>
            <a:endParaRPr lang="en-US" dirty="0"/>
          </a:p>
        </p:txBody>
      </p:sp>
    </p:spTree>
  </p:cSld>
  <p:clrMapOvr>
    <a:masterClrMapping/>
  </p:clrMapOvr>
  <p:transition xmlns:p14="http://schemas.microsoft.com/office/powerpoint/2010/main" advTm="500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3"/>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Drag picture to placeholder or click icon to add</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0E295D2-AE44-4374-A884-1A794EA1BC3F}" type="datetimeFigureOut">
              <a:rPr lang="en-US" smtClean="0"/>
              <a:pPr/>
              <a:t>3/17/15</a:t>
            </a:fld>
            <a:endParaRPr lang="en-US" dirty="0"/>
          </a:p>
        </p:txBody>
      </p:sp>
      <p:sp>
        <p:nvSpPr>
          <p:cNvPr id="6" name="Footer Placeholder 5"/>
          <p:cNvSpPr>
            <a:spLocks noGrp="1"/>
          </p:cNvSpPr>
          <p:nvPr>
            <p:ph type="ftr" sz="quarter" idx="11"/>
          </p:nvPr>
        </p:nvSpPr>
        <p:spPr>
          <a:xfrm>
            <a:off x="4380073" y="6407945"/>
            <a:ext cx="2350681" cy="365125"/>
          </a:xfrm>
        </p:spPr>
        <p:txBody>
          <a:bodyPr/>
          <a:lstStyle>
            <a:lvl1pPr>
              <a:defRPr>
                <a:solidFill>
                  <a:schemeClr val="tx1"/>
                </a:solidFill>
              </a:defRPr>
            </a:lvl1pPr>
            <a:extLst/>
          </a:lstStyle>
          <a:p>
            <a:r>
              <a:rPr lang="en-US" dirty="0" smtClean="0"/>
              <a:t>Youth Business : ALLIANCE</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83563B19-5B2B-4AAC-A66D-8FF7C83E8865}" type="slidenum">
              <a:rPr lang="en-US" smtClean="0"/>
              <a:pPr/>
              <a:t>‹#›</a:t>
            </a:fld>
            <a:endParaRPr lang="en-US" dirty="0"/>
          </a:p>
        </p:txBody>
      </p:sp>
      <p:sp>
        <p:nvSpPr>
          <p:cNvPr id="2" name="Title 1"/>
          <p:cNvSpPr>
            <a:spLocks noGrp="1"/>
          </p:cNvSpPr>
          <p:nvPr>
            <p:ph type="title"/>
          </p:nvPr>
        </p:nvSpPr>
        <p:spPr>
          <a:xfrm>
            <a:off x="228600" y="4865123"/>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7"/>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3" y="5791254"/>
            <a:ext cx="3402315"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masterClrMapping/>
  </p:clrMapOvr>
  <p:transition xmlns:p14="http://schemas.microsoft.com/office/powerpoint/2010/main" advTm="500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7"/>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3" y="5791254"/>
            <a:ext cx="3402315"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481329"/>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0E295D2-AE44-4374-A884-1A794EA1BC3F}" type="datetimeFigureOut">
              <a:rPr lang="en-US" smtClean="0"/>
              <a:pPr/>
              <a:t>3/17/15</a:t>
            </a:fld>
            <a:endParaRPr lang="en-US" dirty="0"/>
          </a:p>
        </p:txBody>
      </p:sp>
      <p:sp>
        <p:nvSpPr>
          <p:cNvPr id="22" name="Footer Placeholder 21"/>
          <p:cNvSpPr>
            <a:spLocks noGrp="1"/>
          </p:cNvSpPr>
          <p:nvPr>
            <p:ph type="ftr" sz="quarter" idx="3"/>
          </p:nvPr>
        </p:nvSpPr>
        <p:spPr>
          <a:xfrm>
            <a:off x="4380073" y="6407945"/>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5"/>
            <a:ext cx="365760" cy="365125"/>
          </a:xfrm>
          <a:prstGeom prst="rect">
            <a:avLst/>
          </a:prstGeom>
        </p:spPr>
        <p:txBody>
          <a:bodyPr vert="horz" anchor="b"/>
          <a:lstStyle>
            <a:lvl1pPr algn="r" eaLnBrk="1" latinLnBrk="0" hangingPunct="1">
              <a:defRPr kumimoji="0" sz="1000" b="0">
                <a:solidFill>
                  <a:schemeClr val="tx1"/>
                </a:solidFill>
              </a:defRPr>
            </a:lvl1pPr>
            <a:extLst/>
          </a:lstStyle>
          <a:p>
            <a:fld id="{83563B19-5B2B-4AAC-A66D-8FF7C83E886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xmlns:p14="http://schemas.microsoft.com/office/powerpoint/2010/main" advTm="5000"/>
  <p:timing>
    <p:tnLst>
      <p:par>
        <p:cTn xmlns:p14="http://schemas.microsoft.com/office/powerpoint/2010/main" id="1" dur="indefinite" restart="never" nodeType="tmRoot"/>
      </p:par>
    </p:tnLst>
  </p:timing>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503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56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748"/>
            <a:ext cx="2133600" cy="364331"/>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748"/>
            <a:ext cx="2895600" cy="36433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748"/>
            <a:ext cx="2133600" cy="364331"/>
          </a:xfrm>
          <a:prstGeom prst="rect">
            <a:avLst/>
          </a:prstGeom>
        </p:spPr>
        <p:txBody>
          <a:bodyPr vert="horz" lIns="91440" tIns="45720" rIns="91440" bIns="45720" rtlCol="0" anchor="ctr"/>
          <a:lstStyle>
            <a:lvl1pPr algn="r">
              <a:defRPr sz="1200">
                <a:solidFill>
                  <a:schemeClr val="tx1">
                    <a:tint val="75000"/>
                  </a:schemeClr>
                </a:solidFill>
              </a:defRPr>
            </a:lvl1pPr>
          </a:lstStyle>
          <a:p>
            <a:fld id="{62A1F45F-05F6-42A6-A98F-CD8D293CF2A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Lst>
  <p:transition xmlns:p14="http://schemas.microsoft.com/office/powerpoint/2010/main" advTm="5000"/>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503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56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748"/>
            <a:ext cx="2133600" cy="364331"/>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748"/>
            <a:ext cx="2895600" cy="36433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748"/>
            <a:ext cx="2133600" cy="364331"/>
          </a:xfrm>
          <a:prstGeom prst="rect">
            <a:avLst/>
          </a:prstGeom>
        </p:spPr>
        <p:txBody>
          <a:bodyPr vert="horz" lIns="91440" tIns="45720" rIns="91440" bIns="45720" rtlCol="0" anchor="ctr"/>
          <a:lstStyle>
            <a:lvl1pPr algn="r">
              <a:defRPr sz="1200">
                <a:solidFill>
                  <a:schemeClr val="tx1">
                    <a:tint val="75000"/>
                  </a:schemeClr>
                </a:solidFill>
              </a:defRPr>
            </a:lvl1pPr>
          </a:lstStyle>
          <a:p>
            <a:fld id="{5C1EFFE2-E40B-44F0-9F8D-EBDA0AA27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ransition xmlns:p14="http://schemas.microsoft.com/office/powerpoint/2010/main" advTm="5000"/>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76400"/>
            <a:ext cx="6705600" cy="3810000"/>
          </a:xfrm>
        </p:spPr>
        <p:txBody>
          <a:bodyPr>
            <a:normAutofit/>
          </a:bodyPr>
          <a:lstStyle/>
          <a:p>
            <a:pPr marL="109728" indent="0" algn="ctr">
              <a:buNone/>
            </a:pPr>
            <a:r>
              <a:rPr lang="en-US" b="1" dirty="0" smtClean="0">
                <a:latin typeface="Candara"/>
                <a:cs typeface="Candara"/>
              </a:rPr>
              <a:t>Presentation For:</a:t>
            </a:r>
          </a:p>
          <a:p>
            <a:pPr marL="109728" indent="0" algn="ctr">
              <a:buNone/>
            </a:pPr>
            <a:endParaRPr lang="en-US" dirty="0" smtClean="0">
              <a:latin typeface="Candara"/>
              <a:cs typeface="Candara"/>
            </a:endParaRPr>
          </a:p>
          <a:p>
            <a:pPr marL="109728" indent="0" algn="ctr">
              <a:buNone/>
            </a:pPr>
            <a:r>
              <a:rPr lang="en-US" b="1" dirty="0" smtClean="0">
                <a:latin typeface="Candara"/>
                <a:cs typeface="Candara"/>
              </a:rPr>
              <a:t>ALLIANCE COLLINS FAMILY</a:t>
            </a:r>
          </a:p>
          <a:p>
            <a:pPr marL="109728" indent="0" algn="ctr">
              <a:buNone/>
            </a:pPr>
            <a:endParaRPr lang="en-US" dirty="0" smtClean="0">
              <a:latin typeface="Candara"/>
              <a:cs typeface="Candara"/>
            </a:endParaRPr>
          </a:p>
          <a:p>
            <a:pPr marL="109728" indent="0" algn="ctr">
              <a:buNone/>
            </a:pPr>
            <a:endParaRPr lang="en-US" b="1" dirty="0" smtClean="0">
              <a:latin typeface="Candara"/>
              <a:cs typeface="Candara"/>
            </a:endParaRPr>
          </a:p>
          <a:p>
            <a:pPr marL="109728" indent="0" algn="ctr">
              <a:buNone/>
            </a:pPr>
            <a:r>
              <a:rPr lang="en-US" b="1" dirty="0" smtClean="0">
                <a:latin typeface="Candara"/>
                <a:cs typeface="Candara"/>
              </a:rPr>
              <a:t>Given by:</a:t>
            </a:r>
            <a:endParaRPr lang="en-US" b="1" dirty="0">
              <a:latin typeface="Candara"/>
              <a:cs typeface="Candara"/>
            </a:endParaRPr>
          </a:p>
          <a:p>
            <a:pPr marL="109728" indent="0" algn="ctr">
              <a:buNone/>
            </a:pPr>
            <a:r>
              <a:rPr lang="en-US" b="1" dirty="0" smtClean="0">
                <a:latin typeface="Candara"/>
                <a:cs typeface="Candara"/>
              </a:rPr>
              <a:t>Brad Pollak </a:t>
            </a:r>
          </a:p>
          <a:p>
            <a:pPr marL="109728" indent="0" algn="ctr">
              <a:buNone/>
            </a:pPr>
            <a:r>
              <a:rPr lang="en-US" b="1" dirty="0" smtClean="0">
                <a:latin typeface="Candara"/>
                <a:cs typeface="Candara"/>
              </a:rPr>
              <a:t>March 23, 2015</a:t>
            </a:r>
            <a:endParaRPr lang="en-US" b="1" dirty="0" smtClean="0">
              <a:latin typeface="Candara"/>
              <a:cs typeface="Candara"/>
            </a:endParaRPr>
          </a:p>
          <a:p>
            <a:pPr marL="109728" indent="0" algn="ctr">
              <a:buNone/>
            </a:pPr>
            <a:endParaRPr lang="en-US" dirty="0" smtClean="0">
              <a:latin typeface="Candara"/>
              <a:cs typeface="Candara"/>
            </a:endParaRPr>
          </a:p>
          <a:p>
            <a:pPr marL="109728" indent="0" algn="ctr">
              <a:buNone/>
            </a:pPr>
            <a:endParaRPr lang="en-US" dirty="0" smtClean="0">
              <a:latin typeface="Candara"/>
              <a:cs typeface="Candara"/>
            </a:endParaRPr>
          </a:p>
        </p:txBody>
      </p:sp>
      <p:sp>
        <p:nvSpPr>
          <p:cNvPr id="7" name="Footer Placeholder 6"/>
          <p:cNvSpPr>
            <a:spLocks noGrp="1"/>
          </p:cNvSpPr>
          <p:nvPr>
            <p:ph type="ftr" sz="quarter" idx="11"/>
          </p:nvPr>
        </p:nvSpPr>
        <p:spPr/>
        <p:txBody>
          <a:bodyPr/>
          <a:lstStyle/>
          <a:p>
            <a:r>
              <a:rPr lang="en-US" dirty="0" smtClean="0"/>
              <a:t>Youth Business : ALLIANCE</a:t>
            </a:r>
          </a:p>
        </p:txBody>
      </p:sp>
      <p:sp>
        <p:nvSpPr>
          <p:cNvPr id="8" name="Slide Number Placeholder 7"/>
          <p:cNvSpPr>
            <a:spLocks noGrp="1"/>
          </p:cNvSpPr>
          <p:nvPr>
            <p:ph type="sldNum" sz="quarter" idx="12"/>
          </p:nvPr>
        </p:nvSpPr>
        <p:spPr/>
        <p:txBody>
          <a:bodyPr/>
          <a:lstStyle/>
          <a:p>
            <a:fld id="{83563B19-5B2B-4AAC-A66D-8FF7C83E8865}" type="slidenum">
              <a:rPr lang="en-US" smtClean="0"/>
              <a:pPr/>
              <a:t>1</a:t>
            </a:fld>
            <a:endParaRPr lang="en-US" dirty="0"/>
          </a:p>
        </p:txBody>
      </p:sp>
      <p:sp>
        <p:nvSpPr>
          <p:cNvPr id="2" name="Title 1"/>
          <p:cNvSpPr>
            <a:spLocks noGrp="1"/>
          </p:cNvSpPr>
          <p:nvPr>
            <p:ph type="title"/>
          </p:nvPr>
        </p:nvSpPr>
        <p:spPr>
          <a:xfrm>
            <a:off x="533400" y="457200"/>
            <a:ext cx="7848600" cy="1143000"/>
          </a:xfrm>
        </p:spPr>
        <p:txBody>
          <a:bodyPr>
            <a:normAutofit fontScale="90000"/>
          </a:bodyPr>
          <a:lstStyle/>
          <a:p>
            <a:pPr algn="ctr"/>
            <a:r>
              <a:rPr lang="en-US" dirty="0" smtClean="0"/>
              <a:t>THE YOUTH BUSINESS ALLIANCE</a:t>
            </a:r>
            <a:endParaRPr lang="en-US" sz="2000" dirty="0"/>
          </a:p>
        </p:txBody>
      </p:sp>
    </p:spTree>
    <p:extLst>
      <p:ext uri="{BB962C8B-B14F-4D97-AF65-F5344CB8AC3E}">
        <p14:creationId xmlns:p14="http://schemas.microsoft.com/office/powerpoint/2010/main" val="1230135156"/>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dirty="0" smtClean="0"/>
              <a:t>Youth Business : ALLIANCE</a:t>
            </a:r>
          </a:p>
        </p:txBody>
      </p:sp>
      <p:sp>
        <p:nvSpPr>
          <p:cNvPr id="16" name="Slide Number Placeholder 15"/>
          <p:cNvSpPr>
            <a:spLocks noGrp="1"/>
          </p:cNvSpPr>
          <p:nvPr>
            <p:ph type="sldNum" sz="quarter" idx="12"/>
          </p:nvPr>
        </p:nvSpPr>
        <p:spPr/>
        <p:txBody>
          <a:bodyPr/>
          <a:lstStyle/>
          <a:p>
            <a:fld id="{83563B19-5B2B-4AAC-A66D-8FF7C83E8865}" type="slidenum">
              <a:rPr lang="en-US" smtClean="0"/>
              <a:pPr/>
              <a:t>10</a:t>
            </a:fld>
            <a:endParaRPr lang="en-US" dirty="0"/>
          </a:p>
        </p:txBody>
      </p:sp>
      <p:sp>
        <p:nvSpPr>
          <p:cNvPr id="2" name="Title 1"/>
          <p:cNvSpPr>
            <a:spLocks noGrp="1"/>
          </p:cNvSpPr>
          <p:nvPr>
            <p:ph type="title"/>
          </p:nvPr>
        </p:nvSpPr>
        <p:spPr/>
        <p:txBody>
          <a:bodyPr>
            <a:normAutofit/>
          </a:bodyPr>
          <a:lstStyle/>
          <a:p>
            <a:r>
              <a:rPr lang="en-US" sz="3600" dirty="0" smtClean="0"/>
              <a:t>…then to Ithaca, New York</a:t>
            </a:r>
            <a:endParaRPr lang="en-US" sz="3600" dirty="0"/>
          </a:p>
        </p:txBody>
      </p:sp>
      <p:sp>
        <p:nvSpPr>
          <p:cNvPr id="8" name="Content Placeholder 2"/>
          <p:cNvSpPr txBox="1">
            <a:spLocks/>
          </p:cNvSpPr>
          <p:nvPr/>
        </p:nvSpPr>
        <p:spPr>
          <a:xfrm>
            <a:off x="4640826" y="2011928"/>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pPr marL="0" indent="0">
              <a:buNone/>
            </a:pPr>
            <a:endParaRPr lang="en-US" dirty="0" smtClean="0"/>
          </a:p>
          <a:p>
            <a:endParaRPr lang="en-US" dirty="0" smtClean="0"/>
          </a:p>
          <a:p>
            <a:endParaRPr lang="en-US" dirty="0" smtClean="0"/>
          </a:p>
          <a:p>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p:txBody>
      </p:sp>
      <p:pic>
        <p:nvPicPr>
          <p:cNvPr id="5" name="Picture 4"/>
          <p:cNvPicPr>
            <a:picLocks noChangeAspect="1"/>
          </p:cNvPicPr>
          <p:nvPr/>
        </p:nvPicPr>
        <p:blipFill>
          <a:blip r:embed="rId2"/>
          <a:stretch>
            <a:fillRect/>
          </a:stretch>
        </p:blipFill>
        <p:spPr>
          <a:xfrm>
            <a:off x="2057400" y="1524000"/>
            <a:ext cx="5359400" cy="4559300"/>
          </a:xfrm>
          <a:prstGeom prst="rect">
            <a:avLst/>
          </a:prstGeom>
        </p:spPr>
      </p:pic>
    </p:spTree>
    <p:extLst>
      <p:ext uri="{BB962C8B-B14F-4D97-AF65-F5344CB8AC3E}">
        <p14:creationId xmlns:p14="http://schemas.microsoft.com/office/powerpoint/2010/main" val="3161102662"/>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dirty="0" smtClean="0"/>
              <a:t>Youth Business : ALLIANCE</a:t>
            </a:r>
          </a:p>
        </p:txBody>
      </p:sp>
      <p:sp>
        <p:nvSpPr>
          <p:cNvPr id="16" name="Slide Number Placeholder 15"/>
          <p:cNvSpPr>
            <a:spLocks noGrp="1"/>
          </p:cNvSpPr>
          <p:nvPr>
            <p:ph type="sldNum" sz="quarter" idx="12"/>
          </p:nvPr>
        </p:nvSpPr>
        <p:spPr/>
        <p:txBody>
          <a:bodyPr/>
          <a:lstStyle/>
          <a:p>
            <a:fld id="{83563B19-5B2B-4AAC-A66D-8FF7C83E8865}" type="slidenum">
              <a:rPr lang="en-US" smtClean="0"/>
              <a:pPr/>
              <a:t>11</a:t>
            </a:fld>
            <a:endParaRPr lang="en-US" dirty="0"/>
          </a:p>
        </p:txBody>
      </p:sp>
      <p:sp>
        <p:nvSpPr>
          <p:cNvPr id="2" name="Title 1"/>
          <p:cNvSpPr>
            <a:spLocks noGrp="1"/>
          </p:cNvSpPr>
          <p:nvPr>
            <p:ph type="title"/>
          </p:nvPr>
        </p:nvSpPr>
        <p:spPr>
          <a:xfrm>
            <a:off x="457200" y="274638"/>
            <a:ext cx="8229600" cy="1020762"/>
          </a:xfrm>
        </p:spPr>
        <p:txBody>
          <a:bodyPr>
            <a:normAutofit/>
          </a:bodyPr>
          <a:lstStyle/>
          <a:p>
            <a:r>
              <a:rPr lang="en-US" sz="3600" dirty="0" smtClean="0"/>
              <a:t>…here’s Ithaca </a:t>
            </a:r>
            <a:r>
              <a:rPr lang="en-US" sz="3600" dirty="0" smtClean="0"/>
              <a:t>in </a:t>
            </a:r>
            <a:r>
              <a:rPr lang="en-US" sz="3600" dirty="0" smtClean="0"/>
              <a:t>winter</a:t>
            </a:r>
            <a:endParaRPr lang="en-US" sz="3600" dirty="0"/>
          </a:p>
        </p:txBody>
      </p:sp>
      <p:sp>
        <p:nvSpPr>
          <p:cNvPr id="8" name="Content Placeholder 2"/>
          <p:cNvSpPr txBox="1">
            <a:spLocks/>
          </p:cNvSpPr>
          <p:nvPr/>
        </p:nvSpPr>
        <p:spPr>
          <a:xfrm>
            <a:off x="4640826" y="2011928"/>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pPr marL="0" indent="0">
              <a:buNone/>
            </a:pPr>
            <a:endParaRPr lang="en-US" dirty="0" smtClean="0"/>
          </a:p>
          <a:p>
            <a:endParaRPr lang="en-US" dirty="0" smtClean="0"/>
          </a:p>
          <a:p>
            <a:endParaRPr lang="en-US" dirty="0" smtClean="0"/>
          </a:p>
          <a:p>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p:txBody>
      </p:sp>
      <p:pic>
        <p:nvPicPr>
          <p:cNvPr id="3" name="Picture 2"/>
          <p:cNvPicPr>
            <a:picLocks noChangeAspect="1"/>
          </p:cNvPicPr>
          <p:nvPr/>
        </p:nvPicPr>
        <p:blipFill>
          <a:blip r:embed="rId2"/>
          <a:stretch>
            <a:fillRect/>
          </a:stretch>
        </p:blipFill>
        <p:spPr>
          <a:xfrm>
            <a:off x="1066800" y="1295400"/>
            <a:ext cx="6629400" cy="4419600"/>
          </a:xfrm>
          <a:prstGeom prst="rect">
            <a:avLst/>
          </a:prstGeom>
        </p:spPr>
      </p:pic>
    </p:spTree>
    <p:extLst>
      <p:ext uri="{BB962C8B-B14F-4D97-AF65-F5344CB8AC3E}">
        <p14:creationId xmlns:p14="http://schemas.microsoft.com/office/powerpoint/2010/main" val="2795627513"/>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dirty="0" smtClean="0"/>
              <a:t>Youth Business : ALLIANCE</a:t>
            </a:r>
          </a:p>
        </p:txBody>
      </p:sp>
      <p:sp>
        <p:nvSpPr>
          <p:cNvPr id="16" name="Slide Number Placeholder 15"/>
          <p:cNvSpPr>
            <a:spLocks noGrp="1"/>
          </p:cNvSpPr>
          <p:nvPr>
            <p:ph type="sldNum" sz="quarter" idx="12"/>
          </p:nvPr>
        </p:nvSpPr>
        <p:spPr/>
        <p:txBody>
          <a:bodyPr/>
          <a:lstStyle/>
          <a:p>
            <a:fld id="{83563B19-5B2B-4AAC-A66D-8FF7C83E8865}" type="slidenum">
              <a:rPr lang="en-US" smtClean="0"/>
              <a:pPr/>
              <a:t>12</a:t>
            </a:fld>
            <a:endParaRPr lang="en-US" dirty="0"/>
          </a:p>
        </p:txBody>
      </p:sp>
      <p:sp>
        <p:nvSpPr>
          <p:cNvPr id="2" name="Title 1"/>
          <p:cNvSpPr>
            <a:spLocks noGrp="1"/>
          </p:cNvSpPr>
          <p:nvPr>
            <p:ph type="title"/>
          </p:nvPr>
        </p:nvSpPr>
        <p:spPr>
          <a:xfrm>
            <a:off x="457200" y="274638"/>
            <a:ext cx="8229600" cy="1020762"/>
          </a:xfrm>
        </p:spPr>
        <p:txBody>
          <a:bodyPr>
            <a:normAutofit/>
          </a:bodyPr>
          <a:lstStyle/>
          <a:p>
            <a:r>
              <a:rPr lang="en-US" sz="3600" dirty="0" smtClean="0"/>
              <a:t>…then to San Francisco…</a:t>
            </a:r>
            <a:endParaRPr lang="en-US" sz="3600" dirty="0"/>
          </a:p>
        </p:txBody>
      </p:sp>
      <p:sp>
        <p:nvSpPr>
          <p:cNvPr id="8" name="Content Placeholder 2"/>
          <p:cNvSpPr txBox="1">
            <a:spLocks/>
          </p:cNvSpPr>
          <p:nvPr/>
        </p:nvSpPr>
        <p:spPr>
          <a:xfrm>
            <a:off x="4640826" y="2011928"/>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pPr marL="0" indent="0">
              <a:buNone/>
            </a:pPr>
            <a:endParaRPr lang="en-US" dirty="0" smtClean="0"/>
          </a:p>
          <a:p>
            <a:endParaRPr lang="en-US" dirty="0" smtClean="0"/>
          </a:p>
          <a:p>
            <a:endParaRPr lang="en-US" dirty="0" smtClean="0"/>
          </a:p>
          <a:p>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p:txBody>
      </p:sp>
      <p:pic>
        <p:nvPicPr>
          <p:cNvPr id="4" name="Picture 3"/>
          <p:cNvPicPr>
            <a:picLocks noChangeAspect="1"/>
          </p:cNvPicPr>
          <p:nvPr/>
        </p:nvPicPr>
        <p:blipFill>
          <a:blip r:embed="rId2"/>
          <a:stretch>
            <a:fillRect/>
          </a:stretch>
        </p:blipFill>
        <p:spPr>
          <a:xfrm>
            <a:off x="1447800" y="1600200"/>
            <a:ext cx="6683316" cy="3962400"/>
          </a:xfrm>
          <a:prstGeom prst="rect">
            <a:avLst/>
          </a:prstGeom>
        </p:spPr>
      </p:pic>
    </p:spTree>
    <p:extLst>
      <p:ext uri="{BB962C8B-B14F-4D97-AF65-F5344CB8AC3E}">
        <p14:creationId xmlns:p14="http://schemas.microsoft.com/office/powerpoint/2010/main" val="2154046991"/>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dirty="0" smtClean="0"/>
              <a:t>Youth Business : ALLIANCE</a:t>
            </a:r>
          </a:p>
        </p:txBody>
      </p:sp>
      <p:sp>
        <p:nvSpPr>
          <p:cNvPr id="16" name="Slide Number Placeholder 15"/>
          <p:cNvSpPr>
            <a:spLocks noGrp="1"/>
          </p:cNvSpPr>
          <p:nvPr>
            <p:ph type="sldNum" sz="quarter" idx="12"/>
          </p:nvPr>
        </p:nvSpPr>
        <p:spPr/>
        <p:txBody>
          <a:bodyPr/>
          <a:lstStyle/>
          <a:p>
            <a:fld id="{83563B19-5B2B-4AAC-A66D-8FF7C83E8865}" type="slidenum">
              <a:rPr lang="en-US" smtClean="0"/>
              <a:pPr/>
              <a:t>13</a:t>
            </a:fld>
            <a:endParaRPr lang="en-US" dirty="0"/>
          </a:p>
        </p:txBody>
      </p:sp>
      <p:sp>
        <p:nvSpPr>
          <p:cNvPr id="2" name="Title 1"/>
          <p:cNvSpPr>
            <a:spLocks noGrp="1"/>
          </p:cNvSpPr>
          <p:nvPr>
            <p:ph type="title"/>
          </p:nvPr>
        </p:nvSpPr>
        <p:spPr>
          <a:xfrm>
            <a:off x="457200" y="274638"/>
            <a:ext cx="8229600" cy="1020762"/>
          </a:xfrm>
        </p:spPr>
        <p:txBody>
          <a:bodyPr>
            <a:normAutofit/>
          </a:bodyPr>
          <a:lstStyle/>
          <a:p>
            <a:r>
              <a:rPr lang="en-US" sz="3600" dirty="0" smtClean="0"/>
              <a:t>…then back to Los Angeles…</a:t>
            </a:r>
            <a:endParaRPr lang="en-US" sz="3600" dirty="0"/>
          </a:p>
        </p:txBody>
      </p:sp>
      <p:sp>
        <p:nvSpPr>
          <p:cNvPr id="8" name="Content Placeholder 2"/>
          <p:cNvSpPr txBox="1">
            <a:spLocks/>
          </p:cNvSpPr>
          <p:nvPr/>
        </p:nvSpPr>
        <p:spPr>
          <a:xfrm>
            <a:off x="4640826" y="2011928"/>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pPr marL="0" indent="0">
              <a:buNone/>
            </a:pPr>
            <a:endParaRPr lang="en-US" dirty="0" smtClean="0"/>
          </a:p>
          <a:p>
            <a:endParaRPr lang="en-US" dirty="0" smtClean="0"/>
          </a:p>
          <a:p>
            <a:endParaRPr lang="en-US" dirty="0" smtClean="0"/>
          </a:p>
          <a:p>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p:txBody>
      </p:sp>
      <p:pic>
        <p:nvPicPr>
          <p:cNvPr id="4" name="Picture 3"/>
          <p:cNvPicPr>
            <a:picLocks noChangeAspect="1"/>
          </p:cNvPicPr>
          <p:nvPr/>
        </p:nvPicPr>
        <p:blipFill>
          <a:blip r:embed="rId2"/>
          <a:stretch>
            <a:fillRect/>
          </a:stretch>
        </p:blipFill>
        <p:spPr>
          <a:xfrm>
            <a:off x="1524000" y="1600200"/>
            <a:ext cx="6324600" cy="4212184"/>
          </a:xfrm>
          <a:prstGeom prst="rect">
            <a:avLst/>
          </a:prstGeom>
        </p:spPr>
      </p:pic>
    </p:spTree>
    <p:extLst>
      <p:ext uri="{BB962C8B-B14F-4D97-AF65-F5344CB8AC3E}">
        <p14:creationId xmlns:p14="http://schemas.microsoft.com/office/powerpoint/2010/main" val="2239776970"/>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dirty="0" smtClean="0"/>
              <a:t>Youth Business : ALLIANCE</a:t>
            </a:r>
          </a:p>
        </p:txBody>
      </p:sp>
      <p:sp>
        <p:nvSpPr>
          <p:cNvPr id="16" name="Slide Number Placeholder 15"/>
          <p:cNvSpPr>
            <a:spLocks noGrp="1"/>
          </p:cNvSpPr>
          <p:nvPr>
            <p:ph type="sldNum" sz="quarter" idx="12"/>
          </p:nvPr>
        </p:nvSpPr>
        <p:spPr/>
        <p:txBody>
          <a:bodyPr/>
          <a:lstStyle/>
          <a:p>
            <a:fld id="{83563B19-5B2B-4AAC-A66D-8FF7C83E8865}" type="slidenum">
              <a:rPr lang="en-US" smtClean="0"/>
              <a:pPr/>
              <a:t>14</a:t>
            </a:fld>
            <a:endParaRPr lang="en-US" dirty="0"/>
          </a:p>
        </p:txBody>
      </p:sp>
      <p:sp>
        <p:nvSpPr>
          <p:cNvPr id="2" name="Title 1"/>
          <p:cNvSpPr>
            <a:spLocks noGrp="1"/>
          </p:cNvSpPr>
          <p:nvPr>
            <p:ph type="title"/>
          </p:nvPr>
        </p:nvSpPr>
        <p:spPr>
          <a:xfrm>
            <a:off x="457200" y="274638"/>
            <a:ext cx="8229600" cy="1020762"/>
          </a:xfrm>
        </p:spPr>
        <p:txBody>
          <a:bodyPr>
            <a:normAutofit/>
          </a:bodyPr>
          <a:lstStyle/>
          <a:p>
            <a:r>
              <a:rPr lang="en-US" sz="3600" dirty="0" smtClean="0"/>
              <a:t>…and on to Long Beach</a:t>
            </a:r>
            <a:endParaRPr lang="en-US" sz="3600" dirty="0"/>
          </a:p>
        </p:txBody>
      </p:sp>
      <p:sp>
        <p:nvSpPr>
          <p:cNvPr id="8" name="Content Placeholder 2"/>
          <p:cNvSpPr txBox="1">
            <a:spLocks/>
          </p:cNvSpPr>
          <p:nvPr/>
        </p:nvSpPr>
        <p:spPr>
          <a:xfrm>
            <a:off x="4640826" y="2011928"/>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pPr marL="0" indent="0">
              <a:buNone/>
            </a:pPr>
            <a:endParaRPr lang="en-US" dirty="0" smtClean="0"/>
          </a:p>
          <a:p>
            <a:endParaRPr lang="en-US" dirty="0" smtClean="0"/>
          </a:p>
          <a:p>
            <a:endParaRPr lang="en-US" dirty="0" smtClean="0"/>
          </a:p>
          <a:p>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p:txBody>
      </p:sp>
      <p:pic>
        <p:nvPicPr>
          <p:cNvPr id="4" name="Picture 3"/>
          <p:cNvPicPr>
            <a:picLocks noChangeAspect="1"/>
          </p:cNvPicPr>
          <p:nvPr/>
        </p:nvPicPr>
        <p:blipFill>
          <a:blip r:embed="rId2"/>
          <a:stretch>
            <a:fillRect/>
          </a:stretch>
        </p:blipFill>
        <p:spPr>
          <a:xfrm>
            <a:off x="1600200" y="1676400"/>
            <a:ext cx="5765723" cy="3344110"/>
          </a:xfrm>
          <a:prstGeom prst="rect">
            <a:avLst/>
          </a:prstGeom>
        </p:spPr>
      </p:pic>
    </p:spTree>
    <p:extLst>
      <p:ext uri="{BB962C8B-B14F-4D97-AF65-F5344CB8AC3E}">
        <p14:creationId xmlns:p14="http://schemas.microsoft.com/office/powerpoint/2010/main" val="3766207487"/>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dirty="0" smtClean="0"/>
              <a:t>Youth Business : ALLIANCE</a:t>
            </a:r>
          </a:p>
        </p:txBody>
      </p:sp>
      <p:sp>
        <p:nvSpPr>
          <p:cNvPr id="16" name="Slide Number Placeholder 15"/>
          <p:cNvSpPr>
            <a:spLocks noGrp="1"/>
          </p:cNvSpPr>
          <p:nvPr>
            <p:ph type="sldNum" sz="quarter" idx="12"/>
          </p:nvPr>
        </p:nvSpPr>
        <p:spPr/>
        <p:txBody>
          <a:bodyPr/>
          <a:lstStyle/>
          <a:p>
            <a:fld id="{83563B19-5B2B-4AAC-A66D-8FF7C83E8865}" type="slidenum">
              <a:rPr lang="en-US" smtClean="0"/>
              <a:pPr/>
              <a:t>15</a:t>
            </a:fld>
            <a:endParaRPr lang="en-US" dirty="0"/>
          </a:p>
        </p:txBody>
      </p:sp>
      <p:sp>
        <p:nvSpPr>
          <p:cNvPr id="2" name="Title 1"/>
          <p:cNvSpPr>
            <a:spLocks noGrp="1"/>
          </p:cNvSpPr>
          <p:nvPr>
            <p:ph type="title"/>
          </p:nvPr>
        </p:nvSpPr>
        <p:spPr>
          <a:xfrm>
            <a:off x="457200" y="274638"/>
            <a:ext cx="8229600" cy="1020762"/>
          </a:xfrm>
        </p:spPr>
        <p:txBody>
          <a:bodyPr>
            <a:normAutofit/>
          </a:bodyPr>
          <a:lstStyle/>
          <a:p>
            <a:r>
              <a:rPr lang="en-US" sz="3600" dirty="0" smtClean="0"/>
              <a:t>The first part of the journey…</a:t>
            </a:r>
            <a:endParaRPr lang="en-US" sz="3600" dirty="0"/>
          </a:p>
        </p:txBody>
      </p:sp>
      <p:sp>
        <p:nvSpPr>
          <p:cNvPr id="8" name="Content Placeholder 2"/>
          <p:cNvSpPr txBox="1">
            <a:spLocks/>
          </p:cNvSpPr>
          <p:nvPr/>
        </p:nvSpPr>
        <p:spPr>
          <a:xfrm>
            <a:off x="4640826" y="2011928"/>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pPr marL="0" indent="0">
              <a:buNone/>
            </a:pPr>
            <a:endParaRPr lang="en-US" dirty="0" smtClean="0"/>
          </a:p>
          <a:p>
            <a:endParaRPr lang="en-US" dirty="0" smtClean="0"/>
          </a:p>
          <a:p>
            <a:endParaRPr lang="en-US" dirty="0" smtClean="0"/>
          </a:p>
          <a:p>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p:txBody>
      </p:sp>
      <p:pic>
        <p:nvPicPr>
          <p:cNvPr id="3" name="Picture 2"/>
          <p:cNvPicPr>
            <a:picLocks noChangeAspect="1"/>
          </p:cNvPicPr>
          <p:nvPr/>
        </p:nvPicPr>
        <p:blipFill>
          <a:blip r:embed="rId2"/>
          <a:stretch>
            <a:fillRect/>
          </a:stretch>
        </p:blipFill>
        <p:spPr>
          <a:xfrm>
            <a:off x="1447800" y="1295400"/>
            <a:ext cx="6161284" cy="4629690"/>
          </a:xfrm>
          <a:prstGeom prst="rect">
            <a:avLst/>
          </a:prstGeom>
        </p:spPr>
      </p:pic>
    </p:spTree>
    <p:extLst>
      <p:ext uri="{BB962C8B-B14F-4D97-AF65-F5344CB8AC3E}">
        <p14:creationId xmlns:p14="http://schemas.microsoft.com/office/powerpoint/2010/main" val="2183193498"/>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dirty="0" smtClean="0"/>
              <a:t>Youth Business : ALLIANCE</a:t>
            </a:r>
          </a:p>
        </p:txBody>
      </p:sp>
      <p:sp>
        <p:nvSpPr>
          <p:cNvPr id="16" name="Slide Number Placeholder 15"/>
          <p:cNvSpPr>
            <a:spLocks noGrp="1"/>
          </p:cNvSpPr>
          <p:nvPr>
            <p:ph type="sldNum" sz="quarter" idx="12"/>
          </p:nvPr>
        </p:nvSpPr>
        <p:spPr/>
        <p:txBody>
          <a:bodyPr/>
          <a:lstStyle/>
          <a:p>
            <a:fld id="{83563B19-5B2B-4AAC-A66D-8FF7C83E8865}" type="slidenum">
              <a:rPr lang="en-US" smtClean="0"/>
              <a:pPr/>
              <a:t>16</a:t>
            </a:fld>
            <a:endParaRPr lang="en-US" dirty="0"/>
          </a:p>
        </p:txBody>
      </p:sp>
      <p:sp>
        <p:nvSpPr>
          <p:cNvPr id="2" name="Title 1"/>
          <p:cNvSpPr>
            <a:spLocks noGrp="1"/>
          </p:cNvSpPr>
          <p:nvPr>
            <p:ph type="title"/>
          </p:nvPr>
        </p:nvSpPr>
        <p:spPr>
          <a:xfrm>
            <a:off x="457200" y="274638"/>
            <a:ext cx="8229600" cy="1020762"/>
          </a:xfrm>
        </p:spPr>
        <p:txBody>
          <a:bodyPr>
            <a:normAutofit/>
          </a:bodyPr>
          <a:lstStyle/>
          <a:p>
            <a:r>
              <a:rPr lang="en-US" sz="3600" dirty="0" smtClean="0"/>
              <a:t>The second part of the journey…</a:t>
            </a:r>
            <a:endParaRPr lang="en-US" sz="3600" dirty="0"/>
          </a:p>
        </p:txBody>
      </p:sp>
      <p:sp>
        <p:nvSpPr>
          <p:cNvPr id="8" name="Content Placeholder 2"/>
          <p:cNvSpPr txBox="1">
            <a:spLocks/>
          </p:cNvSpPr>
          <p:nvPr/>
        </p:nvSpPr>
        <p:spPr>
          <a:xfrm>
            <a:off x="4640826" y="2011928"/>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pPr marL="0" indent="0">
              <a:buNone/>
            </a:pPr>
            <a:endParaRPr lang="en-US" dirty="0" smtClean="0"/>
          </a:p>
          <a:p>
            <a:endParaRPr lang="en-US" dirty="0" smtClean="0"/>
          </a:p>
          <a:p>
            <a:endParaRPr lang="en-US" dirty="0" smtClean="0"/>
          </a:p>
          <a:p>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p:txBody>
      </p:sp>
      <p:pic>
        <p:nvPicPr>
          <p:cNvPr id="4" name="Picture 3"/>
          <p:cNvPicPr>
            <a:picLocks noChangeAspect="1"/>
          </p:cNvPicPr>
          <p:nvPr/>
        </p:nvPicPr>
        <p:blipFill>
          <a:blip r:embed="rId2"/>
          <a:stretch>
            <a:fillRect/>
          </a:stretch>
        </p:blipFill>
        <p:spPr>
          <a:xfrm>
            <a:off x="1676400" y="1295400"/>
            <a:ext cx="5674927" cy="4602366"/>
          </a:xfrm>
          <a:prstGeom prst="rect">
            <a:avLst/>
          </a:prstGeom>
        </p:spPr>
      </p:pic>
    </p:spTree>
    <p:extLst>
      <p:ext uri="{BB962C8B-B14F-4D97-AF65-F5344CB8AC3E}">
        <p14:creationId xmlns:p14="http://schemas.microsoft.com/office/powerpoint/2010/main" val="665861366"/>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r>
              <a:rPr lang="en-US" dirty="0" smtClean="0">
                <a:latin typeface="Candara"/>
                <a:cs typeface="Candara"/>
              </a:rPr>
              <a:t>I attended City Of London School in London</a:t>
            </a:r>
            <a:endParaRPr lang="en-US" dirty="0">
              <a:latin typeface="Candara"/>
              <a:cs typeface="Candara"/>
            </a:endParaRPr>
          </a:p>
        </p:txBody>
      </p:sp>
      <p:sp>
        <p:nvSpPr>
          <p:cNvPr id="11" name="Footer Placeholder 10"/>
          <p:cNvSpPr>
            <a:spLocks noGrp="1"/>
          </p:cNvSpPr>
          <p:nvPr>
            <p:ph type="ftr" sz="quarter" idx="11"/>
          </p:nvPr>
        </p:nvSpPr>
        <p:spPr/>
        <p:txBody>
          <a:bodyPr/>
          <a:lstStyle/>
          <a:p>
            <a:r>
              <a:rPr lang="en-US" dirty="0" smtClean="0"/>
              <a:t>Youth Business : ALLIANCE</a:t>
            </a:r>
          </a:p>
        </p:txBody>
      </p:sp>
      <p:sp>
        <p:nvSpPr>
          <p:cNvPr id="12" name="Slide Number Placeholder 11"/>
          <p:cNvSpPr>
            <a:spLocks noGrp="1"/>
          </p:cNvSpPr>
          <p:nvPr>
            <p:ph type="sldNum" sz="quarter" idx="12"/>
          </p:nvPr>
        </p:nvSpPr>
        <p:spPr/>
        <p:txBody>
          <a:bodyPr/>
          <a:lstStyle/>
          <a:p>
            <a:fld id="{83563B19-5B2B-4AAC-A66D-8FF7C83E8865}" type="slidenum">
              <a:rPr lang="en-US" smtClean="0"/>
              <a:pPr/>
              <a:t>17</a:t>
            </a:fld>
            <a:endParaRPr lang="en-US" dirty="0"/>
          </a:p>
        </p:txBody>
      </p:sp>
      <p:sp>
        <p:nvSpPr>
          <p:cNvPr id="9" name="Title 1"/>
          <p:cNvSpPr>
            <a:spLocks noGrp="1"/>
          </p:cNvSpPr>
          <p:nvPr>
            <p:ph type="title"/>
          </p:nvPr>
        </p:nvSpPr>
        <p:spPr/>
        <p:txBody>
          <a:bodyPr>
            <a:normAutofit/>
          </a:bodyPr>
          <a:lstStyle/>
          <a:p>
            <a:r>
              <a:rPr lang="en-US" sz="3600" dirty="0" smtClean="0"/>
              <a:t>My High School</a:t>
            </a:r>
            <a:endParaRPr lang="en-US" sz="3600" dirty="0"/>
          </a:p>
        </p:txBody>
      </p:sp>
      <p:pic>
        <p:nvPicPr>
          <p:cNvPr id="2" name="Picture 1"/>
          <p:cNvPicPr>
            <a:picLocks noChangeAspect="1"/>
          </p:cNvPicPr>
          <p:nvPr/>
        </p:nvPicPr>
        <p:blipFill>
          <a:blip r:embed="rId3"/>
          <a:stretch>
            <a:fillRect/>
          </a:stretch>
        </p:blipFill>
        <p:spPr>
          <a:xfrm>
            <a:off x="2590800" y="2133600"/>
            <a:ext cx="4216400" cy="4016121"/>
          </a:xfrm>
          <a:prstGeom prst="rect">
            <a:avLst/>
          </a:prstGeom>
        </p:spPr>
      </p:pic>
    </p:spTree>
    <p:extLst>
      <p:ext uri="{BB962C8B-B14F-4D97-AF65-F5344CB8AC3E}">
        <p14:creationId xmlns:p14="http://schemas.microsoft.com/office/powerpoint/2010/main" val="3674165061"/>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r>
              <a:rPr lang="en-US" dirty="0" smtClean="0">
                <a:latin typeface="Candara"/>
                <a:cs typeface="Candara"/>
              </a:rPr>
              <a:t>This is my sophomore class in London…</a:t>
            </a:r>
            <a:endParaRPr lang="en-US" dirty="0">
              <a:latin typeface="Candara"/>
              <a:cs typeface="Candara"/>
            </a:endParaRPr>
          </a:p>
        </p:txBody>
      </p:sp>
      <p:sp>
        <p:nvSpPr>
          <p:cNvPr id="11" name="Footer Placeholder 10"/>
          <p:cNvSpPr>
            <a:spLocks noGrp="1"/>
          </p:cNvSpPr>
          <p:nvPr>
            <p:ph type="ftr" sz="quarter" idx="11"/>
          </p:nvPr>
        </p:nvSpPr>
        <p:spPr/>
        <p:txBody>
          <a:bodyPr/>
          <a:lstStyle/>
          <a:p>
            <a:r>
              <a:rPr lang="en-US" dirty="0" smtClean="0"/>
              <a:t>Youth Business : ALLIANCE</a:t>
            </a:r>
          </a:p>
        </p:txBody>
      </p:sp>
      <p:sp>
        <p:nvSpPr>
          <p:cNvPr id="12" name="Slide Number Placeholder 11"/>
          <p:cNvSpPr>
            <a:spLocks noGrp="1"/>
          </p:cNvSpPr>
          <p:nvPr>
            <p:ph type="sldNum" sz="quarter" idx="12"/>
          </p:nvPr>
        </p:nvSpPr>
        <p:spPr/>
        <p:txBody>
          <a:bodyPr/>
          <a:lstStyle/>
          <a:p>
            <a:fld id="{83563B19-5B2B-4AAC-A66D-8FF7C83E8865}" type="slidenum">
              <a:rPr lang="en-US" smtClean="0"/>
              <a:pPr/>
              <a:t>18</a:t>
            </a:fld>
            <a:endParaRPr lang="en-US" dirty="0"/>
          </a:p>
        </p:txBody>
      </p:sp>
      <p:sp>
        <p:nvSpPr>
          <p:cNvPr id="9" name="Title 1"/>
          <p:cNvSpPr>
            <a:spLocks noGrp="1"/>
          </p:cNvSpPr>
          <p:nvPr>
            <p:ph type="title"/>
          </p:nvPr>
        </p:nvSpPr>
        <p:spPr/>
        <p:txBody>
          <a:bodyPr/>
          <a:lstStyle/>
          <a:p>
            <a:r>
              <a:rPr lang="en-US" sz="3600" dirty="0" smtClean="0"/>
              <a:t>My High School </a:t>
            </a:r>
            <a:r>
              <a:rPr lang="en-US" sz="2000" dirty="0" smtClean="0"/>
              <a:t>(continued)</a:t>
            </a:r>
            <a:endParaRPr lang="en-US" sz="2000" dirty="0"/>
          </a:p>
        </p:txBody>
      </p:sp>
      <p:pic>
        <p:nvPicPr>
          <p:cNvPr id="5" name="Picture 4"/>
          <p:cNvPicPr>
            <a:picLocks noChangeAspect="1"/>
          </p:cNvPicPr>
          <p:nvPr/>
        </p:nvPicPr>
        <p:blipFill>
          <a:blip r:embed="rId3"/>
          <a:stretch>
            <a:fillRect/>
          </a:stretch>
        </p:blipFill>
        <p:spPr>
          <a:xfrm>
            <a:off x="1905000" y="2057400"/>
            <a:ext cx="5410200" cy="4006547"/>
          </a:xfrm>
          <a:prstGeom prst="rect">
            <a:avLst/>
          </a:prstGeom>
        </p:spPr>
      </p:pic>
    </p:spTree>
    <p:extLst>
      <p:ext uri="{BB962C8B-B14F-4D97-AF65-F5344CB8AC3E}">
        <p14:creationId xmlns:p14="http://schemas.microsoft.com/office/powerpoint/2010/main" val="1748142655"/>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r>
              <a:rPr lang="en-US" dirty="0" smtClean="0">
                <a:solidFill>
                  <a:srgbClr val="000000"/>
                </a:solidFill>
                <a:latin typeface="Candara"/>
                <a:cs typeface="Candara"/>
              </a:rPr>
              <a:t>I </a:t>
            </a:r>
            <a:r>
              <a:rPr lang="en-US" dirty="0" smtClean="0">
                <a:solidFill>
                  <a:srgbClr val="000000"/>
                </a:solidFill>
                <a:latin typeface="Candara"/>
                <a:cs typeface="Candara"/>
              </a:rPr>
              <a:t>finished High </a:t>
            </a:r>
            <a:r>
              <a:rPr lang="en-US" dirty="0">
                <a:solidFill>
                  <a:srgbClr val="000000"/>
                </a:solidFill>
                <a:latin typeface="Candara"/>
                <a:cs typeface="Candara"/>
              </a:rPr>
              <a:t>S</a:t>
            </a:r>
            <a:r>
              <a:rPr lang="en-US" dirty="0" smtClean="0">
                <a:solidFill>
                  <a:srgbClr val="000000"/>
                </a:solidFill>
                <a:latin typeface="Candara"/>
                <a:cs typeface="Candara"/>
              </a:rPr>
              <a:t>chool in Mexico City</a:t>
            </a:r>
            <a:endParaRPr lang="en-US" dirty="0">
              <a:solidFill>
                <a:srgbClr val="000000"/>
              </a:solidFill>
              <a:latin typeface="Candara"/>
              <a:cs typeface="Candara"/>
            </a:endParaRPr>
          </a:p>
        </p:txBody>
      </p:sp>
      <p:sp>
        <p:nvSpPr>
          <p:cNvPr id="11" name="Footer Placeholder 10"/>
          <p:cNvSpPr>
            <a:spLocks noGrp="1"/>
          </p:cNvSpPr>
          <p:nvPr>
            <p:ph type="ftr" sz="quarter" idx="11"/>
          </p:nvPr>
        </p:nvSpPr>
        <p:spPr/>
        <p:txBody>
          <a:bodyPr/>
          <a:lstStyle/>
          <a:p>
            <a:r>
              <a:rPr lang="en-US" dirty="0" smtClean="0"/>
              <a:t>Youth Business : ALLIANCE</a:t>
            </a:r>
          </a:p>
        </p:txBody>
      </p:sp>
      <p:sp>
        <p:nvSpPr>
          <p:cNvPr id="12" name="Slide Number Placeholder 11"/>
          <p:cNvSpPr>
            <a:spLocks noGrp="1"/>
          </p:cNvSpPr>
          <p:nvPr>
            <p:ph type="sldNum" sz="quarter" idx="12"/>
          </p:nvPr>
        </p:nvSpPr>
        <p:spPr/>
        <p:txBody>
          <a:bodyPr/>
          <a:lstStyle/>
          <a:p>
            <a:fld id="{83563B19-5B2B-4AAC-A66D-8FF7C83E8865}" type="slidenum">
              <a:rPr lang="en-US" smtClean="0"/>
              <a:pPr/>
              <a:t>19</a:t>
            </a:fld>
            <a:endParaRPr lang="en-US" dirty="0"/>
          </a:p>
        </p:txBody>
      </p:sp>
      <p:sp>
        <p:nvSpPr>
          <p:cNvPr id="9" name="Title 1"/>
          <p:cNvSpPr>
            <a:spLocks noGrp="1"/>
          </p:cNvSpPr>
          <p:nvPr>
            <p:ph type="title"/>
          </p:nvPr>
        </p:nvSpPr>
        <p:spPr/>
        <p:txBody>
          <a:bodyPr/>
          <a:lstStyle/>
          <a:p>
            <a:r>
              <a:rPr lang="en-US" sz="3600" dirty="0" smtClean="0"/>
              <a:t>My High School</a:t>
            </a:r>
            <a:r>
              <a:rPr lang="en-US" dirty="0" smtClean="0"/>
              <a:t> </a:t>
            </a:r>
            <a:r>
              <a:rPr lang="en-US" sz="2000" dirty="0" smtClean="0"/>
              <a:t>(</a:t>
            </a:r>
            <a:r>
              <a:rPr lang="en-US" sz="2000" dirty="0" smtClean="0"/>
              <a:t>continued)</a:t>
            </a:r>
            <a:endParaRPr lang="en-US" sz="2000" dirty="0"/>
          </a:p>
        </p:txBody>
      </p:sp>
      <p:pic>
        <p:nvPicPr>
          <p:cNvPr id="4" name="Picture 3"/>
          <p:cNvPicPr>
            <a:picLocks noChangeAspect="1"/>
          </p:cNvPicPr>
          <p:nvPr/>
        </p:nvPicPr>
        <p:blipFill>
          <a:blip r:embed="rId3"/>
          <a:stretch>
            <a:fillRect/>
          </a:stretch>
        </p:blipFill>
        <p:spPr>
          <a:xfrm>
            <a:off x="3200400" y="2133600"/>
            <a:ext cx="2804633" cy="3230336"/>
          </a:xfrm>
          <a:prstGeom prst="rect">
            <a:avLst/>
          </a:prstGeom>
        </p:spPr>
      </p:pic>
    </p:spTree>
    <p:extLst>
      <p:ext uri="{BB962C8B-B14F-4D97-AF65-F5344CB8AC3E}">
        <p14:creationId xmlns:p14="http://schemas.microsoft.com/office/powerpoint/2010/main" val="2996773639"/>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343400"/>
          </a:xfrm>
        </p:spPr>
        <p:txBody>
          <a:bodyPr>
            <a:normAutofit/>
          </a:bodyPr>
          <a:lstStyle/>
          <a:p>
            <a:pPr algn="ctr"/>
            <a:r>
              <a:rPr lang="en-US" dirty="0" smtClean="0">
                <a:latin typeface="Candara"/>
                <a:cs typeface="Candara"/>
              </a:rPr>
              <a:t>My name is </a:t>
            </a:r>
            <a:r>
              <a:rPr lang="en-US" b="1" dirty="0" smtClean="0">
                <a:latin typeface="Candara"/>
                <a:cs typeface="Candara"/>
              </a:rPr>
              <a:t>BRAD POLLAK </a:t>
            </a:r>
            <a:r>
              <a:rPr lang="en-US" dirty="0" smtClean="0">
                <a:latin typeface="Candara"/>
                <a:cs typeface="Candara"/>
              </a:rPr>
              <a:t>and I am 55 years old.</a:t>
            </a:r>
          </a:p>
          <a:p>
            <a:pPr marL="109728" indent="0" algn="ctr">
              <a:buNone/>
            </a:pPr>
            <a:endParaRPr lang="en-US" dirty="0" smtClean="0">
              <a:latin typeface="Candara"/>
              <a:cs typeface="Candara"/>
            </a:endParaRPr>
          </a:p>
          <a:p>
            <a:pPr algn="ctr"/>
            <a:r>
              <a:rPr lang="en-US" dirty="0" smtClean="0">
                <a:latin typeface="Candara"/>
                <a:cs typeface="Candara"/>
              </a:rPr>
              <a:t>I’m the owner and president of: </a:t>
            </a:r>
          </a:p>
          <a:p>
            <a:pPr marL="109728" indent="0" algn="ctr">
              <a:buNone/>
            </a:pPr>
            <a:r>
              <a:rPr lang="en-US" b="1" dirty="0" smtClean="0">
                <a:latin typeface="Candara"/>
                <a:cs typeface="Candara"/>
              </a:rPr>
              <a:t>BRAD POLLAK COMPANY </a:t>
            </a:r>
          </a:p>
          <a:p>
            <a:pPr marL="109728" indent="0" algn="ctr">
              <a:buNone/>
            </a:pPr>
            <a:endParaRPr lang="en-US" dirty="0" smtClean="0">
              <a:latin typeface="Candara"/>
              <a:cs typeface="Candara"/>
            </a:endParaRPr>
          </a:p>
          <a:p>
            <a:pPr algn="ctr"/>
            <a:r>
              <a:rPr lang="en-US" dirty="0">
                <a:latin typeface="Candara"/>
                <a:cs typeface="Candara"/>
              </a:rPr>
              <a:t>I’m </a:t>
            </a:r>
            <a:r>
              <a:rPr lang="en-US" dirty="0" smtClean="0">
                <a:latin typeface="Candara"/>
                <a:cs typeface="Candara"/>
              </a:rPr>
              <a:t>a </a:t>
            </a:r>
            <a:r>
              <a:rPr lang="en-US" b="1" dirty="0" smtClean="0">
                <a:latin typeface="Candara"/>
                <a:cs typeface="Candara"/>
              </a:rPr>
              <a:t>Management Coach</a:t>
            </a:r>
            <a:r>
              <a:rPr lang="en-US" dirty="0" smtClean="0">
                <a:latin typeface="Candara"/>
                <a:cs typeface="Candara"/>
              </a:rPr>
              <a:t> and a </a:t>
            </a:r>
          </a:p>
          <a:p>
            <a:pPr marL="109728" indent="0" algn="ctr">
              <a:buNone/>
            </a:pPr>
            <a:r>
              <a:rPr lang="en-US" b="1" dirty="0" smtClean="0">
                <a:latin typeface="Candara"/>
                <a:cs typeface="Candara"/>
              </a:rPr>
              <a:t>Career Development</a:t>
            </a:r>
            <a:r>
              <a:rPr lang="en-US" dirty="0" smtClean="0">
                <a:latin typeface="Candara"/>
                <a:cs typeface="Candara"/>
              </a:rPr>
              <a:t> </a:t>
            </a:r>
            <a:r>
              <a:rPr lang="en-US" b="1" dirty="0" smtClean="0">
                <a:latin typeface="Candara"/>
                <a:cs typeface="Candara"/>
              </a:rPr>
              <a:t>Coach</a:t>
            </a:r>
          </a:p>
          <a:p>
            <a:pPr marL="109728" indent="0" algn="ctr">
              <a:buNone/>
            </a:pPr>
            <a:endParaRPr lang="en-US" dirty="0" smtClean="0">
              <a:latin typeface="Candara"/>
              <a:cs typeface="Candara"/>
            </a:endParaRPr>
          </a:p>
          <a:p>
            <a:pPr marL="109728" indent="0" algn="ctr">
              <a:buNone/>
            </a:pPr>
            <a:endParaRPr lang="en-US" dirty="0" smtClean="0">
              <a:latin typeface="Candara"/>
              <a:cs typeface="Candara"/>
            </a:endParaRPr>
          </a:p>
        </p:txBody>
      </p:sp>
      <p:sp>
        <p:nvSpPr>
          <p:cNvPr id="7" name="Footer Placeholder 6"/>
          <p:cNvSpPr>
            <a:spLocks noGrp="1"/>
          </p:cNvSpPr>
          <p:nvPr>
            <p:ph type="ftr" sz="quarter" idx="11"/>
          </p:nvPr>
        </p:nvSpPr>
        <p:spPr/>
        <p:txBody>
          <a:bodyPr/>
          <a:lstStyle/>
          <a:p>
            <a:r>
              <a:rPr lang="en-US" dirty="0" smtClean="0"/>
              <a:t>Youth Business : ALLIANCE</a:t>
            </a:r>
          </a:p>
        </p:txBody>
      </p:sp>
      <p:sp>
        <p:nvSpPr>
          <p:cNvPr id="8" name="Slide Number Placeholder 7"/>
          <p:cNvSpPr>
            <a:spLocks noGrp="1"/>
          </p:cNvSpPr>
          <p:nvPr>
            <p:ph type="sldNum" sz="quarter" idx="12"/>
          </p:nvPr>
        </p:nvSpPr>
        <p:spPr/>
        <p:txBody>
          <a:bodyPr/>
          <a:lstStyle/>
          <a:p>
            <a:fld id="{83563B19-5B2B-4AAC-A66D-8FF7C83E8865}" type="slidenum">
              <a:rPr lang="en-US" smtClean="0"/>
              <a:pPr/>
              <a:t>2</a:t>
            </a:fld>
            <a:endParaRPr lang="en-US" dirty="0"/>
          </a:p>
        </p:txBody>
      </p:sp>
      <p:sp>
        <p:nvSpPr>
          <p:cNvPr id="2" name="Title 1"/>
          <p:cNvSpPr>
            <a:spLocks noGrp="1"/>
          </p:cNvSpPr>
          <p:nvPr>
            <p:ph type="title"/>
          </p:nvPr>
        </p:nvSpPr>
        <p:spPr/>
        <p:txBody>
          <a:bodyPr/>
          <a:lstStyle/>
          <a:p>
            <a:r>
              <a:rPr lang="en-US" dirty="0" smtClean="0"/>
              <a:t>Introduction</a:t>
            </a:r>
            <a:endParaRPr lang="en-US" sz="2000" dirty="0"/>
          </a:p>
        </p:txBody>
      </p:sp>
    </p:spTree>
    <p:extLst>
      <p:ext uri="{BB962C8B-B14F-4D97-AF65-F5344CB8AC3E}">
        <p14:creationId xmlns:p14="http://schemas.microsoft.com/office/powerpoint/2010/main" val="3560027847"/>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3810000"/>
          </a:xfrm>
        </p:spPr>
        <p:txBody>
          <a:bodyPr>
            <a:normAutofit/>
          </a:bodyPr>
          <a:lstStyle/>
          <a:p>
            <a:r>
              <a:rPr lang="en-US" dirty="0" smtClean="0">
                <a:latin typeface="Candara"/>
                <a:cs typeface="Candara"/>
              </a:rPr>
              <a:t>As a High School student I was outgoing but also shy at times, because I wasn’t a very good student. I found schoolwork hard.</a:t>
            </a:r>
          </a:p>
          <a:p>
            <a:endParaRPr lang="en-US" dirty="0">
              <a:latin typeface="Candara"/>
              <a:cs typeface="Candara"/>
            </a:endParaRPr>
          </a:p>
          <a:p>
            <a:r>
              <a:rPr lang="en-US" dirty="0" smtClean="0">
                <a:latin typeface="Candara"/>
                <a:cs typeface="Candara"/>
              </a:rPr>
              <a:t>My favorite classes were </a:t>
            </a:r>
            <a:r>
              <a:rPr lang="en-US" b="1" dirty="0" smtClean="0">
                <a:latin typeface="Candara"/>
                <a:cs typeface="Candara"/>
              </a:rPr>
              <a:t>English</a:t>
            </a:r>
            <a:r>
              <a:rPr lang="en-US" dirty="0" smtClean="0">
                <a:latin typeface="Candara"/>
                <a:cs typeface="Candara"/>
              </a:rPr>
              <a:t>, </a:t>
            </a:r>
            <a:r>
              <a:rPr lang="en-US" b="1" dirty="0" smtClean="0">
                <a:latin typeface="Candara"/>
                <a:cs typeface="Candara"/>
              </a:rPr>
              <a:t>Music</a:t>
            </a:r>
            <a:r>
              <a:rPr lang="en-US" dirty="0" smtClean="0">
                <a:latin typeface="Candara"/>
                <a:cs typeface="Candara"/>
              </a:rPr>
              <a:t>, </a:t>
            </a:r>
            <a:r>
              <a:rPr lang="en-US" b="1" dirty="0" smtClean="0">
                <a:latin typeface="Candara"/>
                <a:cs typeface="Candara"/>
              </a:rPr>
              <a:t>French</a:t>
            </a:r>
            <a:r>
              <a:rPr lang="en-US" dirty="0" smtClean="0">
                <a:latin typeface="Candara"/>
                <a:cs typeface="Candara"/>
              </a:rPr>
              <a:t>, and </a:t>
            </a:r>
            <a:r>
              <a:rPr lang="en-US" b="1" dirty="0" smtClean="0">
                <a:latin typeface="Candara"/>
                <a:cs typeface="Candara"/>
              </a:rPr>
              <a:t>Spanish</a:t>
            </a:r>
            <a:r>
              <a:rPr lang="en-US" dirty="0" smtClean="0">
                <a:latin typeface="Candara"/>
                <a:cs typeface="Candara"/>
              </a:rPr>
              <a:t>.</a:t>
            </a:r>
          </a:p>
          <a:p>
            <a:endParaRPr lang="en-US" dirty="0">
              <a:latin typeface="Candara"/>
              <a:cs typeface="Candara"/>
            </a:endParaRPr>
          </a:p>
          <a:p>
            <a:r>
              <a:rPr lang="en-US" dirty="0" smtClean="0">
                <a:latin typeface="Candara"/>
                <a:cs typeface="Candara"/>
              </a:rPr>
              <a:t>My hardest classes were </a:t>
            </a:r>
            <a:r>
              <a:rPr lang="en-US" b="1" dirty="0" smtClean="0">
                <a:latin typeface="Candara"/>
                <a:cs typeface="Candara"/>
              </a:rPr>
              <a:t>Math</a:t>
            </a:r>
            <a:r>
              <a:rPr lang="en-US" dirty="0" smtClean="0">
                <a:latin typeface="Candara"/>
                <a:cs typeface="Candara"/>
              </a:rPr>
              <a:t> and </a:t>
            </a:r>
            <a:r>
              <a:rPr lang="en-US" b="1" dirty="0" smtClean="0">
                <a:latin typeface="Candara"/>
                <a:cs typeface="Candara"/>
              </a:rPr>
              <a:t>Science</a:t>
            </a:r>
            <a:r>
              <a:rPr lang="en-US" dirty="0" smtClean="0">
                <a:latin typeface="Candara"/>
                <a:cs typeface="Candara"/>
              </a:rPr>
              <a:t>.</a:t>
            </a:r>
          </a:p>
          <a:p>
            <a:endParaRPr lang="en-US" dirty="0" smtClean="0">
              <a:latin typeface="Candara"/>
              <a:cs typeface="Candara"/>
            </a:endParaRPr>
          </a:p>
          <a:p>
            <a:endParaRPr lang="en-US" dirty="0"/>
          </a:p>
        </p:txBody>
      </p:sp>
      <p:sp>
        <p:nvSpPr>
          <p:cNvPr id="10" name="Footer Placeholder 9"/>
          <p:cNvSpPr>
            <a:spLocks noGrp="1"/>
          </p:cNvSpPr>
          <p:nvPr>
            <p:ph type="ftr" sz="quarter" idx="11"/>
          </p:nvPr>
        </p:nvSpPr>
        <p:spPr/>
        <p:txBody>
          <a:bodyPr/>
          <a:lstStyle/>
          <a:p>
            <a:r>
              <a:rPr lang="en-US" dirty="0" smtClean="0"/>
              <a:t>Youth Business : ALLIANCE</a:t>
            </a:r>
          </a:p>
        </p:txBody>
      </p:sp>
      <p:sp>
        <p:nvSpPr>
          <p:cNvPr id="11" name="Slide Number Placeholder 10"/>
          <p:cNvSpPr>
            <a:spLocks noGrp="1"/>
          </p:cNvSpPr>
          <p:nvPr>
            <p:ph type="sldNum" sz="quarter" idx="12"/>
          </p:nvPr>
        </p:nvSpPr>
        <p:spPr/>
        <p:txBody>
          <a:bodyPr/>
          <a:lstStyle/>
          <a:p>
            <a:fld id="{83563B19-5B2B-4AAC-A66D-8FF7C83E8865}" type="slidenum">
              <a:rPr lang="en-US" smtClean="0"/>
              <a:pPr/>
              <a:t>20</a:t>
            </a:fld>
            <a:endParaRPr lang="en-US" dirty="0"/>
          </a:p>
        </p:txBody>
      </p:sp>
      <p:sp>
        <p:nvSpPr>
          <p:cNvPr id="12" name="Title 1"/>
          <p:cNvSpPr>
            <a:spLocks noGrp="1"/>
          </p:cNvSpPr>
          <p:nvPr>
            <p:ph type="title"/>
          </p:nvPr>
        </p:nvSpPr>
        <p:spPr/>
        <p:txBody>
          <a:bodyPr/>
          <a:lstStyle/>
          <a:p>
            <a:r>
              <a:rPr lang="en-US" sz="3600" dirty="0" smtClean="0"/>
              <a:t>High School </a:t>
            </a:r>
            <a:r>
              <a:rPr lang="en-US" sz="2000" dirty="0" smtClean="0"/>
              <a:t>(continued)</a:t>
            </a:r>
            <a:endParaRPr lang="en-US" sz="2000" dirty="0"/>
          </a:p>
        </p:txBody>
      </p:sp>
    </p:spTree>
    <p:extLst>
      <p:ext uri="{BB962C8B-B14F-4D97-AF65-F5344CB8AC3E}">
        <p14:creationId xmlns:p14="http://schemas.microsoft.com/office/powerpoint/2010/main" val="1956416750"/>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latin typeface="Candara"/>
                <a:cs typeface="Candara"/>
              </a:rPr>
              <a:t>My best years in High School were my </a:t>
            </a:r>
            <a:r>
              <a:rPr lang="en-US" b="1" dirty="0" smtClean="0">
                <a:latin typeface="Candara"/>
                <a:cs typeface="Candara"/>
              </a:rPr>
              <a:t>Junior</a:t>
            </a:r>
          </a:p>
          <a:p>
            <a:pPr marL="109728" indent="0">
              <a:buNone/>
            </a:pPr>
            <a:r>
              <a:rPr lang="en-US" b="1" dirty="0" smtClean="0">
                <a:latin typeface="Candara"/>
                <a:cs typeface="Candara"/>
              </a:rPr>
              <a:t>   </a:t>
            </a:r>
            <a:r>
              <a:rPr lang="en-US" dirty="0" smtClean="0">
                <a:latin typeface="Candara"/>
                <a:cs typeface="Candara"/>
              </a:rPr>
              <a:t> and </a:t>
            </a:r>
            <a:r>
              <a:rPr lang="en-US" b="1" dirty="0" smtClean="0">
                <a:latin typeface="Candara"/>
                <a:cs typeface="Candara"/>
              </a:rPr>
              <a:t>Senior </a:t>
            </a:r>
            <a:r>
              <a:rPr lang="en-US" dirty="0" smtClean="0">
                <a:latin typeface="Candara"/>
                <a:cs typeface="Candara"/>
              </a:rPr>
              <a:t>years, when I had returned to Mexico   </a:t>
            </a:r>
          </a:p>
          <a:p>
            <a:pPr marL="109728" indent="0">
              <a:buNone/>
            </a:pPr>
            <a:r>
              <a:rPr lang="en-US" dirty="0">
                <a:latin typeface="Candara"/>
                <a:cs typeface="Candara"/>
              </a:rPr>
              <a:t> </a:t>
            </a:r>
            <a:r>
              <a:rPr lang="en-US" dirty="0" smtClean="0">
                <a:latin typeface="Candara"/>
                <a:cs typeface="Candara"/>
              </a:rPr>
              <a:t>   City. I attended </a:t>
            </a:r>
            <a:r>
              <a:rPr lang="en-US" dirty="0">
                <a:latin typeface="Candara"/>
                <a:cs typeface="Candara"/>
              </a:rPr>
              <a:t>the </a:t>
            </a:r>
            <a:r>
              <a:rPr lang="en-US" dirty="0">
                <a:latin typeface="Candara"/>
                <a:cs typeface="Candara"/>
              </a:rPr>
              <a:t>Colegio</a:t>
            </a:r>
            <a:r>
              <a:rPr lang="en-US" dirty="0">
                <a:latin typeface="Candara"/>
                <a:cs typeface="Candara"/>
              </a:rPr>
              <a:t> </a:t>
            </a:r>
            <a:r>
              <a:rPr lang="en-US" dirty="0">
                <a:latin typeface="Candara"/>
                <a:cs typeface="Candara"/>
              </a:rPr>
              <a:t>Británico</a:t>
            </a:r>
            <a:r>
              <a:rPr lang="en-US" dirty="0" smtClean="0">
                <a:latin typeface="Candara"/>
                <a:cs typeface="Candara"/>
              </a:rPr>
              <a:t>. </a:t>
            </a:r>
          </a:p>
          <a:p>
            <a:pPr marL="109728" indent="0">
              <a:buNone/>
            </a:pPr>
            <a:endParaRPr lang="en-US" dirty="0">
              <a:latin typeface="Candara"/>
              <a:cs typeface="Candara"/>
            </a:endParaRPr>
          </a:p>
          <a:p>
            <a:r>
              <a:rPr lang="en-US" dirty="0" smtClean="0">
                <a:latin typeface="Candara"/>
                <a:cs typeface="Candara"/>
              </a:rPr>
              <a:t>I spent most of my time </a:t>
            </a:r>
            <a:r>
              <a:rPr lang="en-US" b="1" dirty="0" smtClean="0">
                <a:latin typeface="Candara"/>
                <a:cs typeface="Candara"/>
              </a:rPr>
              <a:t>playing the piano</a:t>
            </a:r>
            <a:r>
              <a:rPr lang="en-US" dirty="0" smtClean="0">
                <a:latin typeface="Candara"/>
                <a:cs typeface="Candara"/>
              </a:rPr>
              <a:t>, listening to music (mostly jazz, rock and funk), and spending time with my friends. </a:t>
            </a:r>
          </a:p>
          <a:p>
            <a:pPr marL="109728" indent="0">
              <a:buNone/>
            </a:pPr>
            <a:endParaRPr lang="en-US" dirty="0">
              <a:latin typeface="Candara"/>
              <a:cs typeface="Candara"/>
            </a:endParaRPr>
          </a:p>
          <a:p>
            <a:r>
              <a:rPr lang="en-US" dirty="0" smtClean="0">
                <a:latin typeface="Candara"/>
                <a:cs typeface="Candara"/>
              </a:rPr>
              <a:t>We were all very independent.</a:t>
            </a:r>
          </a:p>
          <a:p>
            <a:endParaRPr lang="en-US" dirty="0"/>
          </a:p>
        </p:txBody>
      </p:sp>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21</a:t>
            </a:fld>
            <a:endParaRPr lang="en-US" dirty="0"/>
          </a:p>
        </p:txBody>
      </p:sp>
      <p:sp>
        <p:nvSpPr>
          <p:cNvPr id="12" name="Title 1"/>
          <p:cNvSpPr>
            <a:spLocks noGrp="1"/>
          </p:cNvSpPr>
          <p:nvPr>
            <p:ph type="title"/>
          </p:nvPr>
        </p:nvSpPr>
        <p:spPr/>
        <p:txBody>
          <a:bodyPr/>
          <a:lstStyle/>
          <a:p>
            <a:r>
              <a:rPr lang="en-US" sz="3600" dirty="0" smtClean="0"/>
              <a:t>High School </a:t>
            </a:r>
            <a:r>
              <a:rPr lang="en-US" sz="2000" dirty="0" smtClean="0"/>
              <a:t>(continued)</a:t>
            </a:r>
            <a:endParaRPr lang="en-US" sz="2000" dirty="0"/>
          </a:p>
        </p:txBody>
      </p:sp>
    </p:spTree>
    <p:extLst>
      <p:ext uri="{BB962C8B-B14F-4D97-AF65-F5344CB8AC3E}">
        <p14:creationId xmlns:p14="http://schemas.microsoft.com/office/powerpoint/2010/main" val="227878047"/>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9"/>
            <a:ext cx="8229600" cy="4157471"/>
          </a:xfrm>
        </p:spPr>
        <p:txBody>
          <a:bodyPr>
            <a:normAutofit/>
          </a:bodyPr>
          <a:lstStyle/>
          <a:p>
            <a:pPr marL="109728" indent="0">
              <a:buNone/>
            </a:pPr>
            <a:r>
              <a:rPr lang="en-US" dirty="0" smtClean="0">
                <a:latin typeface="Candara"/>
                <a:cs typeface="Candara"/>
              </a:rPr>
              <a:t>The biggest challenges for me in High School were:</a:t>
            </a:r>
          </a:p>
          <a:p>
            <a:pPr marL="109728" indent="0">
              <a:buNone/>
            </a:pPr>
            <a:endParaRPr lang="en-US" dirty="0" smtClean="0">
              <a:latin typeface="Candara"/>
              <a:cs typeface="Candara"/>
            </a:endParaRPr>
          </a:p>
          <a:p>
            <a:r>
              <a:rPr lang="en-US" b="1" dirty="0" smtClean="0">
                <a:latin typeface="Candara"/>
                <a:cs typeface="Candara"/>
              </a:rPr>
              <a:t>Keeping up with the pace </a:t>
            </a:r>
            <a:r>
              <a:rPr lang="en-US" dirty="0" smtClean="0">
                <a:latin typeface="Candara"/>
                <a:cs typeface="Candara"/>
              </a:rPr>
              <a:t>of the teachers. </a:t>
            </a:r>
          </a:p>
          <a:p>
            <a:endParaRPr lang="en-US" dirty="0" smtClean="0">
              <a:latin typeface="Candara"/>
              <a:cs typeface="Candara"/>
            </a:endParaRPr>
          </a:p>
          <a:p>
            <a:r>
              <a:rPr lang="en-US" b="1" dirty="0" smtClean="0">
                <a:latin typeface="Candara"/>
                <a:cs typeface="Candara"/>
              </a:rPr>
              <a:t>Finding the courage to ask</a:t>
            </a:r>
            <a:r>
              <a:rPr lang="en-US" dirty="0" smtClean="0">
                <a:latin typeface="Candara"/>
                <a:cs typeface="Candara"/>
              </a:rPr>
              <a:t> my teachers for extra help.</a:t>
            </a:r>
          </a:p>
          <a:p>
            <a:pPr marL="109728" indent="0">
              <a:buNone/>
            </a:pPr>
            <a:endParaRPr lang="en-US" dirty="0" smtClean="0">
              <a:latin typeface="Candara"/>
              <a:cs typeface="Candara"/>
            </a:endParaRPr>
          </a:p>
          <a:p>
            <a:r>
              <a:rPr lang="en-US" dirty="0" smtClean="0">
                <a:latin typeface="Candara"/>
                <a:cs typeface="Candara"/>
              </a:rPr>
              <a:t>Recognizing that I was smart, even though I wasn’t necessarily “book smart.”</a:t>
            </a:r>
          </a:p>
        </p:txBody>
      </p:sp>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22</a:t>
            </a:fld>
            <a:endParaRPr lang="en-US" dirty="0"/>
          </a:p>
        </p:txBody>
      </p:sp>
      <p:sp>
        <p:nvSpPr>
          <p:cNvPr id="12" name="Title 1"/>
          <p:cNvSpPr>
            <a:spLocks noGrp="1"/>
          </p:cNvSpPr>
          <p:nvPr>
            <p:ph type="title"/>
          </p:nvPr>
        </p:nvSpPr>
        <p:spPr/>
        <p:txBody>
          <a:bodyPr/>
          <a:lstStyle/>
          <a:p>
            <a:r>
              <a:rPr lang="en-US" sz="3600" dirty="0" smtClean="0"/>
              <a:t>High School </a:t>
            </a:r>
            <a:r>
              <a:rPr lang="en-US" sz="2000" dirty="0" smtClean="0"/>
              <a:t>(continued)</a:t>
            </a:r>
            <a:endParaRPr lang="en-US" sz="2000" dirty="0"/>
          </a:p>
        </p:txBody>
      </p:sp>
    </p:spTree>
    <p:extLst>
      <p:ext uri="{BB962C8B-B14F-4D97-AF65-F5344CB8AC3E}">
        <p14:creationId xmlns:p14="http://schemas.microsoft.com/office/powerpoint/2010/main" val="1848056141"/>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9"/>
            <a:ext cx="8229600" cy="4386071"/>
          </a:xfrm>
        </p:spPr>
        <p:txBody>
          <a:bodyPr>
            <a:normAutofit lnSpcReduction="10000"/>
          </a:bodyPr>
          <a:lstStyle/>
          <a:p>
            <a:pPr marL="109728" indent="0">
              <a:buNone/>
            </a:pPr>
            <a:r>
              <a:rPr lang="en-US" dirty="0" smtClean="0">
                <a:latin typeface="Candara"/>
                <a:cs typeface="Candara"/>
              </a:rPr>
              <a:t>The smartest thing I did in High School was:</a:t>
            </a:r>
          </a:p>
          <a:p>
            <a:pPr marL="109728" indent="0">
              <a:buNone/>
            </a:pPr>
            <a:endParaRPr lang="en-US" dirty="0" smtClean="0">
              <a:latin typeface="Candara"/>
              <a:cs typeface="Candara"/>
            </a:endParaRPr>
          </a:p>
          <a:p>
            <a:r>
              <a:rPr lang="en-US" b="1" dirty="0" smtClean="0">
                <a:latin typeface="Candara"/>
                <a:cs typeface="Candara"/>
              </a:rPr>
              <a:t>Work hard</a:t>
            </a:r>
            <a:r>
              <a:rPr lang="en-US" dirty="0" smtClean="0">
                <a:latin typeface="Candara"/>
                <a:cs typeface="Candara"/>
              </a:rPr>
              <a:t>. Even though I studied and learned at a slower pace than many of my fellow students, I still worked hard. </a:t>
            </a:r>
          </a:p>
          <a:p>
            <a:r>
              <a:rPr lang="en-US" dirty="0" smtClean="0">
                <a:latin typeface="Candara"/>
                <a:cs typeface="Candara"/>
              </a:rPr>
              <a:t>Push myself to </a:t>
            </a:r>
            <a:r>
              <a:rPr lang="en-US" b="1" dirty="0" smtClean="0">
                <a:latin typeface="Candara"/>
                <a:cs typeface="Candara"/>
              </a:rPr>
              <a:t>meet new people</a:t>
            </a:r>
            <a:r>
              <a:rPr lang="en-US" dirty="0" smtClean="0">
                <a:latin typeface="Candara"/>
                <a:cs typeface="Candara"/>
              </a:rPr>
              <a:t>.</a:t>
            </a:r>
          </a:p>
          <a:p>
            <a:r>
              <a:rPr lang="en-US" dirty="0" smtClean="0">
                <a:latin typeface="Candara"/>
                <a:cs typeface="Candara"/>
              </a:rPr>
              <a:t>Not be afraid to </a:t>
            </a:r>
            <a:r>
              <a:rPr lang="en-US" b="1" dirty="0" smtClean="0">
                <a:latin typeface="Candara"/>
                <a:cs typeface="Candara"/>
              </a:rPr>
              <a:t>take creative risks</a:t>
            </a:r>
            <a:r>
              <a:rPr lang="en-US" dirty="0" smtClean="0">
                <a:latin typeface="Candara"/>
                <a:cs typeface="Candara"/>
              </a:rPr>
              <a:t> with my music.</a:t>
            </a:r>
          </a:p>
          <a:p>
            <a:r>
              <a:rPr lang="en-US" b="1" dirty="0" smtClean="0">
                <a:latin typeface="Candara"/>
                <a:cs typeface="Candara"/>
              </a:rPr>
              <a:t>Embrace </a:t>
            </a:r>
            <a:r>
              <a:rPr lang="en-US" b="1" dirty="0" smtClean="0">
                <a:latin typeface="Candara"/>
                <a:cs typeface="Candara"/>
              </a:rPr>
              <a:t>the guidance </a:t>
            </a:r>
            <a:r>
              <a:rPr lang="en-US" b="1" dirty="0" smtClean="0">
                <a:latin typeface="Candara"/>
                <a:cs typeface="Candara"/>
              </a:rPr>
              <a:t>of my parents</a:t>
            </a:r>
            <a:r>
              <a:rPr lang="en-US" dirty="0" smtClean="0">
                <a:latin typeface="Candara"/>
                <a:cs typeface="Candara"/>
              </a:rPr>
              <a:t>. </a:t>
            </a:r>
            <a:r>
              <a:rPr lang="en-US" dirty="0" smtClean="0">
                <a:latin typeface="Candara"/>
                <a:cs typeface="Candara"/>
              </a:rPr>
              <a:t>Yes, I rebelled a bit, but I never disrespected them. Why? Because they respected me.</a:t>
            </a:r>
          </a:p>
          <a:p>
            <a:endParaRPr lang="en-US" dirty="0" smtClean="0">
              <a:latin typeface="Candara"/>
              <a:cs typeface="Candara"/>
            </a:endParaRPr>
          </a:p>
        </p:txBody>
      </p:sp>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23</a:t>
            </a:fld>
            <a:endParaRPr lang="en-US" dirty="0"/>
          </a:p>
        </p:txBody>
      </p:sp>
      <p:sp>
        <p:nvSpPr>
          <p:cNvPr id="12" name="Title 1"/>
          <p:cNvSpPr>
            <a:spLocks noGrp="1"/>
          </p:cNvSpPr>
          <p:nvPr>
            <p:ph type="title"/>
          </p:nvPr>
        </p:nvSpPr>
        <p:spPr/>
        <p:txBody>
          <a:bodyPr/>
          <a:lstStyle/>
          <a:p>
            <a:r>
              <a:rPr lang="en-US" sz="3600" dirty="0" smtClean="0"/>
              <a:t>High School </a:t>
            </a:r>
            <a:r>
              <a:rPr lang="en-US" sz="2000" dirty="0" smtClean="0"/>
              <a:t>(continued)</a:t>
            </a:r>
            <a:endParaRPr lang="en-US" sz="2000" dirty="0"/>
          </a:p>
        </p:txBody>
      </p:sp>
    </p:spTree>
    <p:extLst>
      <p:ext uri="{BB962C8B-B14F-4D97-AF65-F5344CB8AC3E}">
        <p14:creationId xmlns:p14="http://schemas.microsoft.com/office/powerpoint/2010/main" val="372098295"/>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latin typeface="Candara"/>
                <a:cs typeface="Candara"/>
              </a:rPr>
              <a:t>Jobs I worked while I was in High School were:</a:t>
            </a:r>
          </a:p>
          <a:p>
            <a:pPr marL="109728" indent="0">
              <a:buNone/>
            </a:pPr>
            <a:endParaRPr lang="en-US" dirty="0" smtClean="0">
              <a:latin typeface="Candara"/>
              <a:cs typeface="Candara"/>
            </a:endParaRPr>
          </a:p>
          <a:p>
            <a:r>
              <a:rPr lang="en-US" b="1" u="sng" dirty="0" smtClean="0">
                <a:latin typeface="Candara"/>
                <a:cs typeface="Candara"/>
              </a:rPr>
              <a:t>Ages 14 and 15:</a:t>
            </a:r>
          </a:p>
          <a:p>
            <a:pPr marL="109728" indent="0">
              <a:buNone/>
            </a:pPr>
            <a:r>
              <a:rPr lang="en-US" dirty="0" smtClean="0">
                <a:latin typeface="Candara"/>
                <a:cs typeface="Candara"/>
              </a:rPr>
              <a:t>  </a:t>
            </a:r>
            <a:r>
              <a:rPr lang="en-US" b="1" dirty="0" smtClean="0">
                <a:latin typeface="Candara"/>
                <a:cs typeface="Candara"/>
              </a:rPr>
              <a:t>Selling</a:t>
            </a:r>
            <a:r>
              <a:rPr lang="en-US" dirty="0" smtClean="0">
                <a:latin typeface="Candara"/>
                <a:cs typeface="Candara"/>
              </a:rPr>
              <a:t> wallpaper, furniture fabric and paint  </a:t>
            </a:r>
          </a:p>
          <a:p>
            <a:pPr marL="109728" indent="0">
              <a:buNone/>
            </a:pPr>
            <a:r>
              <a:rPr lang="en-US" dirty="0">
                <a:latin typeface="Candara"/>
                <a:cs typeface="Candara"/>
              </a:rPr>
              <a:t> </a:t>
            </a:r>
            <a:r>
              <a:rPr lang="en-US" dirty="0" smtClean="0">
                <a:latin typeface="Candara"/>
                <a:cs typeface="Candara"/>
              </a:rPr>
              <a:t> for a company called </a:t>
            </a:r>
            <a:r>
              <a:rPr lang="en-US" b="1" dirty="0" smtClean="0">
                <a:latin typeface="Candara"/>
                <a:cs typeface="Candara"/>
              </a:rPr>
              <a:t>Laura Ashley</a:t>
            </a:r>
            <a:r>
              <a:rPr lang="en-US" dirty="0" smtClean="0">
                <a:latin typeface="Candara"/>
                <a:cs typeface="Candara"/>
              </a:rPr>
              <a:t>. I worked     </a:t>
            </a:r>
          </a:p>
          <a:p>
            <a:pPr marL="109728" indent="0">
              <a:buNone/>
            </a:pPr>
            <a:r>
              <a:rPr lang="en-US" dirty="0">
                <a:latin typeface="Candara"/>
                <a:cs typeface="Candara"/>
              </a:rPr>
              <a:t> </a:t>
            </a:r>
            <a:r>
              <a:rPr lang="en-US" dirty="0" smtClean="0">
                <a:latin typeface="Candara"/>
                <a:cs typeface="Candara"/>
              </a:rPr>
              <a:t> every</a:t>
            </a:r>
            <a:r>
              <a:rPr lang="en-US" dirty="0">
                <a:latin typeface="Candara"/>
                <a:cs typeface="Candara"/>
              </a:rPr>
              <a:t> </a:t>
            </a:r>
            <a:r>
              <a:rPr lang="en-US" dirty="0" smtClean="0">
                <a:latin typeface="Candara"/>
                <a:cs typeface="Candara"/>
              </a:rPr>
              <a:t>Saturday, from 9am to 5pm. It was a  </a:t>
            </a:r>
          </a:p>
          <a:p>
            <a:pPr marL="109728" indent="0">
              <a:buNone/>
            </a:pPr>
            <a:r>
              <a:rPr lang="en-US" dirty="0">
                <a:latin typeface="Candara"/>
                <a:cs typeface="Candara"/>
              </a:rPr>
              <a:t> </a:t>
            </a:r>
            <a:r>
              <a:rPr lang="en-US" dirty="0" smtClean="0">
                <a:latin typeface="Candara"/>
                <a:cs typeface="Candara"/>
              </a:rPr>
              <a:t> minimum wage job and I loved it.</a:t>
            </a:r>
          </a:p>
        </p:txBody>
      </p:sp>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24</a:t>
            </a:fld>
            <a:endParaRPr lang="en-US" dirty="0"/>
          </a:p>
        </p:txBody>
      </p:sp>
      <p:sp>
        <p:nvSpPr>
          <p:cNvPr id="12" name="Title 1"/>
          <p:cNvSpPr>
            <a:spLocks noGrp="1"/>
          </p:cNvSpPr>
          <p:nvPr>
            <p:ph type="title"/>
          </p:nvPr>
        </p:nvSpPr>
        <p:spPr/>
        <p:txBody>
          <a:bodyPr/>
          <a:lstStyle/>
          <a:p>
            <a:r>
              <a:rPr lang="en-US" sz="3600" dirty="0" smtClean="0"/>
              <a:t>High School </a:t>
            </a:r>
            <a:r>
              <a:rPr lang="en-US" sz="2000" dirty="0" smtClean="0"/>
              <a:t>(continued)</a:t>
            </a:r>
            <a:endParaRPr lang="en-US" sz="2000" dirty="0"/>
          </a:p>
        </p:txBody>
      </p:sp>
    </p:spTree>
    <p:extLst>
      <p:ext uri="{BB962C8B-B14F-4D97-AF65-F5344CB8AC3E}">
        <p14:creationId xmlns:p14="http://schemas.microsoft.com/office/powerpoint/2010/main" val="275193150"/>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latin typeface="Candara"/>
                <a:cs typeface="Candara"/>
              </a:rPr>
              <a:t>Jobs I worked while I was in High School were:</a:t>
            </a:r>
          </a:p>
          <a:p>
            <a:pPr marL="109728" indent="0">
              <a:buNone/>
            </a:pPr>
            <a:endParaRPr lang="en-US" dirty="0" smtClean="0">
              <a:latin typeface="Candara"/>
              <a:cs typeface="Candara"/>
            </a:endParaRPr>
          </a:p>
          <a:p>
            <a:r>
              <a:rPr lang="en-US" b="1" u="sng" dirty="0" smtClean="0">
                <a:latin typeface="Candara"/>
                <a:cs typeface="Candara"/>
              </a:rPr>
              <a:t>Ages 16-17:</a:t>
            </a:r>
          </a:p>
          <a:p>
            <a:pPr>
              <a:buFont typeface="Wingdings" charset="2"/>
              <a:buChar char="§"/>
            </a:pPr>
            <a:r>
              <a:rPr lang="en-US" dirty="0" smtClean="0">
                <a:latin typeface="Candara"/>
                <a:cs typeface="Candara"/>
              </a:rPr>
              <a:t>Working summers at an amusement </a:t>
            </a:r>
            <a:r>
              <a:rPr lang="en-US" dirty="0" smtClean="0">
                <a:latin typeface="Candara"/>
                <a:cs typeface="Candara"/>
              </a:rPr>
              <a:t>park </a:t>
            </a:r>
            <a:r>
              <a:rPr lang="en-US" dirty="0" smtClean="0">
                <a:latin typeface="Candara"/>
                <a:cs typeface="Candara"/>
              </a:rPr>
              <a:t>called </a:t>
            </a:r>
            <a:r>
              <a:rPr lang="en-US" b="1" dirty="0" smtClean="0">
                <a:latin typeface="Candara"/>
                <a:cs typeface="Candara"/>
              </a:rPr>
              <a:t>Astroworld</a:t>
            </a:r>
            <a:r>
              <a:rPr lang="en-US" dirty="0" smtClean="0">
                <a:latin typeface="Candara"/>
                <a:cs typeface="Candara"/>
              </a:rPr>
              <a:t> in Houston, Texas. I worked as an attendant on different rides around the park. It was a minimum wage job and I loved it!</a:t>
            </a:r>
          </a:p>
          <a:p>
            <a:pPr>
              <a:buFont typeface="Wingdings" charset="2"/>
              <a:buChar char="§"/>
            </a:pPr>
            <a:r>
              <a:rPr lang="en-US" b="1" dirty="0" smtClean="0">
                <a:latin typeface="Candara"/>
                <a:cs typeface="Candara"/>
              </a:rPr>
              <a:t>Teaching</a:t>
            </a:r>
            <a:r>
              <a:rPr lang="en-US" dirty="0" smtClean="0">
                <a:latin typeface="Candara"/>
                <a:cs typeface="Candara"/>
              </a:rPr>
              <a:t> drums to several fellow students at my High School (throughout the year).</a:t>
            </a:r>
          </a:p>
        </p:txBody>
      </p:sp>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25</a:t>
            </a:fld>
            <a:endParaRPr lang="en-US" dirty="0"/>
          </a:p>
        </p:txBody>
      </p:sp>
      <p:sp>
        <p:nvSpPr>
          <p:cNvPr id="12" name="Title 1"/>
          <p:cNvSpPr>
            <a:spLocks noGrp="1"/>
          </p:cNvSpPr>
          <p:nvPr>
            <p:ph type="title"/>
          </p:nvPr>
        </p:nvSpPr>
        <p:spPr/>
        <p:txBody>
          <a:bodyPr/>
          <a:lstStyle/>
          <a:p>
            <a:r>
              <a:rPr lang="en-US" sz="3600" dirty="0" smtClean="0"/>
              <a:t>High School </a:t>
            </a:r>
            <a:r>
              <a:rPr lang="en-US" sz="2000" dirty="0" smtClean="0"/>
              <a:t>(continued)</a:t>
            </a:r>
            <a:endParaRPr lang="en-US" sz="2000" dirty="0"/>
          </a:p>
        </p:txBody>
      </p:sp>
    </p:spTree>
    <p:extLst>
      <p:ext uri="{BB962C8B-B14F-4D97-AF65-F5344CB8AC3E}">
        <p14:creationId xmlns:p14="http://schemas.microsoft.com/office/powerpoint/2010/main" val="787794659"/>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dirty="0" smtClean="0">
                <a:latin typeface="Candara"/>
                <a:cs typeface="Candara"/>
              </a:rPr>
              <a:t>Jobs I worked while I was in High School were:</a:t>
            </a:r>
          </a:p>
          <a:p>
            <a:pPr marL="109728" indent="0">
              <a:buNone/>
            </a:pPr>
            <a:endParaRPr lang="en-US" dirty="0" smtClean="0">
              <a:latin typeface="Candara"/>
              <a:cs typeface="Candara"/>
            </a:endParaRPr>
          </a:p>
          <a:p>
            <a:r>
              <a:rPr lang="en-US" b="1" u="sng" dirty="0" smtClean="0">
                <a:latin typeface="Candara"/>
                <a:cs typeface="Candara"/>
              </a:rPr>
              <a:t>Ages 17-18:</a:t>
            </a:r>
          </a:p>
          <a:p>
            <a:pPr>
              <a:buFont typeface="Wingdings" charset="2"/>
              <a:buChar char="§"/>
            </a:pPr>
            <a:r>
              <a:rPr lang="en-US" dirty="0" smtClean="0">
                <a:latin typeface="Candara"/>
                <a:cs typeface="Candara"/>
              </a:rPr>
              <a:t>Working during the summer on a </a:t>
            </a:r>
            <a:r>
              <a:rPr lang="en-US" b="1" dirty="0" smtClean="0">
                <a:latin typeface="Candara"/>
                <a:cs typeface="Candara"/>
              </a:rPr>
              <a:t>construction site</a:t>
            </a:r>
            <a:r>
              <a:rPr lang="en-US" dirty="0" smtClean="0">
                <a:latin typeface="Candara"/>
                <a:cs typeface="Candara"/>
              </a:rPr>
              <a:t> in Houston, Texas, helping builders clear the way for doing electrical work, putting up drywall, etc. It paid minimum wage and was a good job.</a:t>
            </a:r>
          </a:p>
          <a:p>
            <a:pPr>
              <a:buFont typeface="Wingdings" charset="2"/>
              <a:buChar char="§"/>
            </a:pPr>
            <a:r>
              <a:rPr lang="en-US" dirty="0" smtClean="0">
                <a:latin typeface="Candara"/>
                <a:cs typeface="Candara"/>
              </a:rPr>
              <a:t>Working as a </a:t>
            </a:r>
            <a:r>
              <a:rPr lang="en-US" b="1" dirty="0" smtClean="0">
                <a:latin typeface="Candara"/>
                <a:cs typeface="Candara"/>
              </a:rPr>
              <a:t>grill cook </a:t>
            </a:r>
            <a:r>
              <a:rPr lang="en-US" dirty="0" smtClean="0">
                <a:latin typeface="Candara"/>
                <a:cs typeface="Candara"/>
              </a:rPr>
              <a:t>at McDonald’s in Houston, Texas. It was minimum wage and tough. I learned a lot about customer service.</a:t>
            </a:r>
          </a:p>
        </p:txBody>
      </p:sp>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26</a:t>
            </a:fld>
            <a:endParaRPr lang="en-US" dirty="0"/>
          </a:p>
        </p:txBody>
      </p:sp>
      <p:sp>
        <p:nvSpPr>
          <p:cNvPr id="12" name="Title 1"/>
          <p:cNvSpPr>
            <a:spLocks noGrp="1"/>
          </p:cNvSpPr>
          <p:nvPr>
            <p:ph type="title"/>
          </p:nvPr>
        </p:nvSpPr>
        <p:spPr/>
        <p:txBody>
          <a:bodyPr/>
          <a:lstStyle/>
          <a:p>
            <a:r>
              <a:rPr lang="en-US" sz="3600" dirty="0" smtClean="0"/>
              <a:t>High School </a:t>
            </a:r>
            <a:r>
              <a:rPr lang="en-US" sz="2000" dirty="0" smtClean="0"/>
              <a:t>(continued)</a:t>
            </a:r>
            <a:endParaRPr lang="en-US" sz="2000" dirty="0"/>
          </a:p>
        </p:txBody>
      </p:sp>
    </p:spTree>
    <p:extLst>
      <p:ext uri="{BB962C8B-B14F-4D97-AF65-F5344CB8AC3E}">
        <p14:creationId xmlns:p14="http://schemas.microsoft.com/office/powerpoint/2010/main" val="3900154913"/>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latin typeface="Candara"/>
                <a:cs typeface="Candara"/>
              </a:rPr>
              <a:t>When I applied to college, I think that several</a:t>
            </a:r>
          </a:p>
          <a:p>
            <a:pPr marL="109728" indent="0">
              <a:buNone/>
            </a:pPr>
            <a:r>
              <a:rPr lang="en-US" dirty="0" smtClean="0">
                <a:latin typeface="Candara"/>
                <a:cs typeface="Candara"/>
              </a:rPr>
              <a:t>    colleges were interested in me because of my</a:t>
            </a:r>
          </a:p>
          <a:p>
            <a:pPr marL="109728" indent="0">
              <a:buNone/>
            </a:pPr>
            <a:r>
              <a:rPr lang="en-US" dirty="0" smtClean="0">
                <a:latin typeface="Candara"/>
                <a:cs typeface="Candara"/>
              </a:rPr>
              <a:t>    strong </a:t>
            </a:r>
            <a:r>
              <a:rPr lang="en-US" b="1" dirty="0" smtClean="0">
                <a:latin typeface="Candara"/>
                <a:cs typeface="Candara"/>
              </a:rPr>
              <a:t>ability as a writer</a:t>
            </a:r>
            <a:r>
              <a:rPr lang="en-US" dirty="0" smtClean="0">
                <a:latin typeface="Candara"/>
                <a:cs typeface="Candara"/>
              </a:rPr>
              <a:t> and due to my passion</a:t>
            </a:r>
          </a:p>
          <a:p>
            <a:pPr marL="109728" indent="0">
              <a:buNone/>
            </a:pPr>
            <a:r>
              <a:rPr lang="en-US" dirty="0" smtClean="0">
                <a:latin typeface="Candara"/>
                <a:cs typeface="Candara"/>
              </a:rPr>
              <a:t>    for music. </a:t>
            </a:r>
            <a:endParaRPr lang="en-US" dirty="0">
              <a:latin typeface="Candara"/>
              <a:cs typeface="Candara"/>
            </a:endParaRPr>
          </a:p>
          <a:p>
            <a:pPr marL="109728" indent="0">
              <a:buNone/>
            </a:pPr>
            <a:endParaRPr lang="en-US" dirty="0" smtClean="0">
              <a:latin typeface="Candara"/>
              <a:cs typeface="Candara"/>
            </a:endParaRPr>
          </a:p>
          <a:p>
            <a:r>
              <a:rPr lang="en-US" dirty="0" smtClean="0">
                <a:latin typeface="Candara"/>
                <a:cs typeface="Candara"/>
              </a:rPr>
              <a:t>I had my own </a:t>
            </a:r>
            <a:r>
              <a:rPr lang="en-US" b="1" dirty="0" smtClean="0">
                <a:latin typeface="Candara"/>
                <a:cs typeface="Candara"/>
              </a:rPr>
              <a:t>jazz trio </a:t>
            </a:r>
            <a:r>
              <a:rPr lang="en-US" dirty="0" smtClean="0">
                <a:latin typeface="Candara"/>
                <a:cs typeface="Candara"/>
              </a:rPr>
              <a:t>when I was 16, and while we weren’t very good, it was clear to the college admissions folks that I was </a:t>
            </a:r>
            <a:r>
              <a:rPr lang="en-US" b="1" dirty="0" smtClean="0">
                <a:latin typeface="Candara"/>
                <a:cs typeface="Candara"/>
              </a:rPr>
              <a:t>passionate about what I did</a:t>
            </a:r>
            <a:r>
              <a:rPr lang="en-US" dirty="0" smtClean="0">
                <a:latin typeface="Candara"/>
                <a:cs typeface="Candara"/>
              </a:rPr>
              <a:t>. I’m a very creative type of person and I think my sense of creativity came across well in my college applications. </a:t>
            </a:r>
            <a:endParaRPr lang="en-US" dirty="0">
              <a:latin typeface="Candara"/>
              <a:cs typeface="Candara"/>
            </a:endParaRPr>
          </a:p>
        </p:txBody>
      </p:sp>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27</a:t>
            </a:fld>
            <a:endParaRPr lang="en-US" dirty="0"/>
          </a:p>
        </p:txBody>
      </p:sp>
      <p:sp>
        <p:nvSpPr>
          <p:cNvPr id="12" name="Title 1"/>
          <p:cNvSpPr>
            <a:spLocks noGrp="1"/>
          </p:cNvSpPr>
          <p:nvPr>
            <p:ph type="title"/>
          </p:nvPr>
        </p:nvSpPr>
        <p:spPr/>
        <p:txBody>
          <a:bodyPr>
            <a:normAutofit/>
          </a:bodyPr>
          <a:lstStyle/>
          <a:p>
            <a:r>
              <a:rPr lang="en-US" sz="3600" dirty="0" smtClean="0"/>
              <a:t>Getting in to College</a:t>
            </a:r>
            <a:endParaRPr lang="en-US" sz="3600" dirty="0"/>
          </a:p>
        </p:txBody>
      </p:sp>
    </p:spTree>
    <p:extLst>
      <p:ext uri="{BB962C8B-B14F-4D97-AF65-F5344CB8AC3E}">
        <p14:creationId xmlns:p14="http://schemas.microsoft.com/office/powerpoint/2010/main" val="2594950322"/>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latin typeface="Candara"/>
                <a:cs typeface="Candara"/>
              </a:rPr>
              <a:t>Another area of interest to the college admissions folks was the fact that I had worked in </a:t>
            </a:r>
            <a:r>
              <a:rPr lang="en-US" b="1" dirty="0" smtClean="0">
                <a:latin typeface="Candara"/>
                <a:cs typeface="Candara"/>
              </a:rPr>
              <a:t>jobs</a:t>
            </a:r>
            <a:r>
              <a:rPr lang="en-US" dirty="0" smtClean="0">
                <a:latin typeface="Candara"/>
                <a:cs typeface="Candara"/>
              </a:rPr>
              <a:t> (during High School) that </a:t>
            </a:r>
            <a:r>
              <a:rPr lang="en-US" b="1" dirty="0" smtClean="0">
                <a:latin typeface="Candara"/>
                <a:cs typeface="Candara"/>
              </a:rPr>
              <a:t>taught me a great deal about life and about myself</a:t>
            </a:r>
            <a:r>
              <a:rPr lang="en-US" dirty="0" smtClean="0">
                <a:latin typeface="Candara"/>
                <a:cs typeface="Candara"/>
              </a:rPr>
              <a:t>.</a:t>
            </a:r>
          </a:p>
          <a:p>
            <a:pPr marL="109728" indent="0">
              <a:buNone/>
            </a:pPr>
            <a:endParaRPr lang="en-US" dirty="0">
              <a:latin typeface="Candara"/>
              <a:cs typeface="Candara"/>
            </a:endParaRPr>
          </a:p>
          <a:p>
            <a:r>
              <a:rPr lang="en-US" dirty="0" smtClean="0">
                <a:latin typeface="Candara"/>
                <a:cs typeface="Candara"/>
              </a:rPr>
              <a:t>I think I came across as someone who wasn’t afraid to take risks and who took pride in learning new things.</a:t>
            </a:r>
            <a:endParaRPr lang="en-US" dirty="0">
              <a:latin typeface="Candara"/>
              <a:cs typeface="Candara"/>
            </a:endParaRPr>
          </a:p>
        </p:txBody>
      </p:sp>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28</a:t>
            </a:fld>
            <a:endParaRPr lang="en-US" dirty="0"/>
          </a:p>
        </p:txBody>
      </p:sp>
      <p:sp>
        <p:nvSpPr>
          <p:cNvPr id="12" name="Title 1"/>
          <p:cNvSpPr>
            <a:spLocks noGrp="1"/>
          </p:cNvSpPr>
          <p:nvPr>
            <p:ph type="title"/>
          </p:nvPr>
        </p:nvSpPr>
        <p:spPr/>
        <p:txBody>
          <a:bodyPr>
            <a:normAutofit/>
          </a:bodyPr>
          <a:lstStyle/>
          <a:p>
            <a:r>
              <a:rPr lang="en-US" sz="3600" dirty="0" smtClean="0"/>
              <a:t>Getting in to College </a:t>
            </a:r>
            <a:r>
              <a:rPr lang="en-US" sz="2200" dirty="0" smtClean="0"/>
              <a:t>(continued)</a:t>
            </a:r>
            <a:endParaRPr lang="en-US" sz="2200" dirty="0"/>
          </a:p>
        </p:txBody>
      </p:sp>
    </p:spTree>
    <p:extLst>
      <p:ext uri="{BB962C8B-B14F-4D97-AF65-F5344CB8AC3E}">
        <p14:creationId xmlns:p14="http://schemas.microsoft.com/office/powerpoint/2010/main" val="140033877"/>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371600"/>
            <a:ext cx="6324600" cy="1066800"/>
          </a:xfrm>
        </p:spPr>
        <p:txBody>
          <a:bodyPr/>
          <a:lstStyle/>
          <a:p>
            <a:pPr algn="ctr"/>
            <a:r>
              <a:rPr lang="en-US" dirty="0" smtClean="0">
                <a:latin typeface="Candara"/>
                <a:cs typeface="Candara"/>
              </a:rPr>
              <a:t>I attended </a:t>
            </a:r>
            <a:r>
              <a:rPr lang="en-US" dirty="0" smtClean="0">
                <a:latin typeface="Candara"/>
                <a:cs typeface="Candara"/>
              </a:rPr>
              <a:t>Cornell University in </a:t>
            </a:r>
            <a:endParaRPr lang="en-US" dirty="0" smtClean="0">
              <a:latin typeface="Candara"/>
              <a:cs typeface="Candara"/>
            </a:endParaRPr>
          </a:p>
          <a:p>
            <a:pPr marL="109728" indent="0" algn="ctr">
              <a:buNone/>
            </a:pPr>
            <a:r>
              <a:rPr lang="en-US" dirty="0" smtClean="0">
                <a:latin typeface="Candara"/>
                <a:cs typeface="Candara"/>
              </a:rPr>
              <a:t>Ithaca, New York</a:t>
            </a:r>
          </a:p>
          <a:p>
            <a:pPr algn="ctr"/>
            <a:endParaRPr lang="en-US" dirty="0"/>
          </a:p>
        </p:txBody>
      </p:sp>
      <p:sp>
        <p:nvSpPr>
          <p:cNvPr id="7" name="Footer Placeholder 6"/>
          <p:cNvSpPr>
            <a:spLocks noGrp="1"/>
          </p:cNvSpPr>
          <p:nvPr>
            <p:ph type="ftr" sz="quarter" idx="11"/>
          </p:nvPr>
        </p:nvSpPr>
        <p:spPr/>
        <p:txBody>
          <a:bodyPr/>
          <a:lstStyle/>
          <a:p>
            <a:r>
              <a:rPr lang="en-US" dirty="0" smtClean="0"/>
              <a:t>Youth Business : ALLIANCE</a:t>
            </a:r>
          </a:p>
        </p:txBody>
      </p:sp>
      <p:sp>
        <p:nvSpPr>
          <p:cNvPr id="9" name="Slide Number Placeholder 8"/>
          <p:cNvSpPr>
            <a:spLocks noGrp="1"/>
          </p:cNvSpPr>
          <p:nvPr>
            <p:ph type="sldNum" sz="quarter" idx="12"/>
          </p:nvPr>
        </p:nvSpPr>
        <p:spPr/>
        <p:txBody>
          <a:bodyPr/>
          <a:lstStyle/>
          <a:p>
            <a:fld id="{83563B19-5B2B-4AAC-A66D-8FF7C83E8865}" type="slidenum">
              <a:rPr lang="en-US" smtClean="0"/>
              <a:pPr/>
              <a:t>29</a:t>
            </a:fld>
            <a:endParaRPr lang="en-US" dirty="0"/>
          </a:p>
        </p:txBody>
      </p:sp>
      <p:sp>
        <p:nvSpPr>
          <p:cNvPr id="2" name="Title 1"/>
          <p:cNvSpPr>
            <a:spLocks noGrp="1"/>
          </p:cNvSpPr>
          <p:nvPr>
            <p:ph type="title"/>
          </p:nvPr>
        </p:nvSpPr>
        <p:spPr/>
        <p:txBody>
          <a:bodyPr>
            <a:normAutofit/>
          </a:bodyPr>
          <a:lstStyle/>
          <a:p>
            <a:r>
              <a:rPr lang="en-US" sz="3600" dirty="0" smtClean="0"/>
              <a:t>College</a:t>
            </a:r>
            <a:endParaRPr lang="en-US" sz="3600" dirty="0"/>
          </a:p>
        </p:txBody>
      </p:sp>
      <p:pic>
        <p:nvPicPr>
          <p:cNvPr id="5" name="Picture 4"/>
          <p:cNvPicPr>
            <a:picLocks noChangeAspect="1"/>
          </p:cNvPicPr>
          <p:nvPr/>
        </p:nvPicPr>
        <p:blipFill>
          <a:blip r:embed="rId3"/>
          <a:stretch>
            <a:fillRect/>
          </a:stretch>
        </p:blipFill>
        <p:spPr>
          <a:xfrm>
            <a:off x="1066800" y="2667000"/>
            <a:ext cx="2627983" cy="3200400"/>
          </a:xfrm>
          <a:prstGeom prst="rect">
            <a:avLst/>
          </a:prstGeom>
        </p:spPr>
      </p:pic>
      <p:pic>
        <p:nvPicPr>
          <p:cNvPr id="6" name="Picture 5"/>
          <p:cNvPicPr>
            <a:picLocks noChangeAspect="1"/>
          </p:cNvPicPr>
          <p:nvPr/>
        </p:nvPicPr>
        <p:blipFill>
          <a:blip r:embed="rId4"/>
          <a:stretch>
            <a:fillRect/>
          </a:stretch>
        </p:blipFill>
        <p:spPr>
          <a:xfrm>
            <a:off x="4419600" y="3048000"/>
            <a:ext cx="3867206" cy="2568857"/>
          </a:xfrm>
          <a:prstGeom prst="rect">
            <a:avLst/>
          </a:prstGeom>
        </p:spPr>
      </p:pic>
    </p:spTree>
    <p:extLst>
      <p:ext uri="{BB962C8B-B14F-4D97-AF65-F5344CB8AC3E}">
        <p14:creationId xmlns:p14="http://schemas.microsoft.com/office/powerpoint/2010/main" val="2301861608"/>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p:cNvSpPr>
            <a:spLocks noGrp="1"/>
          </p:cNvSpPr>
          <p:nvPr>
            <p:ph type="ftr" sz="quarter" idx="11"/>
          </p:nvPr>
        </p:nvSpPr>
        <p:spPr/>
        <p:txBody>
          <a:bodyPr/>
          <a:lstStyle/>
          <a:p>
            <a:r>
              <a:rPr lang="en-US" dirty="0" smtClean="0"/>
              <a:t>Youth Business : ALLIANCE</a:t>
            </a:r>
          </a:p>
        </p:txBody>
      </p:sp>
      <p:sp>
        <p:nvSpPr>
          <p:cNvPr id="14" name="Slide Number Placeholder 13"/>
          <p:cNvSpPr>
            <a:spLocks noGrp="1"/>
          </p:cNvSpPr>
          <p:nvPr>
            <p:ph type="sldNum" sz="quarter" idx="12"/>
          </p:nvPr>
        </p:nvSpPr>
        <p:spPr/>
        <p:txBody>
          <a:bodyPr/>
          <a:lstStyle/>
          <a:p>
            <a:fld id="{83563B19-5B2B-4AAC-A66D-8FF7C83E8865}" type="slidenum">
              <a:rPr lang="en-US" smtClean="0"/>
              <a:pPr/>
              <a:t>3</a:t>
            </a:fld>
            <a:endParaRPr lang="en-US" dirty="0"/>
          </a:p>
        </p:txBody>
      </p:sp>
      <p:sp>
        <p:nvSpPr>
          <p:cNvPr id="2" name="Title 1"/>
          <p:cNvSpPr>
            <a:spLocks noGrp="1"/>
          </p:cNvSpPr>
          <p:nvPr>
            <p:ph type="title"/>
          </p:nvPr>
        </p:nvSpPr>
        <p:spPr/>
        <p:txBody>
          <a:bodyPr/>
          <a:lstStyle/>
          <a:p>
            <a:r>
              <a:rPr lang="en-US" dirty="0" smtClean="0"/>
              <a:t>My childhood</a:t>
            </a:r>
            <a:endParaRPr lang="en-US" dirty="0"/>
          </a:p>
        </p:txBody>
      </p:sp>
      <p:sp>
        <p:nvSpPr>
          <p:cNvPr id="9" name="Content Placeholder 2"/>
          <p:cNvSpPr txBox="1">
            <a:spLocks/>
          </p:cNvSpPr>
          <p:nvPr/>
        </p:nvSpPr>
        <p:spPr>
          <a:xfrm>
            <a:off x="457200" y="1219201"/>
            <a:ext cx="8229600" cy="4572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2400" dirty="0" smtClean="0">
                <a:latin typeface="Candara"/>
                <a:cs typeface="Candara"/>
              </a:rPr>
              <a:t>I was born in </a:t>
            </a:r>
            <a:r>
              <a:rPr lang="en-US" sz="2400" b="1" dirty="0" smtClean="0">
                <a:latin typeface="Candara"/>
                <a:cs typeface="Candara"/>
              </a:rPr>
              <a:t>Los Angeles </a:t>
            </a:r>
            <a:r>
              <a:rPr lang="en-US" sz="2400" dirty="0" smtClean="0">
                <a:latin typeface="Candara"/>
                <a:cs typeface="Candara"/>
              </a:rPr>
              <a:t>and was raised in </a:t>
            </a:r>
            <a:r>
              <a:rPr lang="en-US" sz="2400" b="1" dirty="0" smtClean="0">
                <a:latin typeface="Candara"/>
                <a:cs typeface="Candara"/>
              </a:rPr>
              <a:t>Mexico</a:t>
            </a:r>
            <a:r>
              <a:rPr lang="en-US" sz="2400" dirty="0" smtClean="0">
                <a:latin typeface="Candara"/>
                <a:cs typeface="Candara"/>
              </a:rPr>
              <a:t> and in </a:t>
            </a:r>
            <a:r>
              <a:rPr lang="en-US" sz="2400" b="1" dirty="0" smtClean="0">
                <a:latin typeface="Candara"/>
                <a:cs typeface="Candara"/>
              </a:rPr>
              <a:t>England.</a:t>
            </a:r>
          </a:p>
          <a:p>
            <a:pPr marL="0" indent="0">
              <a:buFont typeface="Arial" pitchFamily="34" charset="0"/>
              <a:buNone/>
            </a:pPr>
            <a:endParaRPr lang="en-US" sz="2400" dirty="0">
              <a:solidFill>
                <a:schemeClr val="tx1">
                  <a:lumMod val="50000"/>
                  <a:lumOff val="50000"/>
                </a:schemeClr>
              </a:solidFill>
              <a:latin typeface="Avenir Roman"/>
              <a:cs typeface="Avenir Roman"/>
            </a:endParaRPr>
          </a:p>
        </p:txBody>
      </p:sp>
      <p:sp>
        <p:nvSpPr>
          <p:cNvPr id="4" name="TextBox 3"/>
          <p:cNvSpPr txBox="1"/>
          <p:nvPr/>
        </p:nvSpPr>
        <p:spPr>
          <a:xfrm>
            <a:off x="2819400" y="5791200"/>
            <a:ext cx="3810000" cy="381000"/>
          </a:xfrm>
          <a:prstGeom prst="rect">
            <a:avLst/>
          </a:prstGeom>
          <a:noFill/>
        </p:spPr>
        <p:txBody>
          <a:bodyPr wrap="square" rtlCol="0">
            <a:spAutoFit/>
          </a:bodyPr>
          <a:lstStyle/>
          <a:p>
            <a:r>
              <a:rPr lang="en-US" dirty="0">
                <a:solidFill>
                  <a:srgbClr val="000000"/>
                </a:solidFill>
                <a:latin typeface="Candara"/>
                <a:cs typeface="Candara"/>
              </a:rPr>
              <a:t>This is a picture of me </a:t>
            </a:r>
            <a:r>
              <a:rPr lang="en-US" dirty="0" smtClean="0">
                <a:solidFill>
                  <a:srgbClr val="000000"/>
                </a:solidFill>
                <a:latin typeface="Candara"/>
                <a:cs typeface="Candara"/>
              </a:rPr>
              <a:t>around age 6</a:t>
            </a:r>
            <a:endParaRPr lang="en-US" dirty="0">
              <a:solidFill>
                <a:srgbClr val="000000"/>
              </a:solidFill>
              <a:latin typeface="Candara"/>
              <a:cs typeface="Candara"/>
            </a:endParaRPr>
          </a:p>
        </p:txBody>
      </p:sp>
      <p:pic>
        <p:nvPicPr>
          <p:cNvPr id="3" name="Picture 2"/>
          <p:cNvPicPr>
            <a:picLocks noChangeAspect="1"/>
          </p:cNvPicPr>
          <p:nvPr/>
        </p:nvPicPr>
        <p:blipFill>
          <a:blip r:embed="rId2"/>
          <a:stretch>
            <a:fillRect/>
          </a:stretch>
        </p:blipFill>
        <p:spPr>
          <a:xfrm>
            <a:off x="2667000" y="1752600"/>
            <a:ext cx="3573883" cy="4025582"/>
          </a:xfrm>
          <a:prstGeom prst="rect">
            <a:avLst/>
          </a:prstGeom>
        </p:spPr>
      </p:pic>
    </p:spTree>
    <p:extLst>
      <p:ext uri="{BB962C8B-B14F-4D97-AF65-F5344CB8AC3E}">
        <p14:creationId xmlns:p14="http://schemas.microsoft.com/office/powerpoint/2010/main" val="2091753164"/>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1"/>
            <a:ext cx="8229600" cy="4788092"/>
          </a:xfrm>
        </p:spPr>
        <p:txBody>
          <a:bodyPr/>
          <a:lstStyle/>
          <a:p>
            <a:pPr algn="ctr"/>
            <a:r>
              <a:rPr lang="en-US" dirty="0" smtClean="0">
                <a:latin typeface="Candara"/>
                <a:cs typeface="Candara"/>
              </a:rPr>
              <a:t>I had great friends…</a:t>
            </a:r>
          </a:p>
          <a:p>
            <a:pPr algn="ctr"/>
            <a:endParaRPr lang="en-US" dirty="0"/>
          </a:p>
        </p:txBody>
      </p:sp>
      <p:sp>
        <p:nvSpPr>
          <p:cNvPr id="7" name="Footer Placeholder 6"/>
          <p:cNvSpPr>
            <a:spLocks noGrp="1"/>
          </p:cNvSpPr>
          <p:nvPr>
            <p:ph type="ftr" sz="quarter" idx="11"/>
          </p:nvPr>
        </p:nvSpPr>
        <p:spPr/>
        <p:txBody>
          <a:bodyPr/>
          <a:lstStyle/>
          <a:p>
            <a:r>
              <a:rPr lang="en-US" dirty="0" smtClean="0"/>
              <a:t>Youth Business : ALLIANCE</a:t>
            </a:r>
          </a:p>
        </p:txBody>
      </p:sp>
      <p:sp>
        <p:nvSpPr>
          <p:cNvPr id="9" name="Slide Number Placeholder 8"/>
          <p:cNvSpPr>
            <a:spLocks noGrp="1"/>
          </p:cNvSpPr>
          <p:nvPr>
            <p:ph type="sldNum" sz="quarter" idx="12"/>
          </p:nvPr>
        </p:nvSpPr>
        <p:spPr/>
        <p:txBody>
          <a:bodyPr/>
          <a:lstStyle/>
          <a:p>
            <a:fld id="{83563B19-5B2B-4AAC-A66D-8FF7C83E8865}" type="slidenum">
              <a:rPr lang="en-US" smtClean="0"/>
              <a:pPr/>
              <a:t>30</a:t>
            </a:fld>
            <a:endParaRPr lang="en-US" dirty="0"/>
          </a:p>
        </p:txBody>
      </p:sp>
      <p:sp>
        <p:nvSpPr>
          <p:cNvPr id="2" name="Title 1"/>
          <p:cNvSpPr>
            <a:spLocks noGrp="1"/>
          </p:cNvSpPr>
          <p:nvPr>
            <p:ph type="title"/>
          </p:nvPr>
        </p:nvSpPr>
        <p:spPr/>
        <p:txBody>
          <a:bodyPr/>
          <a:lstStyle/>
          <a:p>
            <a:r>
              <a:rPr lang="en-US" sz="3600" dirty="0" smtClean="0"/>
              <a:t>College</a:t>
            </a:r>
            <a:r>
              <a:rPr lang="en-US" dirty="0" smtClean="0"/>
              <a:t> </a:t>
            </a:r>
            <a:r>
              <a:rPr lang="en-US" sz="2000" dirty="0" smtClean="0"/>
              <a:t>(continued)</a:t>
            </a:r>
            <a:endParaRPr lang="en-US" sz="2000" dirty="0"/>
          </a:p>
        </p:txBody>
      </p:sp>
      <p:pic>
        <p:nvPicPr>
          <p:cNvPr id="4" name="Picture 3"/>
          <p:cNvPicPr>
            <a:picLocks noChangeAspect="1"/>
          </p:cNvPicPr>
          <p:nvPr/>
        </p:nvPicPr>
        <p:blipFill>
          <a:blip r:embed="rId3"/>
          <a:stretch>
            <a:fillRect/>
          </a:stretch>
        </p:blipFill>
        <p:spPr>
          <a:xfrm>
            <a:off x="2362200" y="1981200"/>
            <a:ext cx="5130557" cy="3677251"/>
          </a:xfrm>
          <a:prstGeom prst="rect">
            <a:avLst/>
          </a:prstGeom>
        </p:spPr>
      </p:pic>
    </p:spTree>
    <p:extLst>
      <p:ext uri="{BB962C8B-B14F-4D97-AF65-F5344CB8AC3E}">
        <p14:creationId xmlns:p14="http://schemas.microsoft.com/office/powerpoint/2010/main" val="3183134072"/>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1"/>
            <a:ext cx="8229600" cy="4788092"/>
          </a:xfrm>
        </p:spPr>
        <p:txBody>
          <a:bodyPr/>
          <a:lstStyle/>
          <a:p>
            <a:pPr marL="109728" indent="0" algn="ctr">
              <a:buNone/>
            </a:pPr>
            <a:r>
              <a:rPr lang="en-US" dirty="0" smtClean="0">
                <a:latin typeface="Candara"/>
                <a:cs typeface="Candara"/>
              </a:rPr>
              <a:t>I played the piano as much as possible…</a:t>
            </a:r>
            <a:endParaRPr lang="en-US" dirty="0">
              <a:latin typeface="Candara"/>
              <a:cs typeface="Candara"/>
            </a:endParaRPr>
          </a:p>
        </p:txBody>
      </p:sp>
      <p:sp>
        <p:nvSpPr>
          <p:cNvPr id="7" name="Footer Placeholder 6"/>
          <p:cNvSpPr>
            <a:spLocks noGrp="1"/>
          </p:cNvSpPr>
          <p:nvPr>
            <p:ph type="ftr" sz="quarter" idx="11"/>
          </p:nvPr>
        </p:nvSpPr>
        <p:spPr/>
        <p:txBody>
          <a:bodyPr/>
          <a:lstStyle/>
          <a:p>
            <a:r>
              <a:rPr lang="en-US" dirty="0" smtClean="0"/>
              <a:t>Youth Business : ALLIANCE</a:t>
            </a:r>
          </a:p>
        </p:txBody>
      </p:sp>
      <p:sp>
        <p:nvSpPr>
          <p:cNvPr id="9" name="Slide Number Placeholder 8"/>
          <p:cNvSpPr>
            <a:spLocks noGrp="1"/>
          </p:cNvSpPr>
          <p:nvPr>
            <p:ph type="sldNum" sz="quarter" idx="12"/>
          </p:nvPr>
        </p:nvSpPr>
        <p:spPr/>
        <p:txBody>
          <a:bodyPr/>
          <a:lstStyle/>
          <a:p>
            <a:fld id="{83563B19-5B2B-4AAC-A66D-8FF7C83E8865}" type="slidenum">
              <a:rPr lang="en-US" smtClean="0"/>
              <a:pPr/>
              <a:t>31</a:t>
            </a:fld>
            <a:endParaRPr lang="en-US" dirty="0"/>
          </a:p>
        </p:txBody>
      </p:sp>
      <p:sp>
        <p:nvSpPr>
          <p:cNvPr id="2" name="Title 1"/>
          <p:cNvSpPr>
            <a:spLocks noGrp="1"/>
          </p:cNvSpPr>
          <p:nvPr>
            <p:ph type="title"/>
          </p:nvPr>
        </p:nvSpPr>
        <p:spPr/>
        <p:txBody>
          <a:bodyPr/>
          <a:lstStyle/>
          <a:p>
            <a:r>
              <a:rPr lang="en-US" sz="3600" dirty="0"/>
              <a:t>College</a:t>
            </a:r>
            <a:r>
              <a:rPr lang="en-US" dirty="0"/>
              <a:t> </a:t>
            </a:r>
            <a:r>
              <a:rPr lang="en-US" sz="2000" dirty="0"/>
              <a:t>(continued)</a:t>
            </a:r>
          </a:p>
        </p:txBody>
      </p:sp>
      <p:pic>
        <p:nvPicPr>
          <p:cNvPr id="4" name="Picture 3"/>
          <p:cNvPicPr>
            <a:picLocks noChangeAspect="1"/>
          </p:cNvPicPr>
          <p:nvPr/>
        </p:nvPicPr>
        <p:blipFill>
          <a:blip r:embed="rId3"/>
          <a:stretch>
            <a:fillRect/>
          </a:stretch>
        </p:blipFill>
        <p:spPr>
          <a:xfrm>
            <a:off x="3200400" y="1981200"/>
            <a:ext cx="2833010" cy="4213563"/>
          </a:xfrm>
          <a:prstGeom prst="rect">
            <a:avLst/>
          </a:prstGeom>
        </p:spPr>
      </p:pic>
    </p:spTree>
    <p:extLst>
      <p:ext uri="{BB962C8B-B14F-4D97-AF65-F5344CB8AC3E}">
        <p14:creationId xmlns:p14="http://schemas.microsoft.com/office/powerpoint/2010/main" val="1054766315"/>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1"/>
            <a:ext cx="8229600" cy="4788092"/>
          </a:xfrm>
        </p:spPr>
        <p:txBody>
          <a:bodyPr/>
          <a:lstStyle/>
          <a:p>
            <a:pPr marL="109728" indent="0" algn="ctr">
              <a:buNone/>
            </a:pPr>
            <a:r>
              <a:rPr lang="en-US" dirty="0" smtClean="0">
                <a:latin typeface="Candara"/>
                <a:cs typeface="Candara"/>
              </a:rPr>
              <a:t>And I graduated!! Yeah!!</a:t>
            </a:r>
            <a:endParaRPr lang="en-US" dirty="0">
              <a:latin typeface="Candara"/>
              <a:cs typeface="Candara"/>
            </a:endParaRPr>
          </a:p>
        </p:txBody>
      </p:sp>
      <p:sp>
        <p:nvSpPr>
          <p:cNvPr id="7" name="Footer Placeholder 6"/>
          <p:cNvSpPr>
            <a:spLocks noGrp="1"/>
          </p:cNvSpPr>
          <p:nvPr>
            <p:ph type="ftr" sz="quarter" idx="11"/>
          </p:nvPr>
        </p:nvSpPr>
        <p:spPr/>
        <p:txBody>
          <a:bodyPr/>
          <a:lstStyle/>
          <a:p>
            <a:r>
              <a:rPr lang="en-US" dirty="0" smtClean="0"/>
              <a:t>Youth Business : ALLIANCE</a:t>
            </a:r>
          </a:p>
        </p:txBody>
      </p:sp>
      <p:sp>
        <p:nvSpPr>
          <p:cNvPr id="9" name="Slide Number Placeholder 8"/>
          <p:cNvSpPr>
            <a:spLocks noGrp="1"/>
          </p:cNvSpPr>
          <p:nvPr>
            <p:ph type="sldNum" sz="quarter" idx="12"/>
          </p:nvPr>
        </p:nvSpPr>
        <p:spPr/>
        <p:txBody>
          <a:bodyPr/>
          <a:lstStyle/>
          <a:p>
            <a:fld id="{83563B19-5B2B-4AAC-A66D-8FF7C83E8865}" type="slidenum">
              <a:rPr lang="en-US" smtClean="0"/>
              <a:pPr/>
              <a:t>32</a:t>
            </a:fld>
            <a:endParaRPr lang="en-US" dirty="0"/>
          </a:p>
        </p:txBody>
      </p:sp>
      <p:sp>
        <p:nvSpPr>
          <p:cNvPr id="2" name="Title 1"/>
          <p:cNvSpPr>
            <a:spLocks noGrp="1"/>
          </p:cNvSpPr>
          <p:nvPr>
            <p:ph type="title"/>
          </p:nvPr>
        </p:nvSpPr>
        <p:spPr/>
        <p:txBody>
          <a:bodyPr/>
          <a:lstStyle/>
          <a:p>
            <a:r>
              <a:rPr lang="en-US" sz="3600" dirty="0" smtClean="0"/>
              <a:t>College</a:t>
            </a:r>
            <a:r>
              <a:rPr lang="en-US" dirty="0" smtClean="0"/>
              <a:t> </a:t>
            </a:r>
            <a:r>
              <a:rPr lang="en-US" sz="2000" dirty="0" smtClean="0"/>
              <a:t>(continued)</a:t>
            </a:r>
            <a:endParaRPr lang="en-US" sz="2000" dirty="0"/>
          </a:p>
        </p:txBody>
      </p:sp>
      <p:pic>
        <p:nvPicPr>
          <p:cNvPr id="5" name="Picture 4"/>
          <p:cNvPicPr>
            <a:picLocks noChangeAspect="1"/>
          </p:cNvPicPr>
          <p:nvPr/>
        </p:nvPicPr>
        <p:blipFill>
          <a:blip r:embed="rId3"/>
          <a:stretch>
            <a:fillRect/>
          </a:stretch>
        </p:blipFill>
        <p:spPr>
          <a:xfrm>
            <a:off x="2057400" y="2057400"/>
            <a:ext cx="5486400" cy="4101363"/>
          </a:xfrm>
          <a:prstGeom prst="rect">
            <a:avLst/>
          </a:prstGeom>
        </p:spPr>
      </p:pic>
    </p:spTree>
    <p:extLst>
      <p:ext uri="{BB962C8B-B14F-4D97-AF65-F5344CB8AC3E}">
        <p14:creationId xmlns:p14="http://schemas.microsoft.com/office/powerpoint/2010/main" val="1574189811"/>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z="3600" dirty="0" smtClean="0"/>
              <a:t>College</a:t>
            </a:r>
            <a:r>
              <a:rPr lang="en-US" dirty="0" smtClean="0"/>
              <a:t> </a:t>
            </a:r>
            <a:r>
              <a:rPr lang="en-US" sz="2000" dirty="0" smtClean="0"/>
              <a:t>(continued)</a:t>
            </a:r>
            <a:endParaRPr lang="en-US" sz="2000" dirty="0"/>
          </a:p>
        </p:txBody>
      </p:sp>
      <p:sp>
        <p:nvSpPr>
          <p:cNvPr id="3" name="Text Placeholder 2"/>
          <p:cNvSpPr>
            <a:spLocks noGrp="1"/>
          </p:cNvSpPr>
          <p:nvPr>
            <p:ph type="body" idx="1"/>
          </p:nvPr>
        </p:nvSpPr>
        <p:spPr>
          <a:xfrm>
            <a:off x="457200" y="1371600"/>
            <a:ext cx="4040188" cy="762000"/>
          </a:xfrm>
        </p:spPr>
        <p:txBody>
          <a:bodyPr>
            <a:normAutofit lnSpcReduction="10000"/>
          </a:bodyPr>
          <a:lstStyle/>
          <a:p>
            <a:r>
              <a:rPr lang="en-US" dirty="0" smtClean="0"/>
              <a:t>Things I enjoyed in </a:t>
            </a:r>
            <a:r>
              <a:rPr lang="en-US" dirty="0" smtClean="0"/>
              <a:t>college</a:t>
            </a:r>
            <a:endParaRPr lang="en-US" dirty="0"/>
          </a:p>
        </p:txBody>
      </p:sp>
      <p:sp>
        <p:nvSpPr>
          <p:cNvPr id="5" name="Text Placeholder 4"/>
          <p:cNvSpPr>
            <a:spLocks noGrp="1"/>
          </p:cNvSpPr>
          <p:nvPr>
            <p:ph type="body" sz="half" idx="3"/>
          </p:nvPr>
        </p:nvSpPr>
        <p:spPr>
          <a:xfrm>
            <a:off x="4724400" y="1371600"/>
            <a:ext cx="4041775" cy="762000"/>
          </a:xfrm>
        </p:spPr>
        <p:txBody>
          <a:bodyPr>
            <a:normAutofit lnSpcReduction="10000"/>
          </a:bodyPr>
          <a:lstStyle/>
          <a:p>
            <a:r>
              <a:rPr lang="en-US" dirty="0" smtClean="0"/>
              <a:t>Things I didn’t enjoy in </a:t>
            </a:r>
            <a:r>
              <a:rPr lang="en-US" dirty="0" smtClean="0"/>
              <a:t>college</a:t>
            </a:r>
            <a:endParaRPr lang="en-US" dirty="0"/>
          </a:p>
        </p:txBody>
      </p:sp>
      <p:sp>
        <p:nvSpPr>
          <p:cNvPr id="10" name="Content Placeholder 9"/>
          <p:cNvSpPr>
            <a:spLocks noGrp="1"/>
          </p:cNvSpPr>
          <p:nvPr>
            <p:ph sz="quarter" idx="2"/>
          </p:nvPr>
        </p:nvSpPr>
        <p:spPr>
          <a:xfrm>
            <a:off x="457200" y="2286000"/>
            <a:ext cx="4040188" cy="3661105"/>
          </a:xfrm>
        </p:spPr>
        <p:txBody>
          <a:bodyPr/>
          <a:lstStyle/>
          <a:p>
            <a:r>
              <a:rPr lang="en-US" dirty="0" smtClean="0">
                <a:latin typeface="Candara"/>
                <a:cs typeface="Candara"/>
              </a:rPr>
              <a:t>Meeting new people from all over the world.</a:t>
            </a:r>
          </a:p>
          <a:p>
            <a:r>
              <a:rPr lang="en-US" dirty="0" smtClean="0">
                <a:latin typeface="Candara"/>
                <a:cs typeface="Candara"/>
              </a:rPr>
              <a:t>Being exposed to subjects/topics that I never knew existed.</a:t>
            </a:r>
          </a:p>
          <a:p>
            <a:r>
              <a:rPr lang="en-US" dirty="0" smtClean="0">
                <a:latin typeface="Candara"/>
                <a:cs typeface="Candara"/>
              </a:rPr>
              <a:t>Learning how to find my own voice in my writing.</a:t>
            </a:r>
          </a:p>
          <a:p>
            <a:r>
              <a:rPr lang="en-US" dirty="0" smtClean="0">
                <a:latin typeface="Candara"/>
                <a:cs typeface="Candara"/>
              </a:rPr>
              <a:t>Developing great work habits.</a:t>
            </a:r>
          </a:p>
          <a:p>
            <a:endParaRPr lang="en-US" dirty="0"/>
          </a:p>
        </p:txBody>
      </p:sp>
      <p:sp>
        <p:nvSpPr>
          <p:cNvPr id="11" name="Content Placeholder 10"/>
          <p:cNvSpPr>
            <a:spLocks noGrp="1"/>
          </p:cNvSpPr>
          <p:nvPr>
            <p:ph sz="quarter" idx="4"/>
          </p:nvPr>
        </p:nvSpPr>
        <p:spPr>
          <a:xfrm>
            <a:off x="4648200" y="2286000"/>
            <a:ext cx="4041775" cy="3661105"/>
          </a:xfrm>
        </p:spPr>
        <p:txBody>
          <a:bodyPr/>
          <a:lstStyle/>
          <a:p>
            <a:r>
              <a:rPr lang="en-US" dirty="0" smtClean="0">
                <a:latin typeface="Candara"/>
                <a:cs typeface="Candara"/>
              </a:rPr>
              <a:t>The competitive nature of my college.</a:t>
            </a:r>
          </a:p>
          <a:p>
            <a:r>
              <a:rPr lang="en-US" dirty="0" smtClean="0">
                <a:latin typeface="Candara"/>
                <a:cs typeface="Candara"/>
              </a:rPr>
              <a:t>The weather. It would rain or snow for days and weeks on end.</a:t>
            </a:r>
          </a:p>
          <a:p>
            <a:r>
              <a:rPr lang="en-US" dirty="0" smtClean="0">
                <a:latin typeface="Candara"/>
                <a:cs typeface="Candara"/>
              </a:rPr>
              <a:t>Pulling “all-nighters” to get papers done. This was before I developed better work/study habits.</a:t>
            </a:r>
          </a:p>
          <a:p>
            <a:pPr marL="109728" indent="0">
              <a:buNone/>
            </a:pPr>
            <a:endParaRPr lang="en-US" dirty="0"/>
          </a:p>
        </p:txBody>
      </p:sp>
      <p:sp>
        <p:nvSpPr>
          <p:cNvPr id="12" name="Footer Placeholder 11"/>
          <p:cNvSpPr>
            <a:spLocks noGrp="1"/>
          </p:cNvSpPr>
          <p:nvPr>
            <p:ph type="ftr" sz="quarter" idx="11"/>
          </p:nvPr>
        </p:nvSpPr>
        <p:spPr/>
        <p:txBody>
          <a:bodyPr/>
          <a:lstStyle/>
          <a:p>
            <a:r>
              <a:rPr lang="en-US" dirty="0" smtClean="0"/>
              <a:t>Youth Business : ALLIANCE</a:t>
            </a:r>
            <a:endParaRPr lang="en-US" dirty="0"/>
          </a:p>
        </p:txBody>
      </p:sp>
      <p:sp>
        <p:nvSpPr>
          <p:cNvPr id="13" name="Slide Number Placeholder 12"/>
          <p:cNvSpPr>
            <a:spLocks noGrp="1"/>
          </p:cNvSpPr>
          <p:nvPr>
            <p:ph type="sldNum" sz="quarter" idx="12"/>
          </p:nvPr>
        </p:nvSpPr>
        <p:spPr/>
        <p:txBody>
          <a:bodyPr/>
          <a:lstStyle/>
          <a:p>
            <a:fld id="{83563B19-5B2B-4AAC-A66D-8FF7C83E8865}" type="slidenum">
              <a:rPr lang="en-US" smtClean="0"/>
              <a:pPr/>
              <a:t>33</a:t>
            </a:fld>
            <a:endParaRPr lang="en-US" dirty="0"/>
          </a:p>
        </p:txBody>
      </p:sp>
    </p:spTree>
    <p:extLst>
      <p:ext uri="{BB962C8B-B14F-4D97-AF65-F5344CB8AC3E}">
        <p14:creationId xmlns:p14="http://schemas.microsoft.com/office/powerpoint/2010/main" val="3045260294"/>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z="3600" dirty="0" smtClean="0"/>
              <a:t>College</a:t>
            </a:r>
            <a:r>
              <a:rPr lang="en-US" dirty="0" smtClean="0"/>
              <a:t> </a:t>
            </a:r>
            <a:r>
              <a:rPr lang="en-US" sz="1800" dirty="0" smtClean="0"/>
              <a:t>(continued)</a:t>
            </a:r>
            <a:endParaRPr lang="en-US" sz="1800" dirty="0"/>
          </a:p>
        </p:txBody>
      </p:sp>
      <p:sp>
        <p:nvSpPr>
          <p:cNvPr id="3" name="Text Placeholder 2"/>
          <p:cNvSpPr>
            <a:spLocks noGrp="1"/>
          </p:cNvSpPr>
          <p:nvPr>
            <p:ph type="body" idx="1"/>
          </p:nvPr>
        </p:nvSpPr>
        <p:spPr>
          <a:xfrm>
            <a:off x="457200" y="1447800"/>
            <a:ext cx="4040188" cy="762000"/>
          </a:xfrm>
        </p:spPr>
        <p:txBody>
          <a:bodyPr>
            <a:normAutofit/>
          </a:bodyPr>
          <a:lstStyle/>
          <a:p>
            <a:pPr algn="l"/>
            <a:r>
              <a:rPr lang="en-US" b="1" dirty="0" smtClean="0"/>
              <a:t>Favorite classes </a:t>
            </a:r>
            <a:endParaRPr lang="en-US" b="1" dirty="0"/>
          </a:p>
        </p:txBody>
      </p:sp>
      <p:sp>
        <p:nvSpPr>
          <p:cNvPr id="5" name="Text Placeholder 4"/>
          <p:cNvSpPr>
            <a:spLocks noGrp="1"/>
          </p:cNvSpPr>
          <p:nvPr>
            <p:ph type="body" sz="half" idx="3"/>
          </p:nvPr>
        </p:nvSpPr>
        <p:spPr>
          <a:xfrm>
            <a:off x="4572000" y="1447800"/>
            <a:ext cx="4041775" cy="762000"/>
          </a:xfrm>
        </p:spPr>
        <p:txBody>
          <a:bodyPr>
            <a:normAutofit/>
          </a:bodyPr>
          <a:lstStyle/>
          <a:p>
            <a:pPr algn="l"/>
            <a:r>
              <a:rPr lang="en-US" b="1" dirty="0" smtClean="0"/>
              <a:t>Least favorite classes</a:t>
            </a:r>
            <a:endParaRPr lang="en-US" b="1" dirty="0"/>
          </a:p>
        </p:txBody>
      </p:sp>
      <p:sp>
        <p:nvSpPr>
          <p:cNvPr id="10" name="Content Placeholder 9"/>
          <p:cNvSpPr>
            <a:spLocks noGrp="1"/>
          </p:cNvSpPr>
          <p:nvPr>
            <p:ph sz="quarter" idx="2"/>
          </p:nvPr>
        </p:nvSpPr>
        <p:spPr>
          <a:xfrm>
            <a:off x="381000" y="2514600"/>
            <a:ext cx="4040188" cy="1905000"/>
          </a:xfrm>
        </p:spPr>
        <p:txBody>
          <a:bodyPr>
            <a:normAutofit fontScale="92500" lnSpcReduction="10000"/>
          </a:bodyPr>
          <a:lstStyle/>
          <a:p>
            <a:r>
              <a:rPr lang="en-US" b="1" dirty="0" smtClean="0">
                <a:latin typeface="Candara"/>
                <a:cs typeface="Candara"/>
              </a:rPr>
              <a:t>Political Science</a:t>
            </a:r>
          </a:p>
          <a:p>
            <a:pPr marL="109728" indent="0">
              <a:buNone/>
            </a:pPr>
            <a:endParaRPr lang="en-US" dirty="0" smtClean="0">
              <a:latin typeface="Candara"/>
              <a:cs typeface="Candara"/>
            </a:endParaRPr>
          </a:p>
          <a:p>
            <a:r>
              <a:rPr lang="en-US" b="1" dirty="0" smtClean="0">
                <a:latin typeface="Candara"/>
                <a:cs typeface="Candara"/>
              </a:rPr>
              <a:t>History</a:t>
            </a:r>
          </a:p>
          <a:p>
            <a:endParaRPr lang="en-US" dirty="0" smtClean="0">
              <a:latin typeface="Candara"/>
              <a:cs typeface="Candara"/>
            </a:endParaRPr>
          </a:p>
          <a:p>
            <a:r>
              <a:rPr lang="en-US" b="1" dirty="0" smtClean="0">
                <a:latin typeface="Candara"/>
                <a:cs typeface="Candara"/>
              </a:rPr>
              <a:t>French Literature</a:t>
            </a:r>
          </a:p>
        </p:txBody>
      </p:sp>
      <p:sp>
        <p:nvSpPr>
          <p:cNvPr id="11" name="Content Placeholder 10"/>
          <p:cNvSpPr>
            <a:spLocks noGrp="1"/>
          </p:cNvSpPr>
          <p:nvPr>
            <p:ph sz="quarter" idx="4"/>
          </p:nvPr>
        </p:nvSpPr>
        <p:spPr>
          <a:xfrm>
            <a:off x="4648200" y="2514600"/>
            <a:ext cx="4041775" cy="2213305"/>
          </a:xfrm>
        </p:spPr>
        <p:txBody>
          <a:bodyPr/>
          <a:lstStyle/>
          <a:p>
            <a:r>
              <a:rPr lang="en-US" b="1" dirty="0" smtClean="0">
                <a:latin typeface="Candara"/>
                <a:cs typeface="Candara"/>
              </a:rPr>
              <a:t>Biology</a:t>
            </a:r>
          </a:p>
          <a:p>
            <a:pPr marL="109728" indent="0">
              <a:buNone/>
            </a:pPr>
            <a:endParaRPr lang="en-US" dirty="0" smtClean="0">
              <a:latin typeface="Candara"/>
              <a:cs typeface="Candara"/>
            </a:endParaRPr>
          </a:p>
          <a:p>
            <a:r>
              <a:rPr lang="en-US" b="1" dirty="0" smtClean="0">
                <a:latin typeface="Candara"/>
                <a:cs typeface="Candara"/>
              </a:rPr>
              <a:t>Philosophy</a:t>
            </a:r>
          </a:p>
          <a:p>
            <a:pPr marL="109728" indent="0">
              <a:buNone/>
            </a:pPr>
            <a:endParaRPr lang="en-US" dirty="0" smtClean="0">
              <a:latin typeface="Candara"/>
              <a:cs typeface="Candara"/>
            </a:endParaRPr>
          </a:p>
          <a:p>
            <a:r>
              <a:rPr lang="en-US" b="1" dirty="0" smtClean="0">
                <a:latin typeface="Candara"/>
                <a:cs typeface="Candara"/>
              </a:rPr>
              <a:t>Music Theory</a:t>
            </a:r>
            <a:endParaRPr lang="en-US" b="1" dirty="0">
              <a:latin typeface="Candara"/>
              <a:cs typeface="Candara"/>
            </a:endParaRPr>
          </a:p>
        </p:txBody>
      </p:sp>
      <p:sp>
        <p:nvSpPr>
          <p:cNvPr id="12" name="Footer Placeholder 11"/>
          <p:cNvSpPr>
            <a:spLocks noGrp="1"/>
          </p:cNvSpPr>
          <p:nvPr>
            <p:ph type="ftr" sz="quarter" idx="11"/>
          </p:nvPr>
        </p:nvSpPr>
        <p:spPr/>
        <p:txBody>
          <a:bodyPr/>
          <a:lstStyle/>
          <a:p>
            <a:r>
              <a:rPr lang="en-US" dirty="0" smtClean="0"/>
              <a:t>Youth Business : ALLIANCE</a:t>
            </a:r>
            <a:endParaRPr lang="en-US" dirty="0"/>
          </a:p>
        </p:txBody>
      </p:sp>
      <p:sp>
        <p:nvSpPr>
          <p:cNvPr id="13" name="Slide Number Placeholder 12"/>
          <p:cNvSpPr>
            <a:spLocks noGrp="1"/>
          </p:cNvSpPr>
          <p:nvPr>
            <p:ph type="sldNum" sz="quarter" idx="12"/>
          </p:nvPr>
        </p:nvSpPr>
        <p:spPr/>
        <p:txBody>
          <a:bodyPr/>
          <a:lstStyle/>
          <a:p>
            <a:fld id="{83563B19-5B2B-4AAC-A66D-8FF7C83E8865}" type="slidenum">
              <a:rPr lang="en-US" smtClean="0"/>
              <a:pPr/>
              <a:t>34</a:t>
            </a:fld>
            <a:endParaRPr lang="en-US" dirty="0"/>
          </a:p>
        </p:txBody>
      </p:sp>
    </p:spTree>
    <p:extLst>
      <p:ext uri="{BB962C8B-B14F-4D97-AF65-F5344CB8AC3E}">
        <p14:creationId xmlns:p14="http://schemas.microsoft.com/office/powerpoint/2010/main" val="2210468794"/>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9"/>
            <a:ext cx="8229600" cy="4614671"/>
          </a:xfrm>
        </p:spPr>
        <p:txBody>
          <a:bodyPr>
            <a:normAutofit/>
          </a:bodyPr>
          <a:lstStyle/>
          <a:p>
            <a:pPr marL="109728" indent="0">
              <a:lnSpc>
                <a:spcPct val="90000"/>
              </a:lnSpc>
              <a:buNone/>
            </a:pPr>
            <a:r>
              <a:rPr lang="en-US" dirty="0" smtClean="0">
                <a:latin typeface="Candara"/>
                <a:cs typeface="Candara"/>
              </a:rPr>
              <a:t>Jobs I worked while I was in </a:t>
            </a:r>
            <a:r>
              <a:rPr lang="en-US" dirty="0" smtClean="0">
                <a:latin typeface="Candara"/>
                <a:cs typeface="Candara"/>
              </a:rPr>
              <a:t>college </a:t>
            </a:r>
            <a:r>
              <a:rPr lang="en-US" dirty="0" smtClean="0">
                <a:latin typeface="Candara"/>
                <a:cs typeface="Candara"/>
              </a:rPr>
              <a:t>were</a:t>
            </a:r>
            <a:r>
              <a:rPr lang="en-US" dirty="0" smtClean="0">
                <a:latin typeface="Candara"/>
                <a:cs typeface="Candara"/>
              </a:rPr>
              <a:t>:</a:t>
            </a:r>
          </a:p>
          <a:p>
            <a:pPr marL="109728" indent="0">
              <a:lnSpc>
                <a:spcPct val="90000"/>
              </a:lnSpc>
              <a:buNone/>
            </a:pPr>
            <a:endParaRPr lang="en-US" dirty="0" smtClean="0">
              <a:latin typeface="Candara"/>
              <a:cs typeface="Candara"/>
            </a:endParaRPr>
          </a:p>
          <a:p>
            <a:pPr>
              <a:lnSpc>
                <a:spcPct val="50000"/>
              </a:lnSpc>
            </a:pPr>
            <a:r>
              <a:rPr lang="en-US" b="1" dirty="0" smtClean="0">
                <a:latin typeface="Candara"/>
                <a:cs typeface="Candara"/>
              </a:rPr>
              <a:t>Tutoring</a:t>
            </a:r>
            <a:r>
              <a:rPr lang="en-US" dirty="0" smtClean="0">
                <a:latin typeface="Candara"/>
                <a:cs typeface="Candara"/>
              </a:rPr>
              <a:t> fellow students in Spanish and in French</a:t>
            </a:r>
            <a:r>
              <a:rPr lang="en-US" dirty="0" smtClean="0">
                <a:latin typeface="Candara"/>
                <a:cs typeface="Candara"/>
              </a:rPr>
              <a:t>.</a:t>
            </a:r>
            <a:endParaRPr lang="en-US" dirty="0" smtClean="0">
              <a:latin typeface="Candara"/>
              <a:cs typeface="Candara"/>
            </a:endParaRPr>
          </a:p>
          <a:p>
            <a:r>
              <a:rPr lang="en-US" b="1" dirty="0" smtClean="0">
                <a:latin typeface="Candara"/>
                <a:cs typeface="Candara"/>
              </a:rPr>
              <a:t>Running the kitchen </a:t>
            </a:r>
            <a:r>
              <a:rPr lang="en-US" dirty="0" smtClean="0">
                <a:latin typeface="Candara"/>
                <a:cs typeface="Candara"/>
              </a:rPr>
              <a:t>in my Fraternity (I got free room and board for doing this).</a:t>
            </a:r>
          </a:p>
          <a:p>
            <a:r>
              <a:rPr lang="en-US" b="1" dirty="0" smtClean="0">
                <a:latin typeface="Candara"/>
                <a:cs typeface="Candara"/>
              </a:rPr>
              <a:t>Selling wallpaper, fabric and pain</a:t>
            </a:r>
            <a:r>
              <a:rPr lang="en-US" dirty="0" smtClean="0">
                <a:latin typeface="Candara"/>
                <a:cs typeface="Candara"/>
              </a:rPr>
              <a:t>t for a company called “Laura Ashley.”</a:t>
            </a:r>
          </a:p>
          <a:p>
            <a:r>
              <a:rPr lang="en-US" b="1" dirty="0" smtClean="0">
                <a:latin typeface="Candara"/>
                <a:cs typeface="Candara"/>
              </a:rPr>
              <a:t>Working as an intern</a:t>
            </a:r>
            <a:r>
              <a:rPr lang="en-US" dirty="0" smtClean="0">
                <a:latin typeface="Candara"/>
                <a:cs typeface="Candara"/>
              </a:rPr>
              <a:t> for an advertising agency in New York City (not too far from Cornell).</a:t>
            </a:r>
          </a:p>
          <a:p>
            <a:endParaRPr lang="en-US" dirty="0" smtClean="0"/>
          </a:p>
          <a:p>
            <a:pPr marL="109728" indent="0">
              <a:buNone/>
            </a:pPr>
            <a:endParaRPr lang="en-US" dirty="0"/>
          </a:p>
        </p:txBody>
      </p:sp>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35</a:t>
            </a:fld>
            <a:endParaRPr lang="en-US" dirty="0"/>
          </a:p>
        </p:txBody>
      </p:sp>
      <p:sp>
        <p:nvSpPr>
          <p:cNvPr id="12" name="Title 1"/>
          <p:cNvSpPr>
            <a:spLocks noGrp="1"/>
          </p:cNvSpPr>
          <p:nvPr>
            <p:ph type="title"/>
          </p:nvPr>
        </p:nvSpPr>
        <p:spPr/>
        <p:txBody>
          <a:bodyPr/>
          <a:lstStyle/>
          <a:p>
            <a:r>
              <a:rPr lang="en-US" sz="3600" dirty="0" smtClean="0"/>
              <a:t>College</a:t>
            </a:r>
            <a:r>
              <a:rPr lang="en-US" dirty="0" smtClean="0"/>
              <a:t> </a:t>
            </a:r>
            <a:r>
              <a:rPr lang="en-US" sz="1800" dirty="0" smtClean="0"/>
              <a:t>(continued)</a:t>
            </a:r>
            <a:endParaRPr lang="en-US" sz="1800" dirty="0"/>
          </a:p>
        </p:txBody>
      </p:sp>
    </p:spTree>
    <p:extLst>
      <p:ext uri="{BB962C8B-B14F-4D97-AF65-F5344CB8AC3E}">
        <p14:creationId xmlns:p14="http://schemas.microsoft.com/office/powerpoint/2010/main" val="2152268952"/>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109728" indent="0">
              <a:lnSpc>
                <a:spcPct val="80000"/>
              </a:lnSpc>
              <a:buNone/>
            </a:pPr>
            <a:r>
              <a:rPr lang="en-US" dirty="0" smtClean="0">
                <a:latin typeface="Candara"/>
                <a:cs typeface="Candara"/>
              </a:rPr>
              <a:t>Things that felt difficult or challenging for me while I was in </a:t>
            </a:r>
            <a:r>
              <a:rPr lang="en-US" dirty="0" smtClean="0">
                <a:latin typeface="Candara"/>
                <a:cs typeface="Candara"/>
              </a:rPr>
              <a:t>college </a:t>
            </a:r>
            <a:r>
              <a:rPr lang="en-US" dirty="0" smtClean="0">
                <a:latin typeface="Candara"/>
                <a:cs typeface="Candara"/>
              </a:rPr>
              <a:t>were:</a:t>
            </a:r>
          </a:p>
          <a:p>
            <a:endParaRPr lang="en-US" dirty="0" smtClean="0">
              <a:latin typeface="Candara"/>
              <a:cs typeface="Candara"/>
            </a:endParaRPr>
          </a:p>
          <a:p>
            <a:r>
              <a:rPr lang="en-US" dirty="0" smtClean="0">
                <a:latin typeface="Candara"/>
                <a:cs typeface="Candara"/>
              </a:rPr>
              <a:t>I spent the first 2 years of college learning how to </a:t>
            </a:r>
            <a:r>
              <a:rPr lang="en-US" b="1" dirty="0" smtClean="0">
                <a:latin typeface="Candara"/>
                <a:cs typeface="Candara"/>
              </a:rPr>
              <a:t>develop study habits. </a:t>
            </a:r>
            <a:r>
              <a:rPr lang="en-US" dirty="0" smtClean="0">
                <a:latin typeface="Candara"/>
                <a:cs typeface="Candara"/>
              </a:rPr>
              <a:t>My successful fellow students were organized in the way they approached their work. </a:t>
            </a:r>
            <a:r>
              <a:rPr lang="en-US" b="1" dirty="0" smtClean="0">
                <a:latin typeface="Candara"/>
                <a:cs typeface="Candara"/>
              </a:rPr>
              <a:t>I was disorganized</a:t>
            </a:r>
            <a:r>
              <a:rPr lang="en-US" dirty="0" smtClean="0">
                <a:latin typeface="Candara"/>
                <a:cs typeface="Candara"/>
              </a:rPr>
              <a:t> so I made it a priority to change that. When I did, the final 2 years of college were MUCH more enjoyable.</a:t>
            </a:r>
            <a:endParaRPr lang="en-US" dirty="0">
              <a:latin typeface="Candara"/>
              <a:cs typeface="Candara"/>
            </a:endParaRPr>
          </a:p>
        </p:txBody>
      </p:sp>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36</a:t>
            </a:fld>
            <a:endParaRPr lang="en-US" dirty="0"/>
          </a:p>
        </p:txBody>
      </p:sp>
      <p:sp>
        <p:nvSpPr>
          <p:cNvPr id="12" name="Title 1"/>
          <p:cNvSpPr>
            <a:spLocks noGrp="1"/>
          </p:cNvSpPr>
          <p:nvPr>
            <p:ph type="title"/>
          </p:nvPr>
        </p:nvSpPr>
        <p:spPr/>
        <p:txBody>
          <a:bodyPr/>
          <a:lstStyle/>
          <a:p>
            <a:r>
              <a:rPr lang="en-US" sz="3600" dirty="0" smtClean="0"/>
              <a:t>College</a:t>
            </a:r>
            <a:r>
              <a:rPr lang="en-US" dirty="0" smtClean="0"/>
              <a:t> </a:t>
            </a:r>
            <a:r>
              <a:rPr lang="en-US" sz="1800" dirty="0" smtClean="0"/>
              <a:t>(continued)</a:t>
            </a:r>
            <a:endParaRPr lang="en-US" sz="1800" dirty="0"/>
          </a:p>
        </p:txBody>
      </p:sp>
    </p:spTree>
    <p:extLst>
      <p:ext uri="{BB962C8B-B14F-4D97-AF65-F5344CB8AC3E}">
        <p14:creationId xmlns:p14="http://schemas.microsoft.com/office/powerpoint/2010/main" val="3671467633"/>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9"/>
            <a:ext cx="8229600" cy="4081271"/>
          </a:xfrm>
        </p:spPr>
        <p:txBody>
          <a:bodyPr>
            <a:normAutofit fontScale="92500" lnSpcReduction="20000"/>
          </a:bodyPr>
          <a:lstStyle/>
          <a:p>
            <a:pPr marL="109728" indent="0">
              <a:buNone/>
            </a:pPr>
            <a:r>
              <a:rPr lang="en-US" dirty="0" smtClean="0">
                <a:latin typeface="Candara"/>
                <a:cs typeface="Candara"/>
              </a:rPr>
              <a:t>There is no way to “ensure” that you’ll get the first job you want after college, but here’s what will </a:t>
            </a:r>
            <a:r>
              <a:rPr lang="en-US" dirty="0" smtClean="0">
                <a:latin typeface="Candara"/>
                <a:cs typeface="Candara"/>
              </a:rPr>
              <a:t>help:</a:t>
            </a:r>
          </a:p>
          <a:p>
            <a:pPr marL="109728" indent="0">
              <a:buNone/>
            </a:pPr>
            <a:endParaRPr lang="en-US" dirty="0" smtClean="0">
              <a:latin typeface="Candara"/>
              <a:cs typeface="Candara"/>
            </a:endParaRPr>
          </a:p>
          <a:p>
            <a:r>
              <a:rPr lang="en-US" dirty="0" smtClean="0">
                <a:latin typeface="Candara"/>
                <a:cs typeface="Candara"/>
              </a:rPr>
              <a:t>Work hard during college to </a:t>
            </a:r>
            <a:r>
              <a:rPr lang="en-US" b="1" dirty="0" smtClean="0">
                <a:latin typeface="Candara"/>
                <a:cs typeface="Candara"/>
              </a:rPr>
              <a:t>develop strong communication skills</a:t>
            </a:r>
            <a:r>
              <a:rPr lang="en-US" dirty="0" smtClean="0">
                <a:latin typeface="Candara"/>
                <a:cs typeface="Candara"/>
              </a:rPr>
              <a:t> (written and verbal).</a:t>
            </a:r>
          </a:p>
          <a:p>
            <a:r>
              <a:rPr lang="en-US" dirty="0" smtClean="0">
                <a:latin typeface="Candara"/>
                <a:cs typeface="Candara"/>
              </a:rPr>
              <a:t>Be honest with yourself about what you would like to do (ideally).</a:t>
            </a:r>
          </a:p>
          <a:p>
            <a:r>
              <a:rPr lang="en-US" dirty="0" smtClean="0">
                <a:latin typeface="Candara"/>
                <a:cs typeface="Candara"/>
              </a:rPr>
              <a:t>Think of yourself as an “investigative journalist” and make a target list of </a:t>
            </a:r>
            <a:r>
              <a:rPr lang="en-US" b="1" dirty="0" smtClean="0">
                <a:latin typeface="Candara"/>
                <a:cs typeface="Candara"/>
              </a:rPr>
              <a:t>industries</a:t>
            </a:r>
            <a:r>
              <a:rPr lang="en-US" dirty="0" smtClean="0">
                <a:latin typeface="Candara"/>
                <a:cs typeface="Candara"/>
              </a:rPr>
              <a:t>, </a:t>
            </a:r>
            <a:r>
              <a:rPr lang="en-US" b="1" dirty="0" smtClean="0">
                <a:latin typeface="Candara"/>
                <a:cs typeface="Candara"/>
              </a:rPr>
              <a:t>job functions</a:t>
            </a:r>
            <a:r>
              <a:rPr lang="en-US" dirty="0" smtClean="0">
                <a:latin typeface="Candara"/>
                <a:cs typeface="Candara"/>
              </a:rPr>
              <a:t>, and </a:t>
            </a:r>
            <a:r>
              <a:rPr lang="en-US" b="1" dirty="0" smtClean="0">
                <a:latin typeface="Candara"/>
                <a:cs typeface="Candara"/>
              </a:rPr>
              <a:t>actual companies</a:t>
            </a:r>
            <a:r>
              <a:rPr lang="en-US" dirty="0" smtClean="0">
                <a:latin typeface="Candara"/>
                <a:cs typeface="Candara"/>
              </a:rPr>
              <a:t> that are in any way </a:t>
            </a:r>
            <a:r>
              <a:rPr lang="en-US" b="1" dirty="0" smtClean="0">
                <a:latin typeface="Candara"/>
                <a:cs typeface="Candara"/>
              </a:rPr>
              <a:t>of interest to you</a:t>
            </a:r>
            <a:r>
              <a:rPr lang="en-US" dirty="0" smtClean="0">
                <a:latin typeface="Candara"/>
                <a:cs typeface="Candara"/>
              </a:rPr>
              <a:t>. Start by asking your professors about suggested industries that could be good for you.</a:t>
            </a:r>
            <a:endParaRPr lang="en-US" dirty="0" smtClean="0">
              <a:latin typeface="Candara"/>
              <a:cs typeface="Candara"/>
            </a:endParaRPr>
          </a:p>
          <a:p>
            <a:endParaRPr lang="en-US" dirty="0">
              <a:latin typeface="Candara"/>
              <a:cs typeface="Candara"/>
            </a:endParaRPr>
          </a:p>
        </p:txBody>
      </p:sp>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37</a:t>
            </a:fld>
            <a:endParaRPr lang="en-US" dirty="0"/>
          </a:p>
        </p:txBody>
      </p:sp>
      <p:sp>
        <p:nvSpPr>
          <p:cNvPr id="12" name="Title 1"/>
          <p:cNvSpPr>
            <a:spLocks noGrp="1"/>
          </p:cNvSpPr>
          <p:nvPr>
            <p:ph type="title"/>
          </p:nvPr>
        </p:nvSpPr>
        <p:spPr>
          <a:xfrm>
            <a:off x="533400" y="138861"/>
            <a:ext cx="7772400" cy="1322479"/>
          </a:xfrm>
        </p:spPr>
        <p:txBody>
          <a:bodyPr>
            <a:normAutofit/>
          </a:bodyPr>
          <a:lstStyle/>
          <a:p>
            <a:r>
              <a:rPr lang="en-US" sz="3600" dirty="0" smtClean="0"/>
              <a:t>Getting a job after College</a:t>
            </a:r>
            <a:endParaRPr lang="en-US" sz="3600" dirty="0"/>
          </a:p>
        </p:txBody>
      </p:sp>
    </p:spTree>
    <p:extLst>
      <p:ext uri="{BB962C8B-B14F-4D97-AF65-F5344CB8AC3E}">
        <p14:creationId xmlns:p14="http://schemas.microsoft.com/office/powerpoint/2010/main" val="2764738384"/>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1"/>
            <a:ext cx="8229600" cy="4038599"/>
          </a:xfrm>
        </p:spPr>
        <p:txBody>
          <a:bodyPr>
            <a:normAutofit fontScale="92500" lnSpcReduction="10000"/>
          </a:bodyPr>
          <a:lstStyle/>
          <a:p>
            <a:r>
              <a:rPr lang="en-US" sz="2500" b="1" dirty="0" smtClean="0">
                <a:latin typeface="Candara"/>
                <a:cs typeface="Candara"/>
              </a:rPr>
              <a:t>Practice telling your story</a:t>
            </a:r>
            <a:r>
              <a:rPr lang="en-US" sz="2500" dirty="0" smtClean="0">
                <a:latin typeface="Candara"/>
                <a:cs typeface="Candara"/>
              </a:rPr>
              <a:t> so that you can tell prospective employers what you’ve been studying, why you’ve been studying it, and how you feel you can add value to an organization. This kind of story is often called an “elevator pitch.” </a:t>
            </a:r>
            <a:endParaRPr lang="en-US" sz="2500" dirty="0" smtClean="0">
              <a:latin typeface="Candara"/>
              <a:cs typeface="Candara"/>
            </a:endParaRPr>
          </a:p>
          <a:p>
            <a:r>
              <a:rPr lang="en-US" sz="2500" b="1" dirty="0" smtClean="0">
                <a:latin typeface="Candara"/>
                <a:cs typeface="Candara"/>
              </a:rPr>
              <a:t>Try to get an internship</a:t>
            </a:r>
            <a:r>
              <a:rPr lang="en-US" sz="2500" dirty="0" smtClean="0">
                <a:latin typeface="Candara"/>
                <a:cs typeface="Candara"/>
              </a:rPr>
              <a:t> </a:t>
            </a:r>
            <a:r>
              <a:rPr lang="en-US" sz="2500" dirty="0">
                <a:latin typeface="Candara"/>
                <a:cs typeface="Candara"/>
              </a:rPr>
              <a:t>(</a:t>
            </a:r>
            <a:r>
              <a:rPr lang="en-US" sz="2500" b="1" i="1" dirty="0">
                <a:latin typeface="Candara"/>
                <a:cs typeface="Candara"/>
              </a:rPr>
              <a:t>paid or unpaid</a:t>
            </a:r>
            <a:r>
              <a:rPr lang="en-US" sz="2500" dirty="0">
                <a:latin typeface="Candara"/>
                <a:cs typeface="Candara"/>
              </a:rPr>
              <a:t>) so you can truly get a sense of what it’s like to be in that environment.</a:t>
            </a:r>
          </a:p>
          <a:p>
            <a:r>
              <a:rPr lang="en-US" sz="2500" b="1" dirty="0" smtClean="0">
                <a:latin typeface="Candara"/>
                <a:cs typeface="Candara"/>
              </a:rPr>
              <a:t>Set up “informational interviews” </a:t>
            </a:r>
            <a:r>
              <a:rPr lang="en-US" sz="2500" dirty="0" smtClean="0">
                <a:latin typeface="Candara"/>
                <a:cs typeface="Candara"/>
              </a:rPr>
              <a:t>at companies so you can ask them directly for </a:t>
            </a:r>
            <a:r>
              <a:rPr lang="en-US" sz="2500" b="1" dirty="0" smtClean="0">
                <a:latin typeface="Candara"/>
                <a:cs typeface="Candara"/>
              </a:rPr>
              <a:t>advice</a:t>
            </a:r>
            <a:r>
              <a:rPr lang="en-US" sz="2500" dirty="0" smtClean="0">
                <a:latin typeface="Candara"/>
                <a:cs typeface="Candara"/>
              </a:rPr>
              <a:t> about how someone like you, with your background, skill sets, drive, hard work ethic, etc. could open doors of opportunity for yourself in xyz field. (I’ll explain).</a:t>
            </a:r>
            <a:endParaRPr lang="en-US" sz="2500" dirty="0">
              <a:latin typeface="Candara"/>
              <a:cs typeface="Candara"/>
            </a:endParaRPr>
          </a:p>
          <a:p>
            <a:endParaRPr lang="en-US" dirty="0">
              <a:latin typeface="Candara"/>
              <a:cs typeface="Candara"/>
            </a:endParaRPr>
          </a:p>
        </p:txBody>
      </p:sp>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38</a:t>
            </a:fld>
            <a:endParaRPr lang="en-US" dirty="0"/>
          </a:p>
        </p:txBody>
      </p:sp>
      <p:sp>
        <p:nvSpPr>
          <p:cNvPr id="12" name="Title 1"/>
          <p:cNvSpPr>
            <a:spLocks noGrp="1"/>
          </p:cNvSpPr>
          <p:nvPr>
            <p:ph type="title"/>
          </p:nvPr>
        </p:nvSpPr>
        <p:spPr>
          <a:xfrm>
            <a:off x="533400" y="138861"/>
            <a:ext cx="7772400" cy="1156539"/>
          </a:xfrm>
        </p:spPr>
        <p:txBody>
          <a:bodyPr>
            <a:normAutofit/>
          </a:bodyPr>
          <a:lstStyle/>
          <a:p>
            <a:r>
              <a:rPr lang="en-US" sz="3600" dirty="0" smtClean="0"/>
              <a:t>Getting a job after </a:t>
            </a:r>
            <a:r>
              <a:rPr lang="en-US" sz="3600" dirty="0" smtClean="0"/>
              <a:t>College </a:t>
            </a:r>
            <a:r>
              <a:rPr lang="en-US" sz="2000" dirty="0" smtClean="0"/>
              <a:t>(continued)</a:t>
            </a:r>
            <a:endParaRPr lang="en-US" sz="2000" dirty="0"/>
          </a:p>
        </p:txBody>
      </p:sp>
    </p:spTree>
    <p:extLst>
      <p:ext uri="{BB962C8B-B14F-4D97-AF65-F5344CB8AC3E}">
        <p14:creationId xmlns:p14="http://schemas.microsoft.com/office/powerpoint/2010/main" val="112407684"/>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39</a:t>
            </a:fld>
            <a:endParaRPr lang="en-US" dirty="0"/>
          </a:p>
        </p:txBody>
      </p:sp>
      <p:sp>
        <p:nvSpPr>
          <p:cNvPr id="2" name="Title 1"/>
          <p:cNvSpPr>
            <a:spLocks noGrp="1"/>
          </p:cNvSpPr>
          <p:nvPr>
            <p:ph type="title"/>
          </p:nvPr>
        </p:nvSpPr>
        <p:spPr/>
        <p:txBody>
          <a:bodyPr>
            <a:normAutofit/>
          </a:bodyPr>
          <a:lstStyle/>
          <a:p>
            <a:r>
              <a:rPr lang="en-US" sz="3600" dirty="0" smtClean="0"/>
              <a:t>My Career Path</a:t>
            </a:r>
            <a:endParaRPr lang="en-US" sz="3600" dirty="0"/>
          </a:p>
        </p:txBody>
      </p:sp>
      <p:sp>
        <p:nvSpPr>
          <p:cNvPr id="3" name="Content Placeholder 2"/>
          <p:cNvSpPr>
            <a:spLocks noGrp="1"/>
          </p:cNvSpPr>
          <p:nvPr>
            <p:ph idx="1"/>
          </p:nvPr>
        </p:nvSpPr>
        <p:spPr/>
        <p:txBody>
          <a:bodyPr/>
          <a:lstStyle/>
          <a:p>
            <a:pPr marL="109728" indent="0">
              <a:buNone/>
            </a:pPr>
            <a:r>
              <a:rPr lang="en-US" b="1" dirty="0" smtClean="0">
                <a:latin typeface="Candara"/>
                <a:cs typeface="Candara"/>
              </a:rPr>
              <a:t>In my 20’s</a:t>
            </a:r>
            <a:r>
              <a:rPr lang="en-US" dirty="0" smtClean="0">
                <a:latin typeface="Candara"/>
                <a:cs typeface="Candara"/>
              </a:rPr>
              <a:t> I focused on becoming a musician (singer/songwriter), and had many jobs to help pay the bills while I perfected my craft:</a:t>
            </a:r>
          </a:p>
          <a:p>
            <a:r>
              <a:rPr lang="en-US" b="1" dirty="0" smtClean="0">
                <a:latin typeface="Candara"/>
                <a:cs typeface="Candara"/>
              </a:rPr>
              <a:t>Drove</a:t>
            </a:r>
            <a:r>
              <a:rPr lang="en-US" dirty="0" smtClean="0">
                <a:latin typeface="Candara"/>
                <a:cs typeface="Candara"/>
              </a:rPr>
              <a:t> a delivery van </a:t>
            </a:r>
          </a:p>
          <a:p>
            <a:r>
              <a:rPr lang="en-US" dirty="0" smtClean="0">
                <a:latin typeface="Candara"/>
                <a:cs typeface="Candara"/>
              </a:rPr>
              <a:t>Drove a milk truck</a:t>
            </a:r>
          </a:p>
          <a:p>
            <a:r>
              <a:rPr lang="en-US" b="1" dirty="0" smtClean="0">
                <a:latin typeface="Candara"/>
                <a:cs typeface="Candara"/>
              </a:rPr>
              <a:t>Sold</a:t>
            </a:r>
            <a:r>
              <a:rPr lang="en-US" dirty="0" smtClean="0">
                <a:latin typeface="Candara"/>
                <a:cs typeface="Candara"/>
              </a:rPr>
              <a:t> corporate apartments (I’ll explain)</a:t>
            </a:r>
          </a:p>
          <a:p>
            <a:r>
              <a:rPr lang="en-US" dirty="0" smtClean="0">
                <a:latin typeface="Candara"/>
                <a:cs typeface="Candara"/>
              </a:rPr>
              <a:t>Did </a:t>
            </a:r>
            <a:r>
              <a:rPr lang="en-US" b="1" dirty="0" smtClean="0">
                <a:latin typeface="Candara"/>
                <a:cs typeface="Candara"/>
              </a:rPr>
              <a:t>data entry</a:t>
            </a:r>
            <a:r>
              <a:rPr lang="en-US" dirty="0" smtClean="0">
                <a:latin typeface="Candara"/>
                <a:cs typeface="Candara"/>
              </a:rPr>
              <a:t> for a health insurance company</a:t>
            </a:r>
          </a:p>
          <a:p>
            <a:r>
              <a:rPr lang="en-US" b="1" dirty="0" smtClean="0">
                <a:latin typeface="Candara"/>
                <a:cs typeface="Candara"/>
              </a:rPr>
              <a:t>Answered phones</a:t>
            </a:r>
            <a:r>
              <a:rPr lang="en-US" dirty="0" smtClean="0">
                <a:latin typeface="Candara"/>
                <a:cs typeface="Candara"/>
              </a:rPr>
              <a:t> for an accounting firm</a:t>
            </a:r>
          </a:p>
          <a:p>
            <a:r>
              <a:rPr lang="en-US" dirty="0" smtClean="0">
                <a:latin typeface="Candara"/>
                <a:cs typeface="Candara"/>
              </a:rPr>
              <a:t>And more…</a:t>
            </a:r>
            <a:endParaRPr lang="en-US" dirty="0">
              <a:latin typeface="Candara"/>
              <a:cs typeface="Candara"/>
            </a:endParaRPr>
          </a:p>
        </p:txBody>
      </p:sp>
    </p:spTree>
    <p:extLst>
      <p:ext uri="{BB962C8B-B14F-4D97-AF65-F5344CB8AC3E}">
        <p14:creationId xmlns:p14="http://schemas.microsoft.com/office/powerpoint/2010/main" val="1632448986"/>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dirty="0" smtClean="0"/>
              <a:t>Youth Business : ALLIANCE</a:t>
            </a:r>
          </a:p>
        </p:txBody>
      </p:sp>
      <p:sp>
        <p:nvSpPr>
          <p:cNvPr id="16" name="Slide Number Placeholder 15"/>
          <p:cNvSpPr>
            <a:spLocks noGrp="1"/>
          </p:cNvSpPr>
          <p:nvPr>
            <p:ph type="sldNum" sz="quarter" idx="12"/>
          </p:nvPr>
        </p:nvSpPr>
        <p:spPr/>
        <p:txBody>
          <a:bodyPr/>
          <a:lstStyle/>
          <a:p>
            <a:fld id="{83563B19-5B2B-4AAC-A66D-8FF7C83E8865}" type="slidenum">
              <a:rPr lang="en-US" smtClean="0"/>
              <a:pPr/>
              <a:t>4</a:t>
            </a:fld>
            <a:endParaRPr lang="en-US" dirty="0"/>
          </a:p>
        </p:txBody>
      </p:sp>
      <p:sp>
        <p:nvSpPr>
          <p:cNvPr id="2" name="Title 1"/>
          <p:cNvSpPr>
            <a:spLocks noGrp="1"/>
          </p:cNvSpPr>
          <p:nvPr>
            <p:ph type="title"/>
          </p:nvPr>
        </p:nvSpPr>
        <p:spPr>
          <a:xfrm>
            <a:off x="457200" y="274638"/>
            <a:ext cx="8229600" cy="944562"/>
          </a:xfrm>
        </p:spPr>
        <p:txBody>
          <a:bodyPr/>
          <a:lstStyle/>
          <a:p>
            <a:r>
              <a:rPr lang="en-US" dirty="0" smtClean="0"/>
              <a:t>My family</a:t>
            </a:r>
            <a:endParaRPr lang="en-US" dirty="0"/>
          </a:p>
        </p:txBody>
      </p:sp>
      <p:sp>
        <p:nvSpPr>
          <p:cNvPr id="8" name="Content Placeholder 2"/>
          <p:cNvSpPr txBox="1">
            <a:spLocks/>
          </p:cNvSpPr>
          <p:nvPr/>
        </p:nvSpPr>
        <p:spPr>
          <a:xfrm>
            <a:off x="4640826" y="2011928"/>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pPr marL="0" indent="0">
              <a:buNone/>
            </a:pPr>
            <a:endParaRPr lang="en-US" dirty="0" smtClean="0"/>
          </a:p>
          <a:p>
            <a:endParaRPr lang="en-US" dirty="0" smtClean="0"/>
          </a:p>
          <a:p>
            <a:endParaRPr lang="en-US" dirty="0" smtClean="0"/>
          </a:p>
          <a:p>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p:txBody>
      </p:sp>
      <p:sp>
        <p:nvSpPr>
          <p:cNvPr id="9" name="Content Placeholder 2"/>
          <p:cNvSpPr txBox="1">
            <a:spLocks/>
          </p:cNvSpPr>
          <p:nvPr/>
        </p:nvSpPr>
        <p:spPr>
          <a:xfrm>
            <a:off x="457200" y="1143000"/>
            <a:ext cx="8382000"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2400" dirty="0" smtClean="0">
                <a:solidFill>
                  <a:srgbClr val="000000"/>
                </a:solidFill>
                <a:latin typeface="Candara"/>
                <a:cs typeface="Candara"/>
              </a:rPr>
              <a:t>I grew up in a tight-knit and loving family…</a:t>
            </a:r>
            <a:endParaRPr lang="en-US" sz="1800" dirty="0" smtClean="0">
              <a:solidFill>
                <a:srgbClr val="000000"/>
              </a:solidFill>
              <a:latin typeface="Candara"/>
              <a:cs typeface="Candara"/>
            </a:endParaRPr>
          </a:p>
          <a:p>
            <a:pPr marL="0" indent="0">
              <a:buFont typeface="Arial" pitchFamily="34" charset="0"/>
              <a:buNone/>
            </a:pPr>
            <a:endParaRPr lang="en-US" sz="2400" dirty="0">
              <a:solidFill>
                <a:schemeClr val="tx1">
                  <a:lumMod val="50000"/>
                  <a:lumOff val="50000"/>
                </a:schemeClr>
              </a:solidFill>
              <a:latin typeface="Avenir Roman"/>
              <a:cs typeface="Avenir Roman"/>
            </a:endParaRPr>
          </a:p>
        </p:txBody>
      </p:sp>
      <p:sp>
        <p:nvSpPr>
          <p:cNvPr id="10" name="TextBox 9"/>
          <p:cNvSpPr txBox="1"/>
          <p:nvPr/>
        </p:nvSpPr>
        <p:spPr>
          <a:xfrm>
            <a:off x="2133600" y="5638800"/>
            <a:ext cx="5562600" cy="646331"/>
          </a:xfrm>
          <a:prstGeom prst="rect">
            <a:avLst/>
          </a:prstGeom>
          <a:noFill/>
        </p:spPr>
        <p:txBody>
          <a:bodyPr wrap="square" rtlCol="0">
            <a:spAutoFit/>
          </a:bodyPr>
          <a:lstStyle/>
          <a:p>
            <a:pPr algn="ctr"/>
            <a:r>
              <a:rPr lang="en-US" dirty="0">
                <a:solidFill>
                  <a:srgbClr val="000000"/>
                </a:solidFill>
                <a:latin typeface="Candara"/>
                <a:cs typeface="Candara"/>
              </a:rPr>
              <a:t>This </a:t>
            </a:r>
            <a:r>
              <a:rPr lang="en-US" dirty="0" smtClean="0">
                <a:solidFill>
                  <a:srgbClr val="000000"/>
                </a:solidFill>
                <a:latin typeface="Candara"/>
                <a:cs typeface="Candara"/>
              </a:rPr>
              <a:t>is me with my grandparents, my mom and dad, my sister and our dog, Glenn. </a:t>
            </a:r>
            <a:endParaRPr lang="en-US" dirty="0">
              <a:solidFill>
                <a:srgbClr val="000000"/>
              </a:solidFill>
              <a:latin typeface="Candara"/>
              <a:cs typeface="Candara"/>
            </a:endParaRPr>
          </a:p>
        </p:txBody>
      </p:sp>
      <p:pic>
        <p:nvPicPr>
          <p:cNvPr id="4" name="Picture 3"/>
          <p:cNvPicPr>
            <a:picLocks noChangeAspect="1"/>
          </p:cNvPicPr>
          <p:nvPr/>
        </p:nvPicPr>
        <p:blipFill>
          <a:blip r:embed="rId2"/>
          <a:stretch>
            <a:fillRect/>
          </a:stretch>
        </p:blipFill>
        <p:spPr>
          <a:xfrm>
            <a:off x="3200400" y="1752600"/>
            <a:ext cx="3124200" cy="3886200"/>
          </a:xfrm>
          <a:prstGeom prst="rect">
            <a:avLst/>
          </a:prstGeom>
        </p:spPr>
      </p:pic>
    </p:spTree>
    <p:extLst>
      <p:ext uri="{BB962C8B-B14F-4D97-AF65-F5344CB8AC3E}">
        <p14:creationId xmlns:p14="http://schemas.microsoft.com/office/powerpoint/2010/main" val="3654111830"/>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40</a:t>
            </a:fld>
            <a:endParaRPr lang="en-US" dirty="0"/>
          </a:p>
        </p:txBody>
      </p:sp>
      <p:sp>
        <p:nvSpPr>
          <p:cNvPr id="2" name="Title 1"/>
          <p:cNvSpPr>
            <a:spLocks noGrp="1"/>
          </p:cNvSpPr>
          <p:nvPr>
            <p:ph type="title"/>
          </p:nvPr>
        </p:nvSpPr>
        <p:spPr/>
        <p:txBody>
          <a:bodyPr/>
          <a:lstStyle/>
          <a:p>
            <a:r>
              <a:rPr lang="en-US" sz="3600" dirty="0" smtClean="0"/>
              <a:t>My Career Path </a:t>
            </a:r>
            <a:r>
              <a:rPr lang="en-US" sz="2000" dirty="0" smtClean="0"/>
              <a:t>(continued)</a:t>
            </a:r>
            <a:endParaRPr lang="en-US" sz="2000" dirty="0"/>
          </a:p>
        </p:txBody>
      </p:sp>
      <p:pic>
        <p:nvPicPr>
          <p:cNvPr id="4" name="Content Placeholder 3"/>
          <p:cNvPicPr>
            <a:picLocks noGrp="1" noChangeAspect="1"/>
          </p:cNvPicPr>
          <p:nvPr>
            <p:ph idx="1"/>
          </p:nvPr>
        </p:nvPicPr>
        <p:blipFill>
          <a:blip r:embed="rId3"/>
          <a:srcRect t="16508" b="16508"/>
          <a:stretch>
            <a:fillRect/>
          </a:stretch>
        </p:blipFill>
        <p:spPr>
          <a:xfrm>
            <a:off x="762000" y="1524000"/>
            <a:ext cx="7459235" cy="4102292"/>
          </a:xfrm>
        </p:spPr>
      </p:pic>
      <p:sp>
        <p:nvSpPr>
          <p:cNvPr id="5" name="TextBox 4"/>
          <p:cNvSpPr txBox="1"/>
          <p:nvPr/>
        </p:nvSpPr>
        <p:spPr>
          <a:xfrm>
            <a:off x="3962400" y="5867400"/>
            <a:ext cx="1441420" cy="369332"/>
          </a:xfrm>
          <a:prstGeom prst="rect">
            <a:avLst/>
          </a:prstGeom>
          <a:noFill/>
        </p:spPr>
        <p:txBody>
          <a:bodyPr wrap="none" rtlCol="0">
            <a:spAutoFit/>
          </a:bodyPr>
          <a:lstStyle/>
          <a:p>
            <a:r>
              <a:rPr lang="en-US" b="1" dirty="0" smtClean="0">
                <a:latin typeface="Candara"/>
                <a:cs typeface="Candara"/>
              </a:rPr>
              <a:t>August Alley</a:t>
            </a:r>
            <a:endParaRPr lang="en-US" b="1" dirty="0">
              <a:latin typeface="Candara"/>
              <a:cs typeface="Candara"/>
            </a:endParaRPr>
          </a:p>
        </p:txBody>
      </p:sp>
    </p:spTree>
    <p:extLst>
      <p:ext uri="{BB962C8B-B14F-4D97-AF65-F5344CB8AC3E}">
        <p14:creationId xmlns:p14="http://schemas.microsoft.com/office/powerpoint/2010/main" val="1349195663"/>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41</a:t>
            </a:fld>
            <a:endParaRPr lang="en-US" dirty="0"/>
          </a:p>
        </p:txBody>
      </p:sp>
      <p:sp>
        <p:nvSpPr>
          <p:cNvPr id="2" name="Title 1"/>
          <p:cNvSpPr>
            <a:spLocks noGrp="1"/>
          </p:cNvSpPr>
          <p:nvPr>
            <p:ph type="title"/>
          </p:nvPr>
        </p:nvSpPr>
        <p:spPr/>
        <p:txBody>
          <a:bodyPr/>
          <a:lstStyle/>
          <a:p>
            <a:r>
              <a:rPr lang="en-US" sz="3600" dirty="0" smtClean="0"/>
              <a:t>My Career Path </a:t>
            </a:r>
            <a:r>
              <a:rPr lang="en-US" sz="1800" dirty="0" smtClean="0"/>
              <a:t>(continued)</a:t>
            </a:r>
            <a:endParaRPr lang="en-US" sz="1800" dirty="0"/>
          </a:p>
        </p:txBody>
      </p:sp>
      <p:sp>
        <p:nvSpPr>
          <p:cNvPr id="3" name="Content Placeholder 2"/>
          <p:cNvSpPr>
            <a:spLocks noGrp="1"/>
          </p:cNvSpPr>
          <p:nvPr>
            <p:ph idx="1"/>
          </p:nvPr>
        </p:nvSpPr>
        <p:spPr/>
        <p:txBody>
          <a:bodyPr>
            <a:normAutofit lnSpcReduction="10000"/>
          </a:bodyPr>
          <a:lstStyle/>
          <a:p>
            <a:pPr marL="109728" indent="0">
              <a:buNone/>
            </a:pPr>
            <a:r>
              <a:rPr lang="en-US" b="1" dirty="0" smtClean="0">
                <a:latin typeface="Candara"/>
                <a:cs typeface="Candara"/>
              </a:rPr>
              <a:t>In my late 20’s</a:t>
            </a:r>
            <a:r>
              <a:rPr lang="en-US" dirty="0" smtClean="0">
                <a:latin typeface="Candara"/>
                <a:cs typeface="Candara"/>
              </a:rPr>
              <a:t>, all the way </a:t>
            </a:r>
            <a:r>
              <a:rPr lang="en-US" b="1" dirty="0" smtClean="0">
                <a:latin typeface="Candara"/>
                <a:cs typeface="Candara"/>
              </a:rPr>
              <a:t>up to my late 40’s</a:t>
            </a:r>
            <a:r>
              <a:rPr lang="en-US" dirty="0" smtClean="0">
                <a:latin typeface="Candara"/>
                <a:cs typeface="Candara"/>
              </a:rPr>
              <a:t>, I worked in the </a:t>
            </a:r>
            <a:r>
              <a:rPr lang="en-US" b="1" dirty="0" smtClean="0">
                <a:latin typeface="Candara"/>
                <a:cs typeface="Candara"/>
              </a:rPr>
              <a:t>record business</a:t>
            </a:r>
            <a:r>
              <a:rPr lang="en-US" dirty="0" smtClean="0">
                <a:latin typeface="Candara"/>
                <a:cs typeface="Candara"/>
              </a:rPr>
              <a:t>, helping market new and well known artists in the rock and pop music fields. I worked in these areas:</a:t>
            </a:r>
          </a:p>
          <a:p>
            <a:r>
              <a:rPr lang="en-US" b="1" dirty="0" smtClean="0">
                <a:latin typeface="Candara"/>
                <a:cs typeface="Candara"/>
              </a:rPr>
              <a:t>Radio promotion </a:t>
            </a:r>
            <a:r>
              <a:rPr lang="en-US" dirty="0" smtClean="0">
                <a:latin typeface="Candara"/>
                <a:cs typeface="Candara"/>
              </a:rPr>
              <a:t>(getting music played on the radio)</a:t>
            </a:r>
          </a:p>
          <a:p>
            <a:r>
              <a:rPr lang="en-US" b="1" dirty="0" smtClean="0">
                <a:latin typeface="Candara"/>
                <a:cs typeface="Candara"/>
              </a:rPr>
              <a:t>Marketing</a:t>
            </a:r>
            <a:r>
              <a:rPr lang="en-US" dirty="0" smtClean="0">
                <a:latin typeface="Candara"/>
                <a:cs typeface="Candara"/>
              </a:rPr>
              <a:t> (writing and implementing marketing plans for each release)</a:t>
            </a:r>
          </a:p>
          <a:p>
            <a:r>
              <a:rPr lang="en-US" b="1" dirty="0" smtClean="0">
                <a:latin typeface="Candara"/>
                <a:cs typeface="Candara"/>
              </a:rPr>
              <a:t>Managing</a:t>
            </a:r>
            <a:r>
              <a:rPr lang="en-US" dirty="0" smtClean="0">
                <a:latin typeface="Candara"/>
                <a:cs typeface="Candara"/>
              </a:rPr>
              <a:t> (helping various artists manage their careers)</a:t>
            </a:r>
          </a:p>
          <a:p>
            <a:r>
              <a:rPr lang="en-US" b="1" dirty="0" smtClean="0">
                <a:latin typeface="Candara"/>
                <a:cs typeface="Candara"/>
              </a:rPr>
              <a:t>General Manager </a:t>
            </a:r>
            <a:r>
              <a:rPr lang="en-US" dirty="0" smtClean="0">
                <a:latin typeface="Candara"/>
                <a:cs typeface="Candara"/>
              </a:rPr>
              <a:t>(running an independently owned $2 million dollar record label)</a:t>
            </a:r>
          </a:p>
          <a:p>
            <a:pPr marL="109728" indent="0">
              <a:buNone/>
            </a:pPr>
            <a:endParaRPr lang="en-US" dirty="0" smtClean="0"/>
          </a:p>
        </p:txBody>
      </p:sp>
    </p:spTree>
    <p:extLst>
      <p:ext uri="{BB962C8B-B14F-4D97-AF65-F5344CB8AC3E}">
        <p14:creationId xmlns:p14="http://schemas.microsoft.com/office/powerpoint/2010/main" val="2837379616"/>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42</a:t>
            </a:fld>
            <a:endParaRPr lang="en-US" dirty="0"/>
          </a:p>
        </p:txBody>
      </p:sp>
      <p:sp>
        <p:nvSpPr>
          <p:cNvPr id="2" name="Title 1"/>
          <p:cNvSpPr>
            <a:spLocks noGrp="1"/>
          </p:cNvSpPr>
          <p:nvPr>
            <p:ph type="title"/>
          </p:nvPr>
        </p:nvSpPr>
        <p:spPr/>
        <p:txBody>
          <a:bodyPr/>
          <a:lstStyle/>
          <a:p>
            <a:r>
              <a:rPr lang="en-US" sz="3600" dirty="0" smtClean="0"/>
              <a:t>My Career Path </a:t>
            </a:r>
            <a:r>
              <a:rPr lang="en-US" sz="1800" dirty="0" smtClean="0"/>
              <a:t>(continued)</a:t>
            </a:r>
            <a:endParaRPr lang="en-US" sz="1800" dirty="0"/>
          </a:p>
        </p:txBody>
      </p:sp>
      <p:sp>
        <p:nvSpPr>
          <p:cNvPr id="3" name="Content Placeholder 2"/>
          <p:cNvSpPr>
            <a:spLocks noGrp="1"/>
          </p:cNvSpPr>
          <p:nvPr>
            <p:ph idx="1"/>
          </p:nvPr>
        </p:nvSpPr>
        <p:spPr>
          <a:xfrm>
            <a:off x="762000" y="1295400"/>
            <a:ext cx="8229600" cy="4038600"/>
          </a:xfrm>
        </p:spPr>
        <p:txBody>
          <a:bodyPr>
            <a:normAutofit/>
          </a:bodyPr>
          <a:lstStyle/>
          <a:p>
            <a:pPr marL="109728" indent="0">
              <a:buNone/>
            </a:pPr>
            <a:endParaRPr lang="en-US" dirty="0" smtClean="0">
              <a:latin typeface="Candara"/>
              <a:cs typeface="Candara"/>
            </a:endParaRPr>
          </a:p>
          <a:p>
            <a:pPr marL="109728" indent="0">
              <a:buNone/>
            </a:pPr>
            <a:endParaRPr lang="en-US" dirty="0"/>
          </a:p>
          <a:p>
            <a:pPr marL="109728" indent="0">
              <a:buNone/>
            </a:pPr>
            <a:endParaRPr lang="en-US" dirty="0" smtClean="0"/>
          </a:p>
        </p:txBody>
      </p:sp>
      <p:pic>
        <p:nvPicPr>
          <p:cNvPr id="4" name="Picture 3"/>
          <p:cNvPicPr>
            <a:picLocks noChangeAspect="1"/>
          </p:cNvPicPr>
          <p:nvPr/>
        </p:nvPicPr>
        <p:blipFill>
          <a:blip r:embed="rId3"/>
          <a:stretch>
            <a:fillRect/>
          </a:stretch>
        </p:blipFill>
        <p:spPr>
          <a:xfrm>
            <a:off x="1981200" y="1600200"/>
            <a:ext cx="5029200" cy="3346595"/>
          </a:xfrm>
          <a:prstGeom prst="rect">
            <a:avLst/>
          </a:prstGeom>
        </p:spPr>
      </p:pic>
      <p:sp>
        <p:nvSpPr>
          <p:cNvPr id="5" name="TextBox 4"/>
          <p:cNvSpPr txBox="1"/>
          <p:nvPr/>
        </p:nvSpPr>
        <p:spPr>
          <a:xfrm>
            <a:off x="1828800" y="5181600"/>
            <a:ext cx="5959985" cy="369332"/>
          </a:xfrm>
          <a:prstGeom prst="rect">
            <a:avLst/>
          </a:prstGeom>
          <a:noFill/>
        </p:spPr>
        <p:txBody>
          <a:bodyPr wrap="none" rtlCol="0">
            <a:spAutoFit/>
          </a:bodyPr>
          <a:lstStyle/>
          <a:p>
            <a:r>
              <a:rPr lang="en-US" b="1" dirty="0" smtClean="0">
                <a:latin typeface="Candara"/>
                <a:cs typeface="Candara"/>
              </a:rPr>
              <a:t>At radio station KUCI with Paul Kelly and the Messengers</a:t>
            </a:r>
            <a:endParaRPr lang="en-US" b="1" dirty="0">
              <a:latin typeface="Candara"/>
              <a:cs typeface="Candara"/>
            </a:endParaRPr>
          </a:p>
        </p:txBody>
      </p:sp>
    </p:spTree>
    <p:extLst>
      <p:ext uri="{BB962C8B-B14F-4D97-AF65-F5344CB8AC3E}">
        <p14:creationId xmlns:p14="http://schemas.microsoft.com/office/powerpoint/2010/main" val="3389459114"/>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43</a:t>
            </a:fld>
            <a:endParaRPr lang="en-US" dirty="0"/>
          </a:p>
        </p:txBody>
      </p:sp>
      <p:sp>
        <p:nvSpPr>
          <p:cNvPr id="2" name="Title 1"/>
          <p:cNvSpPr>
            <a:spLocks noGrp="1"/>
          </p:cNvSpPr>
          <p:nvPr>
            <p:ph type="title"/>
          </p:nvPr>
        </p:nvSpPr>
        <p:spPr/>
        <p:txBody>
          <a:bodyPr/>
          <a:lstStyle/>
          <a:p>
            <a:r>
              <a:rPr lang="en-US" sz="3600" dirty="0" smtClean="0"/>
              <a:t>My Career Path </a:t>
            </a:r>
            <a:r>
              <a:rPr lang="en-US" sz="1800" dirty="0" smtClean="0"/>
              <a:t>(continued)</a:t>
            </a:r>
            <a:endParaRPr lang="en-US" sz="1800" dirty="0"/>
          </a:p>
        </p:txBody>
      </p:sp>
      <p:sp>
        <p:nvSpPr>
          <p:cNvPr id="3" name="Content Placeholder 2"/>
          <p:cNvSpPr>
            <a:spLocks noGrp="1"/>
          </p:cNvSpPr>
          <p:nvPr>
            <p:ph idx="1"/>
          </p:nvPr>
        </p:nvSpPr>
        <p:spPr>
          <a:xfrm>
            <a:off x="990600" y="1295400"/>
            <a:ext cx="6934200" cy="4038600"/>
          </a:xfrm>
        </p:spPr>
        <p:txBody>
          <a:bodyPr>
            <a:normAutofit/>
          </a:bodyPr>
          <a:lstStyle/>
          <a:p>
            <a:pPr marL="109728" indent="0">
              <a:buNone/>
            </a:pPr>
            <a:endParaRPr lang="en-US" dirty="0" smtClean="0">
              <a:latin typeface="Candara"/>
              <a:cs typeface="Candara"/>
            </a:endParaRPr>
          </a:p>
          <a:p>
            <a:pPr marL="109728" indent="0">
              <a:buNone/>
            </a:pPr>
            <a:endParaRPr lang="en-US" dirty="0"/>
          </a:p>
          <a:p>
            <a:pPr marL="109728" indent="0">
              <a:buNone/>
            </a:pPr>
            <a:endParaRPr lang="en-US" dirty="0" smtClean="0"/>
          </a:p>
        </p:txBody>
      </p:sp>
      <p:sp>
        <p:nvSpPr>
          <p:cNvPr id="5" name="TextBox 4"/>
          <p:cNvSpPr txBox="1"/>
          <p:nvPr/>
        </p:nvSpPr>
        <p:spPr>
          <a:xfrm>
            <a:off x="1676400" y="5410200"/>
            <a:ext cx="5912534" cy="369332"/>
          </a:xfrm>
          <a:prstGeom prst="rect">
            <a:avLst/>
          </a:prstGeom>
          <a:noFill/>
        </p:spPr>
        <p:txBody>
          <a:bodyPr wrap="none" rtlCol="0">
            <a:spAutoFit/>
          </a:bodyPr>
          <a:lstStyle/>
          <a:p>
            <a:r>
              <a:rPr lang="en-US" b="1" dirty="0" smtClean="0">
                <a:latin typeface="Candara"/>
                <a:cs typeface="Candara"/>
              </a:rPr>
              <a:t>Visiting a guitar manufacturer  with a band called Squeeze</a:t>
            </a:r>
            <a:endParaRPr lang="en-US" b="1" dirty="0">
              <a:latin typeface="Candara"/>
              <a:cs typeface="Candara"/>
            </a:endParaRPr>
          </a:p>
        </p:txBody>
      </p:sp>
      <p:pic>
        <p:nvPicPr>
          <p:cNvPr id="8" name="Picture 7"/>
          <p:cNvPicPr>
            <a:picLocks noChangeAspect="1"/>
          </p:cNvPicPr>
          <p:nvPr/>
        </p:nvPicPr>
        <p:blipFill>
          <a:blip r:embed="rId3"/>
          <a:stretch>
            <a:fillRect/>
          </a:stretch>
        </p:blipFill>
        <p:spPr>
          <a:xfrm>
            <a:off x="1600200" y="1371600"/>
            <a:ext cx="5651426" cy="3874615"/>
          </a:xfrm>
          <a:prstGeom prst="rect">
            <a:avLst/>
          </a:prstGeom>
        </p:spPr>
      </p:pic>
    </p:spTree>
    <p:extLst>
      <p:ext uri="{BB962C8B-B14F-4D97-AF65-F5344CB8AC3E}">
        <p14:creationId xmlns:p14="http://schemas.microsoft.com/office/powerpoint/2010/main" val="1569120177"/>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44</a:t>
            </a:fld>
            <a:endParaRPr lang="en-US" dirty="0"/>
          </a:p>
        </p:txBody>
      </p:sp>
      <p:sp>
        <p:nvSpPr>
          <p:cNvPr id="2" name="Title 1"/>
          <p:cNvSpPr>
            <a:spLocks noGrp="1"/>
          </p:cNvSpPr>
          <p:nvPr>
            <p:ph type="title"/>
          </p:nvPr>
        </p:nvSpPr>
        <p:spPr>
          <a:xfrm>
            <a:off x="457200" y="274638"/>
            <a:ext cx="8229600" cy="944562"/>
          </a:xfrm>
        </p:spPr>
        <p:txBody>
          <a:bodyPr/>
          <a:lstStyle/>
          <a:p>
            <a:r>
              <a:rPr lang="en-US" sz="3600" dirty="0" smtClean="0"/>
              <a:t>My Career Path </a:t>
            </a:r>
            <a:r>
              <a:rPr lang="en-US" sz="1800" dirty="0" smtClean="0"/>
              <a:t>(continued)</a:t>
            </a:r>
            <a:endParaRPr lang="en-US" sz="1800" dirty="0"/>
          </a:p>
        </p:txBody>
      </p:sp>
      <p:sp>
        <p:nvSpPr>
          <p:cNvPr id="3" name="Content Placeholder 2"/>
          <p:cNvSpPr>
            <a:spLocks noGrp="1"/>
          </p:cNvSpPr>
          <p:nvPr>
            <p:ph idx="1"/>
          </p:nvPr>
        </p:nvSpPr>
        <p:spPr>
          <a:xfrm>
            <a:off x="990600" y="1295400"/>
            <a:ext cx="6934200" cy="4038600"/>
          </a:xfrm>
        </p:spPr>
        <p:txBody>
          <a:bodyPr>
            <a:normAutofit/>
          </a:bodyPr>
          <a:lstStyle/>
          <a:p>
            <a:pPr marL="109728" indent="0">
              <a:buNone/>
            </a:pPr>
            <a:endParaRPr lang="en-US" dirty="0" smtClean="0">
              <a:latin typeface="Candara"/>
              <a:cs typeface="Candara"/>
            </a:endParaRPr>
          </a:p>
          <a:p>
            <a:pPr marL="109728" indent="0">
              <a:buNone/>
            </a:pPr>
            <a:endParaRPr lang="en-US" dirty="0"/>
          </a:p>
          <a:p>
            <a:pPr marL="109728" indent="0">
              <a:buNone/>
            </a:pPr>
            <a:endParaRPr lang="en-US" dirty="0" smtClean="0"/>
          </a:p>
        </p:txBody>
      </p:sp>
      <p:sp>
        <p:nvSpPr>
          <p:cNvPr id="5" name="TextBox 4"/>
          <p:cNvSpPr txBox="1"/>
          <p:nvPr/>
        </p:nvSpPr>
        <p:spPr>
          <a:xfrm>
            <a:off x="1295400" y="5410200"/>
            <a:ext cx="7508862" cy="369332"/>
          </a:xfrm>
          <a:prstGeom prst="rect">
            <a:avLst/>
          </a:prstGeom>
          <a:noFill/>
        </p:spPr>
        <p:txBody>
          <a:bodyPr wrap="none" rtlCol="0">
            <a:spAutoFit/>
          </a:bodyPr>
          <a:lstStyle/>
          <a:p>
            <a:r>
              <a:rPr lang="en-US" b="1" dirty="0" smtClean="0">
                <a:latin typeface="Candara"/>
                <a:cs typeface="Candara"/>
              </a:rPr>
              <a:t>At radio station WHFS in Washington D.C. with a band called Soul Asylum</a:t>
            </a:r>
            <a:endParaRPr lang="en-US" b="1" dirty="0">
              <a:latin typeface="Candara"/>
              <a:cs typeface="Candara"/>
            </a:endParaRPr>
          </a:p>
        </p:txBody>
      </p:sp>
      <p:pic>
        <p:nvPicPr>
          <p:cNvPr id="4" name="Picture 3"/>
          <p:cNvPicPr>
            <a:picLocks noChangeAspect="1"/>
          </p:cNvPicPr>
          <p:nvPr/>
        </p:nvPicPr>
        <p:blipFill>
          <a:blip r:embed="rId3"/>
          <a:stretch>
            <a:fillRect/>
          </a:stretch>
        </p:blipFill>
        <p:spPr>
          <a:xfrm>
            <a:off x="1752600" y="1524000"/>
            <a:ext cx="5943600" cy="3826933"/>
          </a:xfrm>
          <a:prstGeom prst="rect">
            <a:avLst/>
          </a:prstGeom>
        </p:spPr>
      </p:pic>
    </p:spTree>
    <p:extLst>
      <p:ext uri="{BB962C8B-B14F-4D97-AF65-F5344CB8AC3E}">
        <p14:creationId xmlns:p14="http://schemas.microsoft.com/office/powerpoint/2010/main" val="3287537380"/>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45</a:t>
            </a:fld>
            <a:endParaRPr lang="en-US" dirty="0"/>
          </a:p>
        </p:txBody>
      </p:sp>
      <p:sp>
        <p:nvSpPr>
          <p:cNvPr id="2" name="Title 1"/>
          <p:cNvSpPr>
            <a:spLocks noGrp="1"/>
          </p:cNvSpPr>
          <p:nvPr>
            <p:ph type="title"/>
          </p:nvPr>
        </p:nvSpPr>
        <p:spPr/>
        <p:txBody>
          <a:bodyPr/>
          <a:lstStyle/>
          <a:p>
            <a:r>
              <a:rPr lang="en-US" sz="3600" dirty="0" smtClean="0"/>
              <a:t>My Career Path </a:t>
            </a:r>
            <a:r>
              <a:rPr lang="en-US" sz="1800" dirty="0" smtClean="0"/>
              <a:t>(continued)</a:t>
            </a:r>
            <a:endParaRPr lang="en-US" sz="1800" dirty="0"/>
          </a:p>
        </p:txBody>
      </p:sp>
      <p:sp>
        <p:nvSpPr>
          <p:cNvPr id="3" name="Content Placeholder 2"/>
          <p:cNvSpPr>
            <a:spLocks noGrp="1"/>
          </p:cNvSpPr>
          <p:nvPr>
            <p:ph idx="1"/>
          </p:nvPr>
        </p:nvSpPr>
        <p:spPr/>
        <p:txBody>
          <a:bodyPr>
            <a:normAutofit/>
          </a:bodyPr>
          <a:lstStyle/>
          <a:p>
            <a:pPr marL="109728" indent="0">
              <a:buNone/>
            </a:pPr>
            <a:r>
              <a:rPr lang="en-US" b="1" dirty="0" smtClean="0">
                <a:latin typeface="Candara"/>
                <a:cs typeface="Candara"/>
              </a:rPr>
              <a:t>In my late 40’s</a:t>
            </a:r>
            <a:r>
              <a:rPr lang="en-US" dirty="0" smtClean="0">
                <a:latin typeface="Candara"/>
                <a:cs typeface="Candara"/>
              </a:rPr>
              <a:t>, after I left the record business, I was determined to start my own company, but I did these 2 things first:</a:t>
            </a:r>
          </a:p>
          <a:p>
            <a:r>
              <a:rPr lang="en-US" dirty="0" smtClean="0">
                <a:latin typeface="Candara"/>
                <a:cs typeface="Candara"/>
              </a:rPr>
              <a:t>Worked for an </a:t>
            </a:r>
            <a:r>
              <a:rPr lang="en-US" b="1" dirty="0" smtClean="0">
                <a:latin typeface="Candara"/>
                <a:cs typeface="Candara"/>
              </a:rPr>
              <a:t>online ad agency</a:t>
            </a:r>
            <a:r>
              <a:rPr lang="en-US" dirty="0" smtClean="0">
                <a:latin typeface="Candara"/>
                <a:cs typeface="Candara"/>
              </a:rPr>
              <a:t> in order to learn 21</a:t>
            </a:r>
            <a:r>
              <a:rPr lang="en-US" baseline="30000" dirty="0" smtClean="0">
                <a:latin typeface="Candara"/>
                <a:cs typeface="Candara"/>
              </a:rPr>
              <a:t>st</a:t>
            </a:r>
            <a:r>
              <a:rPr lang="en-US" dirty="0" smtClean="0">
                <a:latin typeface="Candara"/>
                <a:cs typeface="Candara"/>
              </a:rPr>
              <a:t> Century technology (especially how to market using social media and beyond).</a:t>
            </a:r>
          </a:p>
          <a:p>
            <a:pPr marL="109728" indent="0">
              <a:buNone/>
            </a:pPr>
            <a:endParaRPr lang="en-US" dirty="0" smtClean="0">
              <a:latin typeface="Candara"/>
              <a:cs typeface="Candara"/>
            </a:endParaRPr>
          </a:p>
          <a:p>
            <a:r>
              <a:rPr lang="en-US" dirty="0" smtClean="0">
                <a:latin typeface="Candara"/>
                <a:cs typeface="Candara"/>
              </a:rPr>
              <a:t>Worked as a managing director for an </a:t>
            </a:r>
            <a:r>
              <a:rPr lang="en-US" b="1" dirty="0" smtClean="0">
                <a:latin typeface="Candara"/>
                <a:cs typeface="Candara"/>
              </a:rPr>
              <a:t>executive search firm</a:t>
            </a:r>
            <a:r>
              <a:rPr lang="en-US" dirty="0" smtClean="0">
                <a:latin typeface="Candara"/>
                <a:cs typeface="Candara"/>
              </a:rPr>
              <a:t>, helping experienced professionals find work.</a:t>
            </a:r>
          </a:p>
          <a:p>
            <a:pPr marL="109728" indent="0">
              <a:buNone/>
            </a:pPr>
            <a:endParaRPr lang="en-US" dirty="0" smtClean="0">
              <a:latin typeface="Candara"/>
              <a:cs typeface="Candara"/>
            </a:endParaRPr>
          </a:p>
        </p:txBody>
      </p:sp>
    </p:spTree>
    <p:extLst>
      <p:ext uri="{BB962C8B-B14F-4D97-AF65-F5344CB8AC3E}">
        <p14:creationId xmlns:p14="http://schemas.microsoft.com/office/powerpoint/2010/main" val="445404073"/>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46</a:t>
            </a:fld>
            <a:endParaRPr lang="en-US" dirty="0"/>
          </a:p>
        </p:txBody>
      </p:sp>
      <p:sp>
        <p:nvSpPr>
          <p:cNvPr id="2" name="Title 1"/>
          <p:cNvSpPr>
            <a:spLocks noGrp="1"/>
          </p:cNvSpPr>
          <p:nvPr>
            <p:ph type="title"/>
          </p:nvPr>
        </p:nvSpPr>
        <p:spPr/>
        <p:txBody>
          <a:bodyPr/>
          <a:lstStyle/>
          <a:p>
            <a:r>
              <a:rPr lang="en-US" sz="3600" dirty="0" smtClean="0"/>
              <a:t>My Career Path </a:t>
            </a:r>
            <a:r>
              <a:rPr lang="en-US" sz="1800" dirty="0" smtClean="0"/>
              <a:t>(continued)</a:t>
            </a:r>
            <a:endParaRPr lang="en-US" sz="1800" dirty="0"/>
          </a:p>
        </p:txBody>
      </p:sp>
      <p:sp>
        <p:nvSpPr>
          <p:cNvPr id="3" name="Content Placeholder 2"/>
          <p:cNvSpPr>
            <a:spLocks noGrp="1"/>
          </p:cNvSpPr>
          <p:nvPr>
            <p:ph idx="1"/>
          </p:nvPr>
        </p:nvSpPr>
        <p:spPr/>
        <p:txBody>
          <a:bodyPr>
            <a:normAutofit lnSpcReduction="10000"/>
          </a:bodyPr>
          <a:lstStyle/>
          <a:p>
            <a:pPr marL="109728" indent="0">
              <a:buNone/>
            </a:pPr>
            <a:r>
              <a:rPr lang="en-US" dirty="0" smtClean="0">
                <a:latin typeface="Candara"/>
                <a:cs typeface="Candara"/>
              </a:rPr>
              <a:t>Once I felt I had enough of an understanding of technology, and when I had learned a great deal from being a recruiter, I started </a:t>
            </a:r>
            <a:r>
              <a:rPr lang="en-US" b="1" dirty="0" smtClean="0">
                <a:latin typeface="Candara"/>
                <a:cs typeface="Candara"/>
              </a:rPr>
              <a:t>Brad Pollak Company</a:t>
            </a:r>
            <a:r>
              <a:rPr lang="en-US" dirty="0" smtClean="0">
                <a:latin typeface="Candara"/>
                <a:cs typeface="Candara"/>
              </a:rPr>
              <a:t> in 2010.</a:t>
            </a:r>
          </a:p>
          <a:p>
            <a:pPr marL="109728" indent="0">
              <a:buNone/>
            </a:pPr>
            <a:endParaRPr lang="en-US" dirty="0">
              <a:latin typeface="Candara"/>
              <a:cs typeface="Candara"/>
            </a:endParaRPr>
          </a:p>
          <a:p>
            <a:pPr marL="109728" indent="0">
              <a:buNone/>
            </a:pPr>
            <a:r>
              <a:rPr lang="en-US" dirty="0" smtClean="0">
                <a:latin typeface="Candara"/>
                <a:cs typeface="Candara"/>
              </a:rPr>
              <a:t>The funny thing is that the work I do today isn’t much</a:t>
            </a:r>
            <a:r>
              <a:rPr lang="en-US" b="1" i="1" dirty="0" smtClean="0">
                <a:latin typeface="Candara"/>
                <a:cs typeface="Candara"/>
              </a:rPr>
              <a:t> </a:t>
            </a:r>
            <a:r>
              <a:rPr lang="en-US" dirty="0" smtClean="0">
                <a:latin typeface="Candara"/>
                <a:cs typeface="Candara"/>
              </a:rPr>
              <a:t> different from what I did in the record business. As a record executive I helped artists get to the next level in their careers, and as a management coach and a career development coach, I help individuals and teams get to the next level in their careers, too.</a:t>
            </a:r>
          </a:p>
          <a:p>
            <a:pPr marL="109728" indent="0">
              <a:buNone/>
            </a:pPr>
            <a:endParaRPr lang="en-US" dirty="0" smtClean="0">
              <a:latin typeface="Candara"/>
              <a:cs typeface="Candara"/>
            </a:endParaRPr>
          </a:p>
        </p:txBody>
      </p:sp>
    </p:spTree>
    <p:extLst>
      <p:ext uri="{BB962C8B-B14F-4D97-AF65-F5344CB8AC3E}">
        <p14:creationId xmlns:p14="http://schemas.microsoft.com/office/powerpoint/2010/main" val="948208604"/>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Youth Business : ALLIANCE</a:t>
            </a:r>
          </a:p>
        </p:txBody>
      </p:sp>
      <p:sp>
        <p:nvSpPr>
          <p:cNvPr id="6" name="Slide Number Placeholder 5"/>
          <p:cNvSpPr>
            <a:spLocks noGrp="1"/>
          </p:cNvSpPr>
          <p:nvPr>
            <p:ph type="sldNum" sz="quarter" idx="12"/>
          </p:nvPr>
        </p:nvSpPr>
        <p:spPr/>
        <p:txBody>
          <a:bodyPr/>
          <a:lstStyle/>
          <a:p>
            <a:fld id="{83563B19-5B2B-4AAC-A66D-8FF7C83E8865}" type="slidenum">
              <a:rPr lang="en-US" smtClean="0"/>
              <a:pPr/>
              <a:t>47</a:t>
            </a:fld>
            <a:endParaRPr lang="en-US" dirty="0"/>
          </a:p>
        </p:txBody>
      </p:sp>
      <p:sp>
        <p:nvSpPr>
          <p:cNvPr id="11" name="Title 1"/>
          <p:cNvSpPr>
            <a:spLocks noGrp="1"/>
          </p:cNvSpPr>
          <p:nvPr>
            <p:ph type="title"/>
          </p:nvPr>
        </p:nvSpPr>
        <p:spPr/>
        <p:txBody>
          <a:bodyPr>
            <a:normAutofit/>
          </a:bodyPr>
          <a:lstStyle/>
          <a:p>
            <a:r>
              <a:rPr lang="en-US" sz="3600" dirty="0" smtClean="0"/>
              <a:t>This is My Company</a:t>
            </a:r>
            <a:endParaRPr lang="en-US" sz="3600" dirty="0"/>
          </a:p>
        </p:txBody>
      </p:sp>
      <p:pic>
        <p:nvPicPr>
          <p:cNvPr id="7" name="Content Placeholder 6"/>
          <p:cNvPicPr>
            <a:picLocks noGrp="1" noChangeAspect="1"/>
          </p:cNvPicPr>
          <p:nvPr>
            <p:ph idx="1"/>
          </p:nvPr>
        </p:nvPicPr>
        <p:blipFill>
          <a:blip r:embed="rId2"/>
          <a:srcRect l="5308" r="5308"/>
          <a:stretch>
            <a:fillRect/>
          </a:stretch>
        </p:blipFill>
        <p:spPr>
          <a:xfrm>
            <a:off x="1066800" y="1524000"/>
            <a:ext cx="7012323" cy="3856507"/>
          </a:xfrm>
        </p:spPr>
      </p:pic>
      <p:sp>
        <p:nvSpPr>
          <p:cNvPr id="9" name="TextBox 8"/>
          <p:cNvSpPr txBox="1"/>
          <p:nvPr/>
        </p:nvSpPr>
        <p:spPr>
          <a:xfrm>
            <a:off x="3581400" y="5562600"/>
            <a:ext cx="2290335" cy="369332"/>
          </a:xfrm>
          <a:prstGeom prst="rect">
            <a:avLst/>
          </a:prstGeom>
          <a:noFill/>
        </p:spPr>
        <p:txBody>
          <a:bodyPr wrap="none" rtlCol="0">
            <a:spAutoFit/>
          </a:bodyPr>
          <a:lstStyle/>
          <a:p>
            <a:r>
              <a:rPr lang="en-US" b="1" dirty="0" smtClean="0">
                <a:latin typeface="Candara"/>
                <a:cs typeface="Candara"/>
              </a:rPr>
              <a:t>Brad Pollak Company</a:t>
            </a:r>
            <a:endParaRPr lang="en-US" b="1" dirty="0">
              <a:latin typeface="Candara"/>
              <a:cs typeface="Candara"/>
            </a:endParaRPr>
          </a:p>
        </p:txBody>
      </p:sp>
    </p:spTree>
    <p:extLst>
      <p:ext uri="{BB962C8B-B14F-4D97-AF65-F5344CB8AC3E}">
        <p14:creationId xmlns:p14="http://schemas.microsoft.com/office/powerpoint/2010/main" val="2959328142"/>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457200" y="1481329"/>
            <a:ext cx="8229600" cy="3852671"/>
          </a:xfrm>
        </p:spPr>
        <p:txBody>
          <a:bodyPr/>
          <a:lstStyle/>
          <a:p>
            <a:pPr marL="109728" indent="0" algn="ctr">
              <a:buNone/>
            </a:pPr>
            <a:r>
              <a:rPr lang="en-US" b="1" u="sng" dirty="0" smtClean="0">
                <a:latin typeface="Candara"/>
                <a:cs typeface="Candara"/>
              </a:rPr>
              <a:t>Career </a:t>
            </a:r>
            <a:r>
              <a:rPr lang="en-US" b="1" u="sng" dirty="0">
                <a:latin typeface="Candara"/>
                <a:cs typeface="Candara"/>
              </a:rPr>
              <a:t>Development Coaching:</a:t>
            </a:r>
            <a:r>
              <a:rPr lang="en-US" u="sng" dirty="0">
                <a:latin typeface="Candara"/>
                <a:cs typeface="Candara"/>
              </a:rPr>
              <a:t> </a:t>
            </a:r>
          </a:p>
          <a:p>
            <a:pPr marL="109728" indent="0" algn="ctr">
              <a:buNone/>
            </a:pPr>
            <a:endParaRPr lang="en-US" dirty="0">
              <a:latin typeface="Candara"/>
              <a:cs typeface="Candara"/>
            </a:endParaRPr>
          </a:p>
          <a:p>
            <a:pPr algn="ctr"/>
            <a:r>
              <a:rPr lang="en-US" dirty="0">
                <a:latin typeface="Candara"/>
                <a:cs typeface="Candara"/>
              </a:rPr>
              <a:t>I help </a:t>
            </a:r>
            <a:r>
              <a:rPr lang="en-US" b="1" dirty="0">
                <a:latin typeface="Candara"/>
                <a:cs typeface="Candara"/>
              </a:rPr>
              <a:t>students</a:t>
            </a:r>
            <a:r>
              <a:rPr lang="en-US" dirty="0">
                <a:latin typeface="Candara"/>
                <a:cs typeface="Candara"/>
              </a:rPr>
              <a:t>, </a:t>
            </a:r>
            <a:r>
              <a:rPr lang="en-US" b="1" dirty="0">
                <a:latin typeface="Candara"/>
                <a:cs typeface="Candara"/>
              </a:rPr>
              <a:t>recent graduates</a:t>
            </a:r>
            <a:r>
              <a:rPr lang="en-US" dirty="0">
                <a:latin typeface="Candara"/>
                <a:cs typeface="Candara"/>
              </a:rPr>
              <a:t> and </a:t>
            </a:r>
            <a:r>
              <a:rPr lang="en-US" b="1" dirty="0">
                <a:latin typeface="Candara"/>
                <a:cs typeface="Candara"/>
              </a:rPr>
              <a:t>seasoned professionals</a:t>
            </a:r>
            <a:r>
              <a:rPr lang="en-US" dirty="0">
                <a:latin typeface="Candara"/>
                <a:cs typeface="Candara"/>
              </a:rPr>
              <a:t> have a better understanding of </a:t>
            </a:r>
            <a:r>
              <a:rPr lang="en-US" b="1" dirty="0">
                <a:latin typeface="Candara"/>
                <a:cs typeface="Candara"/>
              </a:rPr>
              <a:t>how to market themselves</a:t>
            </a:r>
            <a:r>
              <a:rPr lang="en-US" dirty="0">
                <a:latin typeface="Candara"/>
                <a:cs typeface="Candara"/>
              </a:rPr>
              <a:t> when they’re looking for work. </a:t>
            </a:r>
          </a:p>
          <a:p>
            <a:pPr algn="ctr"/>
            <a:endParaRPr lang="en-US" dirty="0">
              <a:latin typeface="Candara"/>
              <a:cs typeface="Candara"/>
            </a:endParaRPr>
          </a:p>
          <a:p>
            <a:pPr algn="ctr"/>
            <a:r>
              <a:rPr lang="en-US" dirty="0">
                <a:latin typeface="Candara"/>
                <a:cs typeface="Candara"/>
              </a:rPr>
              <a:t>In other words, </a:t>
            </a:r>
            <a:r>
              <a:rPr lang="en-US" b="1" dirty="0">
                <a:latin typeface="Candara"/>
                <a:cs typeface="Candara"/>
              </a:rPr>
              <a:t>I help them figure out how to tell their story</a:t>
            </a:r>
            <a:r>
              <a:rPr lang="en-US" dirty="0">
                <a:latin typeface="Candara"/>
                <a:cs typeface="Candara"/>
              </a:rPr>
              <a:t> when they’re looking for work.</a:t>
            </a:r>
          </a:p>
        </p:txBody>
      </p:sp>
      <p:sp>
        <p:nvSpPr>
          <p:cNvPr id="4" name="Footer Placeholder 3"/>
          <p:cNvSpPr>
            <a:spLocks noGrp="1"/>
          </p:cNvSpPr>
          <p:nvPr>
            <p:ph type="ftr" sz="quarter" idx="11"/>
          </p:nvPr>
        </p:nvSpPr>
        <p:spPr/>
        <p:txBody>
          <a:bodyPr/>
          <a:lstStyle/>
          <a:p>
            <a:r>
              <a:rPr lang="en-US" dirty="0" smtClean="0"/>
              <a:t>Youth Business : ALLIANCE</a:t>
            </a:r>
          </a:p>
        </p:txBody>
      </p:sp>
      <p:sp>
        <p:nvSpPr>
          <p:cNvPr id="6" name="Slide Number Placeholder 5"/>
          <p:cNvSpPr>
            <a:spLocks noGrp="1"/>
          </p:cNvSpPr>
          <p:nvPr>
            <p:ph type="sldNum" sz="quarter" idx="12"/>
          </p:nvPr>
        </p:nvSpPr>
        <p:spPr/>
        <p:txBody>
          <a:bodyPr/>
          <a:lstStyle/>
          <a:p>
            <a:fld id="{83563B19-5B2B-4AAC-A66D-8FF7C83E8865}" type="slidenum">
              <a:rPr lang="en-US" smtClean="0"/>
              <a:pPr/>
              <a:t>48</a:t>
            </a:fld>
            <a:endParaRPr lang="en-US" dirty="0"/>
          </a:p>
        </p:txBody>
      </p:sp>
      <p:sp>
        <p:nvSpPr>
          <p:cNvPr id="11" name="Title 1"/>
          <p:cNvSpPr>
            <a:spLocks noGrp="1"/>
          </p:cNvSpPr>
          <p:nvPr>
            <p:ph type="title"/>
          </p:nvPr>
        </p:nvSpPr>
        <p:spPr/>
        <p:txBody>
          <a:bodyPr>
            <a:normAutofit/>
          </a:bodyPr>
          <a:lstStyle/>
          <a:p>
            <a:r>
              <a:rPr lang="en-US" sz="3600" dirty="0" smtClean="0"/>
              <a:t>This is My Company </a:t>
            </a:r>
            <a:r>
              <a:rPr lang="en-US" sz="2200" dirty="0" smtClean="0"/>
              <a:t>(continued)</a:t>
            </a:r>
            <a:endParaRPr lang="en-US" sz="2200" dirty="0"/>
          </a:p>
        </p:txBody>
      </p:sp>
    </p:spTree>
    <p:extLst>
      <p:ext uri="{BB962C8B-B14F-4D97-AF65-F5344CB8AC3E}">
        <p14:creationId xmlns:p14="http://schemas.microsoft.com/office/powerpoint/2010/main" val="1500797546"/>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457200" y="1371600"/>
            <a:ext cx="8229600" cy="4419600"/>
          </a:xfrm>
        </p:spPr>
        <p:txBody>
          <a:bodyPr>
            <a:normAutofit/>
          </a:bodyPr>
          <a:lstStyle/>
          <a:p>
            <a:pPr marL="109728" indent="0" algn="ctr">
              <a:buNone/>
            </a:pPr>
            <a:r>
              <a:rPr lang="en-US" b="1" u="sng" dirty="0" smtClean="0">
                <a:latin typeface="Candara"/>
                <a:cs typeface="Candara"/>
              </a:rPr>
              <a:t>Management </a:t>
            </a:r>
            <a:r>
              <a:rPr lang="en-US" b="1" u="sng" dirty="0">
                <a:latin typeface="Candara"/>
                <a:cs typeface="Candara"/>
              </a:rPr>
              <a:t>Coaching:</a:t>
            </a:r>
          </a:p>
          <a:p>
            <a:pPr marL="109728" indent="0" algn="ctr">
              <a:buNone/>
            </a:pPr>
            <a:endParaRPr lang="en-US" dirty="0">
              <a:latin typeface="Candara"/>
              <a:cs typeface="Candara"/>
            </a:endParaRPr>
          </a:p>
          <a:p>
            <a:pPr algn="ctr"/>
            <a:r>
              <a:rPr lang="en-US" dirty="0">
                <a:latin typeface="Candara"/>
                <a:cs typeface="Candara"/>
              </a:rPr>
              <a:t> I help </a:t>
            </a:r>
            <a:r>
              <a:rPr lang="en-US" b="1" dirty="0">
                <a:latin typeface="Candara"/>
                <a:cs typeface="Candara"/>
              </a:rPr>
              <a:t>owners</a:t>
            </a:r>
            <a:r>
              <a:rPr lang="en-US" dirty="0">
                <a:latin typeface="Candara"/>
                <a:cs typeface="Candara"/>
              </a:rPr>
              <a:t> and </a:t>
            </a:r>
            <a:r>
              <a:rPr lang="en-US" b="1" dirty="0">
                <a:latin typeface="Candara"/>
                <a:cs typeface="Candara"/>
              </a:rPr>
              <a:t>managers</a:t>
            </a:r>
            <a:r>
              <a:rPr lang="en-US" dirty="0">
                <a:latin typeface="Candara"/>
                <a:cs typeface="Candara"/>
              </a:rPr>
              <a:t> of small-to-medium size businesses, and </a:t>
            </a:r>
            <a:r>
              <a:rPr lang="en-US" b="1" dirty="0">
                <a:latin typeface="Candara"/>
                <a:cs typeface="Candara"/>
              </a:rPr>
              <a:t>managers of departments </a:t>
            </a:r>
            <a:r>
              <a:rPr lang="en-US" dirty="0">
                <a:latin typeface="Candara"/>
                <a:cs typeface="Candara"/>
              </a:rPr>
              <a:t>within organizations understand how to: </a:t>
            </a:r>
          </a:p>
          <a:p>
            <a:pPr marL="109728" indent="0" algn="ctr">
              <a:buNone/>
            </a:pPr>
            <a:r>
              <a:rPr lang="en-US" b="1" dirty="0">
                <a:latin typeface="Candara"/>
                <a:cs typeface="Candara"/>
              </a:rPr>
              <a:t>(1) </a:t>
            </a:r>
            <a:r>
              <a:rPr lang="en-US" i="1" dirty="0">
                <a:latin typeface="Candara"/>
                <a:cs typeface="Candara"/>
              </a:rPr>
              <a:t>Manage more efficiently</a:t>
            </a:r>
          </a:p>
          <a:p>
            <a:pPr marL="109728" indent="0" algn="ctr">
              <a:buNone/>
            </a:pPr>
            <a:r>
              <a:rPr lang="en-US" b="1" dirty="0">
                <a:latin typeface="Candara"/>
                <a:cs typeface="Candara"/>
              </a:rPr>
              <a:t>(2) </a:t>
            </a:r>
            <a:r>
              <a:rPr lang="en-US" i="1" dirty="0">
                <a:latin typeface="Candara"/>
                <a:cs typeface="Candara"/>
              </a:rPr>
              <a:t>Teach their teams how to communicate more effectively with one another</a:t>
            </a:r>
            <a:r>
              <a:rPr lang="en-US" dirty="0">
                <a:latin typeface="Candara"/>
                <a:cs typeface="Candara"/>
              </a:rPr>
              <a:t> and </a:t>
            </a:r>
          </a:p>
          <a:p>
            <a:pPr marL="109728" indent="0" algn="ctr">
              <a:buNone/>
            </a:pPr>
            <a:r>
              <a:rPr lang="en-US" b="1" dirty="0">
                <a:latin typeface="Candara"/>
                <a:cs typeface="Candara"/>
              </a:rPr>
              <a:t>(3) </a:t>
            </a:r>
            <a:r>
              <a:rPr lang="en-US" i="1" dirty="0">
                <a:latin typeface="Candara"/>
                <a:cs typeface="Candara"/>
              </a:rPr>
              <a:t>Teach their teams how to improve customer service. </a:t>
            </a:r>
          </a:p>
        </p:txBody>
      </p:sp>
      <p:sp>
        <p:nvSpPr>
          <p:cNvPr id="4" name="Footer Placeholder 3"/>
          <p:cNvSpPr>
            <a:spLocks noGrp="1"/>
          </p:cNvSpPr>
          <p:nvPr>
            <p:ph type="ftr" sz="quarter" idx="11"/>
          </p:nvPr>
        </p:nvSpPr>
        <p:spPr/>
        <p:txBody>
          <a:bodyPr/>
          <a:lstStyle/>
          <a:p>
            <a:r>
              <a:rPr lang="en-US" dirty="0" smtClean="0"/>
              <a:t>Youth Business : ALLIANCE</a:t>
            </a:r>
          </a:p>
        </p:txBody>
      </p:sp>
      <p:sp>
        <p:nvSpPr>
          <p:cNvPr id="6" name="Slide Number Placeholder 5"/>
          <p:cNvSpPr>
            <a:spLocks noGrp="1"/>
          </p:cNvSpPr>
          <p:nvPr>
            <p:ph type="sldNum" sz="quarter" idx="12"/>
          </p:nvPr>
        </p:nvSpPr>
        <p:spPr/>
        <p:txBody>
          <a:bodyPr/>
          <a:lstStyle/>
          <a:p>
            <a:fld id="{83563B19-5B2B-4AAC-A66D-8FF7C83E8865}" type="slidenum">
              <a:rPr lang="en-US" smtClean="0"/>
              <a:pPr/>
              <a:t>49</a:t>
            </a:fld>
            <a:endParaRPr lang="en-US" dirty="0"/>
          </a:p>
        </p:txBody>
      </p:sp>
      <p:sp>
        <p:nvSpPr>
          <p:cNvPr id="11" name="Title 1"/>
          <p:cNvSpPr>
            <a:spLocks noGrp="1"/>
          </p:cNvSpPr>
          <p:nvPr>
            <p:ph type="title"/>
          </p:nvPr>
        </p:nvSpPr>
        <p:spPr/>
        <p:txBody>
          <a:bodyPr>
            <a:normAutofit/>
          </a:bodyPr>
          <a:lstStyle/>
          <a:p>
            <a:r>
              <a:rPr lang="en-US" sz="3600" dirty="0" smtClean="0"/>
              <a:t>This is My Company </a:t>
            </a:r>
            <a:r>
              <a:rPr lang="en-US" sz="2200" dirty="0" smtClean="0"/>
              <a:t>(continued)</a:t>
            </a:r>
            <a:endParaRPr lang="en-US" sz="2200" dirty="0"/>
          </a:p>
        </p:txBody>
      </p:sp>
    </p:spTree>
    <p:extLst>
      <p:ext uri="{BB962C8B-B14F-4D97-AF65-F5344CB8AC3E}">
        <p14:creationId xmlns:p14="http://schemas.microsoft.com/office/powerpoint/2010/main" val="1575354606"/>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dirty="0" smtClean="0"/>
              <a:t>Youth Business : ALLIANCE</a:t>
            </a:r>
          </a:p>
        </p:txBody>
      </p:sp>
      <p:sp>
        <p:nvSpPr>
          <p:cNvPr id="16" name="Slide Number Placeholder 15"/>
          <p:cNvSpPr>
            <a:spLocks noGrp="1"/>
          </p:cNvSpPr>
          <p:nvPr>
            <p:ph type="sldNum" sz="quarter" idx="12"/>
          </p:nvPr>
        </p:nvSpPr>
        <p:spPr/>
        <p:txBody>
          <a:bodyPr/>
          <a:lstStyle/>
          <a:p>
            <a:fld id="{83563B19-5B2B-4AAC-A66D-8FF7C83E8865}" type="slidenum">
              <a:rPr lang="en-US" smtClean="0"/>
              <a:pPr/>
              <a:t>5</a:t>
            </a:fld>
            <a:endParaRPr lang="en-US" dirty="0"/>
          </a:p>
        </p:txBody>
      </p:sp>
      <p:sp>
        <p:nvSpPr>
          <p:cNvPr id="2" name="Title 1"/>
          <p:cNvSpPr>
            <a:spLocks noGrp="1"/>
          </p:cNvSpPr>
          <p:nvPr>
            <p:ph type="title"/>
          </p:nvPr>
        </p:nvSpPr>
        <p:spPr/>
        <p:txBody>
          <a:bodyPr/>
          <a:lstStyle/>
          <a:p>
            <a:r>
              <a:rPr lang="en-US" dirty="0" smtClean="0"/>
              <a:t>My </a:t>
            </a:r>
            <a:r>
              <a:rPr lang="en-US" dirty="0" smtClean="0"/>
              <a:t>family </a:t>
            </a:r>
            <a:r>
              <a:rPr lang="en-US" sz="1800" dirty="0" smtClean="0"/>
              <a:t>(continued)</a:t>
            </a:r>
            <a:endParaRPr lang="en-US" sz="1800" dirty="0"/>
          </a:p>
        </p:txBody>
      </p:sp>
      <p:sp>
        <p:nvSpPr>
          <p:cNvPr id="8" name="Content Placeholder 2"/>
          <p:cNvSpPr txBox="1">
            <a:spLocks/>
          </p:cNvSpPr>
          <p:nvPr/>
        </p:nvSpPr>
        <p:spPr>
          <a:xfrm>
            <a:off x="4640826" y="2011928"/>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pPr marL="0" indent="0">
              <a:buNone/>
            </a:pPr>
            <a:endParaRPr lang="en-US" dirty="0" smtClean="0"/>
          </a:p>
          <a:p>
            <a:endParaRPr lang="en-US" dirty="0" smtClean="0"/>
          </a:p>
          <a:p>
            <a:endParaRPr lang="en-US" dirty="0" smtClean="0"/>
          </a:p>
          <a:p>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p:txBody>
      </p:sp>
      <p:sp>
        <p:nvSpPr>
          <p:cNvPr id="9" name="Content Placeholder 2"/>
          <p:cNvSpPr txBox="1">
            <a:spLocks/>
          </p:cNvSpPr>
          <p:nvPr/>
        </p:nvSpPr>
        <p:spPr>
          <a:xfrm>
            <a:off x="228600" y="1295400"/>
            <a:ext cx="86868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2400" dirty="0" smtClean="0">
                <a:solidFill>
                  <a:srgbClr val="000000"/>
                </a:solidFill>
                <a:latin typeface="Candara"/>
                <a:cs typeface="Candara"/>
              </a:rPr>
              <a:t>Our style of dress grew looser as we grew older… </a:t>
            </a:r>
          </a:p>
        </p:txBody>
      </p:sp>
      <p:sp>
        <p:nvSpPr>
          <p:cNvPr id="10" name="TextBox 9"/>
          <p:cNvSpPr txBox="1"/>
          <p:nvPr/>
        </p:nvSpPr>
        <p:spPr>
          <a:xfrm>
            <a:off x="3048000" y="5562600"/>
            <a:ext cx="3355007" cy="646331"/>
          </a:xfrm>
          <a:prstGeom prst="rect">
            <a:avLst/>
          </a:prstGeom>
          <a:noFill/>
        </p:spPr>
        <p:txBody>
          <a:bodyPr wrap="square" rtlCol="0">
            <a:spAutoFit/>
          </a:bodyPr>
          <a:lstStyle/>
          <a:p>
            <a:pPr algn="ctr"/>
            <a:r>
              <a:rPr lang="en-US" dirty="0">
                <a:solidFill>
                  <a:srgbClr val="000000"/>
                </a:solidFill>
                <a:latin typeface="Candara"/>
                <a:cs typeface="Candara"/>
              </a:rPr>
              <a:t>This </a:t>
            </a:r>
            <a:r>
              <a:rPr lang="en-US" dirty="0" smtClean="0">
                <a:solidFill>
                  <a:srgbClr val="000000"/>
                </a:solidFill>
                <a:latin typeface="Candara"/>
                <a:cs typeface="Candara"/>
              </a:rPr>
              <a:t>is a picture of me, my mom, my sister, and my dad </a:t>
            </a:r>
            <a:endParaRPr lang="en-US" dirty="0">
              <a:solidFill>
                <a:srgbClr val="000000"/>
              </a:solidFill>
              <a:latin typeface="Candara"/>
              <a:cs typeface="Candara"/>
            </a:endParaRPr>
          </a:p>
        </p:txBody>
      </p:sp>
      <p:pic>
        <p:nvPicPr>
          <p:cNvPr id="3" name="Picture 2"/>
          <p:cNvPicPr>
            <a:picLocks noChangeAspect="1"/>
          </p:cNvPicPr>
          <p:nvPr/>
        </p:nvPicPr>
        <p:blipFill>
          <a:blip r:embed="rId2"/>
          <a:stretch>
            <a:fillRect/>
          </a:stretch>
        </p:blipFill>
        <p:spPr>
          <a:xfrm>
            <a:off x="2819400" y="2133600"/>
            <a:ext cx="3657600" cy="3124200"/>
          </a:xfrm>
          <a:prstGeom prst="rect">
            <a:avLst/>
          </a:prstGeom>
        </p:spPr>
      </p:pic>
    </p:spTree>
    <p:extLst>
      <p:ext uri="{BB962C8B-B14F-4D97-AF65-F5344CB8AC3E}">
        <p14:creationId xmlns:p14="http://schemas.microsoft.com/office/powerpoint/2010/main" val="3880005659"/>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9"/>
            <a:ext cx="8229600" cy="3243071"/>
          </a:xfrm>
        </p:spPr>
        <p:txBody>
          <a:bodyPr>
            <a:normAutofit lnSpcReduction="10000"/>
          </a:bodyPr>
          <a:lstStyle/>
          <a:p>
            <a:r>
              <a:rPr lang="en-US" dirty="0" smtClean="0">
                <a:latin typeface="Candara"/>
                <a:cs typeface="Candara"/>
              </a:rPr>
              <a:t>The biggest challenge I’ve had to face in my career was </a:t>
            </a:r>
            <a:r>
              <a:rPr lang="en-US" b="1" dirty="0" smtClean="0">
                <a:latin typeface="Candara"/>
                <a:cs typeface="Candara"/>
              </a:rPr>
              <a:t>re-inventing myself</a:t>
            </a:r>
            <a:r>
              <a:rPr lang="en-US" dirty="0" smtClean="0">
                <a:latin typeface="Candara"/>
                <a:cs typeface="Candara"/>
              </a:rPr>
              <a:t> after the record business imploded and diminished in size. </a:t>
            </a:r>
          </a:p>
          <a:p>
            <a:pPr marL="109728" indent="0">
              <a:buNone/>
            </a:pPr>
            <a:endParaRPr lang="en-US" dirty="0" smtClean="0">
              <a:latin typeface="Candara"/>
              <a:cs typeface="Candara"/>
            </a:endParaRPr>
          </a:p>
          <a:p>
            <a:r>
              <a:rPr lang="en-US" dirty="0" smtClean="0">
                <a:latin typeface="Candara"/>
                <a:cs typeface="Candara"/>
              </a:rPr>
              <a:t>I had to have an honest conversation with myself about my </a:t>
            </a:r>
            <a:r>
              <a:rPr lang="en-US" b="1" dirty="0" smtClean="0">
                <a:latin typeface="Candara"/>
                <a:cs typeface="Candara"/>
              </a:rPr>
              <a:t>core competencies</a:t>
            </a:r>
            <a:r>
              <a:rPr lang="en-US" dirty="0" smtClean="0">
                <a:latin typeface="Candara"/>
                <a:cs typeface="Candara"/>
              </a:rPr>
              <a:t>, about what I love to do, and then determine how to </a:t>
            </a:r>
            <a:r>
              <a:rPr lang="en-US" b="1" dirty="0" smtClean="0">
                <a:latin typeface="Candara"/>
                <a:cs typeface="Candara"/>
              </a:rPr>
              <a:t>transfer those skills </a:t>
            </a:r>
            <a:r>
              <a:rPr lang="en-US" dirty="0" smtClean="0">
                <a:latin typeface="Candara"/>
                <a:cs typeface="Candara"/>
              </a:rPr>
              <a:t>into different areas.</a:t>
            </a:r>
            <a:endParaRPr lang="en-US" dirty="0" smtClean="0">
              <a:latin typeface="Candara"/>
              <a:cs typeface="Candara"/>
            </a:endParaRPr>
          </a:p>
        </p:txBody>
      </p:sp>
      <p:sp>
        <p:nvSpPr>
          <p:cNvPr id="5" name="Footer Placeholder 4"/>
          <p:cNvSpPr>
            <a:spLocks noGrp="1"/>
          </p:cNvSpPr>
          <p:nvPr>
            <p:ph type="ftr" sz="quarter" idx="11"/>
          </p:nvPr>
        </p:nvSpPr>
        <p:spPr/>
        <p:txBody>
          <a:bodyPr/>
          <a:lstStyle/>
          <a:p>
            <a:r>
              <a:rPr lang="en-US" dirty="0" smtClean="0"/>
              <a:t>Youth Business : ALLIANCE</a:t>
            </a:r>
          </a:p>
        </p:txBody>
      </p:sp>
      <p:sp>
        <p:nvSpPr>
          <p:cNvPr id="6" name="Slide Number Placeholder 5"/>
          <p:cNvSpPr>
            <a:spLocks noGrp="1"/>
          </p:cNvSpPr>
          <p:nvPr>
            <p:ph type="sldNum" sz="quarter" idx="12"/>
          </p:nvPr>
        </p:nvSpPr>
        <p:spPr/>
        <p:txBody>
          <a:bodyPr/>
          <a:lstStyle/>
          <a:p>
            <a:fld id="{83563B19-5B2B-4AAC-A66D-8FF7C83E8865}" type="slidenum">
              <a:rPr lang="en-US" smtClean="0"/>
              <a:pPr/>
              <a:t>50</a:t>
            </a:fld>
            <a:endParaRPr lang="en-US" dirty="0"/>
          </a:p>
        </p:txBody>
      </p:sp>
      <p:sp>
        <p:nvSpPr>
          <p:cNvPr id="12" name="Title 1"/>
          <p:cNvSpPr>
            <a:spLocks noGrp="1"/>
          </p:cNvSpPr>
          <p:nvPr>
            <p:ph type="title"/>
          </p:nvPr>
        </p:nvSpPr>
        <p:spPr/>
        <p:txBody>
          <a:bodyPr>
            <a:normAutofit/>
          </a:bodyPr>
          <a:lstStyle/>
          <a:p>
            <a:r>
              <a:rPr lang="en-US" sz="3600" dirty="0" smtClean="0"/>
              <a:t>The biggest challenge of my </a:t>
            </a:r>
            <a:r>
              <a:rPr lang="en-US" sz="3600" dirty="0"/>
              <a:t>c</a:t>
            </a:r>
            <a:r>
              <a:rPr lang="en-US" sz="3600" dirty="0" smtClean="0"/>
              <a:t>areer</a:t>
            </a:r>
            <a:endParaRPr lang="en-US" sz="3600" dirty="0"/>
          </a:p>
        </p:txBody>
      </p:sp>
    </p:spTree>
    <p:extLst>
      <p:ext uri="{BB962C8B-B14F-4D97-AF65-F5344CB8AC3E}">
        <p14:creationId xmlns:p14="http://schemas.microsoft.com/office/powerpoint/2010/main" val="977484064"/>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9"/>
            <a:ext cx="8229600" cy="4233671"/>
          </a:xfrm>
        </p:spPr>
        <p:txBody>
          <a:bodyPr/>
          <a:lstStyle/>
          <a:p>
            <a:pPr marL="109728" indent="0">
              <a:buNone/>
            </a:pPr>
            <a:r>
              <a:rPr lang="en-US" dirty="0" smtClean="0">
                <a:latin typeface="Candara"/>
                <a:cs typeface="Candara"/>
              </a:rPr>
              <a:t>When I am not at work I like to:</a:t>
            </a:r>
          </a:p>
          <a:p>
            <a:r>
              <a:rPr lang="en-US" b="1" dirty="0" smtClean="0">
                <a:latin typeface="Candara"/>
                <a:cs typeface="Candara"/>
              </a:rPr>
              <a:t>Spend time with my family</a:t>
            </a:r>
            <a:r>
              <a:rPr lang="en-US" dirty="0" smtClean="0">
                <a:latin typeface="Candara"/>
                <a:cs typeface="Candara"/>
              </a:rPr>
              <a:t>, especially doing outdoor activities, to keep my two sons active. This includes biking, swimming, playing basketball, etc.</a:t>
            </a:r>
          </a:p>
          <a:p>
            <a:r>
              <a:rPr lang="en-US" b="1" dirty="0" smtClean="0">
                <a:latin typeface="Candara"/>
                <a:cs typeface="Candara"/>
              </a:rPr>
              <a:t>Play the piano</a:t>
            </a:r>
            <a:r>
              <a:rPr lang="en-US" dirty="0" smtClean="0">
                <a:latin typeface="Candara"/>
                <a:cs typeface="Candara"/>
              </a:rPr>
              <a:t> </a:t>
            </a:r>
          </a:p>
          <a:p>
            <a:r>
              <a:rPr lang="en-US" b="1" dirty="0" smtClean="0">
                <a:latin typeface="Candara"/>
                <a:cs typeface="Candara"/>
              </a:rPr>
              <a:t>Spend time with friends</a:t>
            </a:r>
          </a:p>
          <a:p>
            <a:r>
              <a:rPr lang="en-US" b="1" dirty="0" smtClean="0">
                <a:latin typeface="Candara"/>
                <a:cs typeface="Candara"/>
              </a:rPr>
              <a:t>Read </a:t>
            </a:r>
            <a:r>
              <a:rPr lang="en-US" dirty="0" smtClean="0">
                <a:latin typeface="Candara"/>
                <a:cs typeface="Candara"/>
              </a:rPr>
              <a:t>(mysteries, “how to” books, biographies)</a:t>
            </a:r>
            <a:endParaRPr lang="en-US" dirty="0" smtClean="0">
              <a:latin typeface="Candara"/>
              <a:cs typeface="Candara"/>
            </a:endParaRPr>
          </a:p>
          <a:p>
            <a:r>
              <a:rPr lang="en-US" b="1" dirty="0" smtClean="0">
                <a:latin typeface="Candara"/>
                <a:cs typeface="Candara"/>
              </a:rPr>
              <a:t>Travel</a:t>
            </a:r>
            <a:r>
              <a:rPr lang="en-US" dirty="0" smtClean="0">
                <a:latin typeface="Candara"/>
                <a:cs typeface="Candara"/>
              </a:rPr>
              <a:t> (I love traveling to new places. Love it!!!)</a:t>
            </a:r>
            <a:endParaRPr lang="en-US" dirty="0" smtClean="0">
              <a:latin typeface="Candara"/>
              <a:cs typeface="Candara"/>
            </a:endParaRPr>
          </a:p>
          <a:p>
            <a:r>
              <a:rPr lang="en-US" b="1" dirty="0" smtClean="0">
                <a:latin typeface="Candara"/>
                <a:cs typeface="Candara"/>
              </a:rPr>
              <a:t>Write </a:t>
            </a:r>
            <a:r>
              <a:rPr lang="en-US" dirty="0" smtClean="0">
                <a:latin typeface="Candara"/>
                <a:cs typeface="Candara"/>
              </a:rPr>
              <a:t>(books and articles, blogs)</a:t>
            </a:r>
            <a:endParaRPr lang="en-US" dirty="0" smtClean="0">
              <a:latin typeface="Candara"/>
              <a:cs typeface="Candara"/>
            </a:endParaRPr>
          </a:p>
        </p:txBody>
      </p:sp>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51</a:t>
            </a:fld>
            <a:endParaRPr lang="en-US" dirty="0"/>
          </a:p>
        </p:txBody>
      </p:sp>
      <p:sp>
        <p:nvSpPr>
          <p:cNvPr id="12" name="Title 1"/>
          <p:cNvSpPr>
            <a:spLocks noGrp="1"/>
          </p:cNvSpPr>
          <p:nvPr>
            <p:ph type="title"/>
          </p:nvPr>
        </p:nvSpPr>
        <p:spPr/>
        <p:txBody>
          <a:bodyPr>
            <a:normAutofit/>
          </a:bodyPr>
          <a:lstStyle/>
          <a:p>
            <a:r>
              <a:rPr lang="en-US" sz="3600" dirty="0" smtClean="0"/>
              <a:t>More than just work</a:t>
            </a:r>
            <a:endParaRPr lang="en-US" sz="3600" dirty="0"/>
          </a:p>
        </p:txBody>
      </p:sp>
    </p:spTree>
    <p:extLst>
      <p:ext uri="{BB962C8B-B14F-4D97-AF65-F5344CB8AC3E}">
        <p14:creationId xmlns:p14="http://schemas.microsoft.com/office/powerpoint/2010/main" val="3544113919"/>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3352800"/>
          </a:xfrm>
        </p:spPr>
        <p:txBody>
          <a:bodyPr>
            <a:normAutofit fontScale="92500" lnSpcReduction="10000"/>
          </a:bodyPr>
          <a:lstStyle/>
          <a:p>
            <a:pPr marL="109728" indent="0">
              <a:buNone/>
            </a:pPr>
            <a:r>
              <a:rPr lang="en-US" dirty="0" smtClean="0">
                <a:latin typeface="Candara"/>
                <a:cs typeface="Candara"/>
              </a:rPr>
              <a:t>If I could talk to my high school self, what would I say</a:t>
            </a:r>
            <a:r>
              <a:rPr lang="en-US" dirty="0" smtClean="0">
                <a:latin typeface="Candara"/>
                <a:cs typeface="Candara"/>
              </a:rPr>
              <a:t>?</a:t>
            </a:r>
          </a:p>
          <a:p>
            <a:pPr marL="109728" indent="0">
              <a:buNone/>
            </a:pPr>
            <a:endParaRPr lang="en-US" dirty="0" smtClean="0">
              <a:latin typeface="Candara"/>
              <a:cs typeface="Candara"/>
            </a:endParaRPr>
          </a:p>
          <a:p>
            <a:r>
              <a:rPr lang="en-US" dirty="0" smtClean="0">
                <a:latin typeface="Candara"/>
                <a:cs typeface="Candara"/>
              </a:rPr>
              <a:t>I would have pushed myself to </a:t>
            </a:r>
            <a:r>
              <a:rPr lang="en-US" b="1" dirty="0" smtClean="0">
                <a:latin typeface="Candara"/>
                <a:cs typeface="Candara"/>
              </a:rPr>
              <a:t>learn more Math </a:t>
            </a:r>
            <a:r>
              <a:rPr lang="en-US" dirty="0" smtClean="0">
                <a:latin typeface="Candara"/>
                <a:cs typeface="Candara"/>
              </a:rPr>
              <a:t>and</a:t>
            </a:r>
          </a:p>
          <a:p>
            <a:pPr marL="109728" indent="0">
              <a:buNone/>
            </a:pPr>
            <a:r>
              <a:rPr lang="en-US" b="1" dirty="0" smtClean="0">
                <a:latin typeface="Candara"/>
                <a:cs typeface="Candara"/>
              </a:rPr>
              <a:t>   Science</a:t>
            </a:r>
            <a:r>
              <a:rPr lang="en-US" dirty="0" smtClean="0">
                <a:latin typeface="Candara"/>
                <a:cs typeface="Candara"/>
              </a:rPr>
              <a:t>.</a:t>
            </a:r>
            <a:endParaRPr lang="en-US" dirty="0" smtClean="0">
              <a:latin typeface="Candara"/>
              <a:cs typeface="Candara"/>
            </a:endParaRPr>
          </a:p>
          <a:p>
            <a:r>
              <a:rPr lang="en-US" dirty="0" smtClean="0">
                <a:latin typeface="Candara"/>
                <a:cs typeface="Candara"/>
              </a:rPr>
              <a:t>I would have pushed myself more to </a:t>
            </a:r>
            <a:r>
              <a:rPr lang="en-US" b="1" dirty="0" smtClean="0">
                <a:latin typeface="Candara"/>
                <a:cs typeface="Candara"/>
              </a:rPr>
              <a:t>ask for academic help</a:t>
            </a:r>
            <a:r>
              <a:rPr lang="en-US" dirty="0" smtClean="0">
                <a:latin typeface="Candara"/>
                <a:cs typeface="Candara"/>
              </a:rPr>
              <a:t>.</a:t>
            </a:r>
          </a:p>
          <a:p>
            <a:r>
              <a:rPr lang="en-US" dirty="0" smtClean="0">
                <a:latin typeface="Candara"/>
                <a:cs typeface="Candara"/>
              </a:rPr>
              <a:t>I would have learned to </a:t>
            </a:r>
            <a:r>
              <a:rPr lang="en-US" b="1" dirty="0" smtClean="0">
                <a:latin typeface="Candara"/>
                <a:cs typeface="Candara"/>
              </a:rPr>
              <a:t>sight-read music.</a:t>
            </a:r>
          </a:p>
          <a:p>
            <a:r>
              <a:rPr lang="en-US" dirty="0" smtClean="0">
                <a:latin typeface="Candara"/>
                <a:cs typeface="Candara"/>
              </a:rPr>
              <a:t>I would have </a:t>
            </a:r>
            <a:r>
              <a:rPr lang="en-US" b="1" dirty="0" smtClean="0">
                <a:latin typeface="Candara"/>
                <a:cs typeface="Candara"/>
              </a:rPr>
              <a:t>volunteered</a:t>
            </a:r>
            <a:r>
              <a:rPr lang="en-US" dirty="0" smtClean="0">
                <a:latin typeface="Candara"/>
                <a:cs typeface="Candara"/>
              </a:rPr>
              <a:t> more in my community. </a:t>
            </a:r>
            <a:endParaRPr lang="en-US" dirty="0">
              <a:latin typeface="Candara"/>
              <a:cs typeface="Candara"/>
            </a:endParaRPr>
          </a:p>
        </p:txBody>
      </p:sp>
      <p:sp>
        <p:nvSpPr>
          <p:cNvPr id="6" name="Footer Placeholder 5"/>
          <p:cNvSpPr>
            <a:spLocks noGrp="1"/>
          </p:cNvSpPr>
          <p:nvPr>
            <p:ph type="ftr" sz="quarter" idx="11"/>
          </p:nvPr>
        </p:nvSpPr>
        <p:spPr/>
        <p:txBody>
          <a:bodyPr/>
          <a:lstStyle/>
          <a:p>
            <a:r>
              <a:rPr lang="en-US" dirty="0" smtClean="0"/>
              <a:t>Youth Business : ALLIANCE</a:t>
            </a:r>
          </a:p>
        </p:txBody>
      </p:sp>
      <p:sp>
        <p:nvSpPr>
          <p:cNvPr id="7" name="Slide Number Placeholder 6"/>
          <p:cNvSpPr>
            <a:spLocks noGrp="1"/>
          </p:cNvSpPr>
          <p:nvPr>
            <p:ph type="sldNum" sz="quarter" idx="12"/>
          </p:nvPr>
        </p:nvSpPr>
        <p:spPr/>
        <p:txBody>
          <a:bodyPr/>
          <a:lstStyle/>
          <a:p>
            <a:fld id="{83563B19-5B2B-4AAC-A66D-8FF7C83E8865}" type="slidenum">
              <a:rPr lang="en-US" smtClean="0"/>
              <a:pPr/>
              <a:t>52</a:t>
            </a:fld>
            <a:endParaRPr lang="en-US" dirty="0"/>
          </a:p>
        </p:txBody>
      </p:sp>
      <p:sp>
        <p:nvSpPr>
          <p:cNvPr id="12" name="Title 1"/>
          <p:cNvSpPr>
            <a:spLocks noGrp="1"/>
          </p:cNvSpPr>
          <p:nvPr>
            <p:ph type="title"/>
          </p:nvPr>
        </p:nvSpPr>
        <p:spPr/>
        <p:txBody>
          <a:bodyPr>
            <a:normAutofit/>
          </a:bodyPr>
          <a:lstStyle/>
          <a:p>
            <a:r>
              <a:rPr lang="en-US" sz="3600" dirty="0" smtClean="0"/>
              <a:t>Do it all over again?</a:t>
            </a:r>
            <a:endParaRPr lang="en-US" sz="3600" dirty="0"/>
          </a:p>
        </p:txBody>
      </p:sp>
    </p:spTree>
    <p:extLst>
      <p:ext uri="{BB962C8B-B14F-4D97-AF65-F5344CB8AC3E}">
        <p14:creationId xmlns:p14="http://schemas.microsoft.com/office/powerpoint/2010/main" val="1252050694"/>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tephen.minix\AppData\Local\Microsoft\Windows\Temporary Internet Files\Content.IE5\H06GTAOS\MC900385446[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11503" b="11503"/>
          <a:stretch>
            <a:fillRect/>
          </a:stretch>
        </p:blipFill>
        <p:spPr/>
      </p:pic>
      <p:sp>
        <p:nvSpPr>
          <p:cNvPr id="5" name="Footer Placeholder 4"/>
          <p:cNvSpPr>
            <a:spLocks noGrp="1"/>
          </p:cNvSpPr>
          <p:nvPr>
            <p:ph type="ftr" sz="quarter" idx="11"/>
          </p:nvPr>
        </p:nvSpPr>
        <p:spPr/>
        <p:txBody>
          <a:bodyPr/>
          <a:lstStyle/>
          <a:p>
            <a:r>
              <a:rPr lang="en-US" dirty="0" smtClean="0"/>
              <a:t>Youth Business : ALLIANCE</a:t>
            </a:r>
          </a:p>
        </p:txBody>
      </p:sp>
      <p:sp>
        <p:nvSpPr>
          <p:cNvPr id="6" name="Slide Number Placeholder 5"/>
          <p:cNvSpPr>
            <a:spLocks noGrp="1"/>
          </p:cNvSpPr>
          <p:nvPr>
            <p:ph type="sldNum" sz="quarter" idx="12"/>
          </p:nvPr>
        </p:nvSpPr>
        <p:spPr/>
        <p:txBody>
          <a:bodyPr/>
          <a:lstStyle/>
          <a:p>
            <a:fld id="{83563B19-5B2B-4AAC-A66D-8FF7C83E8865}" type="slidenum">
              <a:rPr lang="en-US" smtClean="0"/>
              <a:pPr/>
              <a:t>53</a:t>
            </a:fld>
            <a:endParaRPr lang="en-US" dirty="0"/>
          </a:p>
        </p:txBody>
      </p:sp>
      <p:sp>
        <p:nvSpPr>
          <p:cNvPr id="2" name="Title 1"/>
          <p:cNvSpPr>
            <a:spLocks noGrp="1"/>
          </p:cNvSpPr>
          <p:nvPr>
            <p:ph type="title"/>
          </p:nvPr>
        </p:nvSpPr>
        <p:spPr/>
        <p:txBody>
          <a:bodyPr/>
          <a:lstStyle/>
          <a:p>
            <a:r>
              <a:rPr lang="en-US" dirty="0" smtClean="0">
                <a:solidFill>
                  <a:srgbClr val="AAEC39"/>
                </a:solidFill>
              </a:rPr>
              <a:t>QUESTION AND ANSWER</a:t>
            </a:r>
            <a:endParaRPr lang="en-US" dirty="0">
              <a:solidFill>
                <a:srgbClr val="AAEC39"/>
              </a:solidFill>
            </a:endParaRPr>
          </a:p>
        </p:txBody>
      </p:sp>
    </p:spTree>
    <p:extLst>
      <p:ext uri="{BB962C8B-B14F-4D97-AF65-F5344CB8AC3E}">
        <p14:creationId xmlns:p14="http://schemas.microsoft.com/office/powerpoint/2010/main" val="1362185345"/>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dirty="0" smtClean="0"/>
              <a:t>Youth Business : ALLIANCE</a:t>
            </a:r>
          </a:p>
        </p:txBody>
      </p:sp>
      <p:sp>
        <p:nvSpPr>
          <p:cNvPr id="16" name="Slide Number Placeholder 15"/>
          <p:cNvSpPr>
            <a:spLocks noGrp="1"/>
          </p:cNvSpPr>
          <p:nvPr>
            <p:ph type="sldNum" sz="quarter" idx="12"/>
          </p:nvPr>
        </p:nvSpPr>
        <p:spPr/>
        <p:txBody>
          <a:bodyPr/>
          <a:lstStyle/>
          <a:p>
            <a:fld id="{83563B19-5B2B-4AAC-A66D-8FF7C83E8865}" type="slidenum">
              <a:rPr lang="en-US" smtClean="0"/>
              <a:pPr/>
              <a:t>6</a:t>
            </a:fld>
            <a:endParaRPr lang="en-US" dirty="0"/>
          </a:p>
        </p:txBody>
      </p:sp>
      <p:sp>
        <p:nvSpPr>
          <p:cNvPr id="2" name="Title 1"/>
          <p:cNvSpPr>
            <a:spLocks noGrp="1"/>
          </p:cNvSpPr>
          <p:nvPr>
            <p:ph type="title"/>
          </p:nvPr>
        </p:nvSpPr>
        <p:spPr/>
        <p:txBody>
          <a:bodyPr>
            <a:normAutofit/>
          </a:bodyPr>
          <a:lstStyle/>
          <a:p>
            <a:r>
              <a:rPr lang="en-US" sz="3600" dirty="0" smtClean="0"/>
              <a:t>My life began in Los Angeles…</a:t>
            </a:r>
            <a:endParaRPr lang="en-US" sz="3600" dirty="0"/>
          </a:p>
        </p:txBody>
      </p:sp>
      <p:sp>
        <p:nvSpPr>
          <p:cNvPr id="8" name="Content Placeholder 2"/>
          <p:cNvSpPr txBox="1">
            <a:spLocks/>
          </p:cNvSpPr>
          <p:nvPr/>
        </p:nvSpPr>
        <p:spPr>
          <a:xfrm>
            <a:off x="4640826" y="2011928"/>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pPr marL="0" indent="0">
              <a:buNone/>
            </a:pPr>
            <a:endParaRPr lang="en-US" dirty="0" smtClean="0"/>
          </a:p>
          <a:p>
            <a:endParaRPr lang="en-US" dirty="0" smtClean="0"/>
          </a:p>
          <a:p>
            <a:endParaRPr lang="en-US" dirty="0" smtClean="0"/>
          </a:p>
          <a:p>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p:txBody>
      </p:sp>
      <p:pic>
        <p:nvPicPr>
          <p:cNvPr id="4" name="Picture 3"/>
          <p:cNvPicPr>
            <a:picLocks noChangeAspect="1"/>
          </p:cNvPicPr>
          <p:nvPr/>
        </p:nvPicPr>
        <p:blipFill>
          <a:blip r:embed="rId2"/>
          <a:stretch>
            <a:fillRect/>
          </a:stretch>
        </p:blipFill>
        <p:spPr>
          <a:xfrm>
            <a:off x="1676400" y="1600200"/>
            <a:ext cx="5589521" cy="3733800"/>
          </a:xfrm>
          <a:prstGeom prst="rect">
            <a:avLst/>
          </a:prstGeom>
        </p:spPr>
      </p:pic>
    </p:spTree>
    <p:extLst>
      <p:ext uri="{BB962C8B-B14F-4D97-AF65-F5344CB8AC3E}">
        <p14:creationId xmlns:p14="http://schemas.microsoft.com/office/powerpoint/2010/main" val="3984897983"/>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dirty="0" smtClean="0"/>
              <a:t>Youth Business : ALLIANCE</a:t>
            </a:r>
          </a:p>
        </p:txBody>
      </p:sp>
      <p:sp>
        <p:nvSpPr>
          <p:cNvPr id="16" name="Slide Number Placeholder 15"/>
          <p:cNvSpPr>
            <a:spLocks noGrp="1"/>
          </p:cNvSpPr>
          <p:nvPr>
            <p:ph type="sldNum" sz="quarter" idx="12"/>
          </p:nvPr>
        </p:nvSpPr>
        <p:spPr/>
        <p:txBody>
          <a:bodyPr/>
          <a:lstStyle/>
          <a:p>
            <a:fld id="{83563B19-5B2B-4AAC-A66D-8FF7C83E8865}" type="slidenum">
              <a:rPr lang="en-US" smtClean="0"/>
              <a:pPr/>
              <a:t>7</a:t>
            </a:fld>
            <a:endParaRPr lang="en-US" dirty="0"/>
          </a:p>
        </p:txBody>
      </p:sp>
      <p:sp>
        <p:nvSpPr>
          <p:cNvPr id="2" name="Title 1"/>
          <p:cNvSpPr>
            <a:spLocks noGrp="1"/>
          </p:cNvSpPr>
          <p:nvPr>
            <p:ph type="title"/>
          </p:nvPr>
        </p:nvSpPr>
        <p:spPr>
          <a:xfrm>
            <a:off x="381000" y="304800"/>
            <a:ext cx="8229600" cy="990600"/>
          </a:xfrm>
        </p:spPr>
        <p:txBody>
          <a:bodyPr>
            <a:normAutofit/>
          </a:bodyPr>
          <a:lstStyle/>
          <a:p>
            <a:r>
              <a:rPr lang="en-US" sz="3600" dirty="0" smtClean="0"/>
              <a:t>…continued in Mexico City</a:t>
            </a:r>
            <a:endParaRPr lang="en-US" sz="3600" dirty="0"/>
          </a:p>
        </p:txBody>
      </p:sp>
      <p:sp>
        <p:nvSpPr>
          <p:cNvPr id="8" name="Content Placeholder 2"/>
          <p:cNvSpPr txBox="1">
            <a:spLocks/>
          </p:cNvSpPr>
          <p:nvPr/>
        </p:nvSpPr>
        <p:spPr>
          <a:xfrm>
            <a:off x="4640826" y="2011928"/>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pPr marL="0" indent="0">
              <a:buNone/>
            </a:pPr>
            <a:endParaRPr lang="en-US" dirty="0" smtClean="0"/>
          </a:p>
          <a:p>
            <a:endParaRPr lang="en-US" dirty="0" smtClean="0"/>
          </a:p>
          <a:p>
            <a:endParaRPr lang="en-US" dirty="0" smtClean="0"/>
          </a:p>
          <a:p>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p:txBody>
      </p:sp>
      <p:pic>
        <p:nvPicPr>
          <p:cNvPr id="6" name="Picture 5"/>
          <p:cNvPicPr>
            <a:picLocks noChangeAspect="1"/>
          </p:cNvPicPr>
          <p:nvPr/>
        </p:nvPicPr>
        <p:blipFill>
          <a:blip r:embed="rId2"/>
          <a:stretch>
            <a:fillRect/>
          </a:stretch>
        </p:blipFill>
        <p:spPr>
          <a:xfrm>
            <a:off x="1524000" y="1447800"/>
            <a:ext cx="6157545" cy="4419600"/>
          </a:xfrm>
          <a:prstGeom prst="rect">
            <a:avLst/>
          </a:prstGeom>
        </p:spPr>
      </p:pic>
    </p:spTree>
    <p:extLst>
      <p:ext uri="{BB962C8B-B14F-4D97-AF65-F5344CB8AC3E}">
        <p14:creationId xmlns:p14="http://schemas.microsoft.com/office/powerpoint/2010/main" val="2518982669"/>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dirty="0" smtClean="0"/>
              <a:t>Youth Business : ALLIANCE</a:t>
            </a:r>
          </a:p>
        </p:txBody>
      </p:sp>
      <p:sp>
        <p:nvSpPr>
          <p:cNvPr id="16" name="Slide Number Placeholder 15"/>
          <p:cNvSpPr>
            <a:spLocks noGrp="1"/>
          </p:cNvSpPr>
          <p:nvPr>
            <p:ph type="sldNum" sz="quarter" idx="12"/>
          </p:nvPr>
        </p:nvSpPr>
        <p:spPr/>
        <p:txBody>
          <a:bodyPr/>
          <a:lstStyle/>
          <a:p>
            <a:fld id="{83563B19-5B2B-4AAC-A66D-8FF7C83E8865}" type="slidenum">
              <a:rPr lang="en-US" smtClean="0"/>
              <a:pPr/>
              <a:t>8</a:t>
            </a:fld>
            <a:endParaRPr lang="en-US" dirty="0"/>
          </a:p>
        </p:txBody>
      </p:sp>
      <p:sp>
        <p:nvSpPr>
          <p:cNvPr id="2" name="Title 1"/>
          <p:cNvSpPr>
            <a:spLocks noGrp="1"/>
          </p:cNvSpPr>
          <p:nvPr>
            <p:ph type="title"/>
          </p:nvPr>
        </p:nvSpPr>
        <p:spPr/>
        <p:txBody>
          <a:bodyPr>
            <a:normAutofit/>
          </a:bodyPr>
          <a:lstStyle/>
          <a:p>
            <a:r>
              <a:rPr lang="en-US" sz="3600" dirty="0" smtClean="0"/>
              <a:t>…went on to London</a:t>
            </a:r>
            <a:endParaRPr lang="en-US" sz="3600" dirty="0"/>
          </a:p>
        </p:txBody>
      </p:sp>
      <p:sp>
        <p:nvSpPr>
          <p:cNvPr id="8" name="Content Placeholder 2"/>
          <p:cNvSpPr txBox="1">
            <a:spLocks/>
          </p:cNvSpPr>
          <p:nvPr/>
        </p:nvSpPr>
        <p:spPr>
          <a:xfrm>
            <a:off x="4640826" y="2011928"/>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pPr marL="0" indent="0">
              <a:buNone/>
            </a:pPr>
            <a:endParaRPr lang="en-US" dirty="0" smtClean="0"/>
          </a:p>
          <a:p>
            <a:endParaRPr lang="en-US" dirty="0" smtClean="0"/>
          </a:p>
          <a:p>
            <a:endParaRPr lang="en-US" dirty="0" smtClean="0"/>
          </a:p>
          <a:p>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p:txBody>
      </p:sp>
      <p:pic>
        <p:nvPicPr>
          <p:cNvPr id="4" name="Picture 3"/>
          <p:cNvPicPr>
            <a:picLocks noChangeAspect="1"/>
          </p:cNvPicPr>
          <p:nvPr/>
        </p:nvPicPr>
        <p:blipFill>
          <a:blip r:embed="rId2"/>
          <a:stretch>
            <a:fillRect/>
          </a:stretch>
        </p:blipFill>
        <p:spPr>
          <a:xfrm>
            <a:off x="1295400" y="1600200"/>
            <a:ext cx="6476999" cy="3886200"/>
          </a:xfrm>
          <a:prstGeom prst="rect">
            <a:avLst/>
          </a:prstGeom>
        </p:spPr>
      </p:pic>
    </p:spTree>
    <p:extLst>
      <p:ext uri="{BB962C8B-B14F-4D97-AF65-F5344CB8AC3E}">
        <p14:creationId xmlns:p14="http://schemas.microsoft.com/office/powerpoint/2010/main" val="119958734"/>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dirty="0" smtClean="0"/>
              <a:t>Youth Business : ALLIANCE</a:t>
            </a:r>
          </a:p>
        </p:txBody>
      </p:sp>
      <p:sp>
        <p:nvSpPr>
          <p:cNvPr id="16" name="Slide Number Placeholder 15"/>
          <p:cNvSpPr>
            <a:spLocks noGrp="1"/>
          </p:cNvSpPr>
          <p:nvPr>
            <p:ph type="sldNum" sz="quarter" idx="12"/>
          </p:nvPr>
        </p:nvSpPr>
        <p:spPr/>
        <p:txBody>
          <a:bodyPr/>
          <a:lstStyle/>
          <a:p>
            <a:fld id="{83563B19-5B2B-4AAC-A66D-8FF7C83E8865}" type="slidenum">
              <a:rPr lang="en-US" smtClean="0"/>
              <a:pPr/>
              <a:t>9</a:t>
            </a:fld>
            <a:endParaRPr lang="en-US" dirty="0"/>
          </a:p>
        </p:txBody>
      </p:sp>
      <p:sp>
        <p:nvSpPr>
          <p:cNvPr id="2" name="Title 1"/>
          <p:cNvSpPr>
            <a:spLocks noGrp="1"/>
          </p:cNvSpPr>
          <p:nvPr>
            <p:ph type="title"/>
          </p:nvPr>
        </p:nvSpPr>
        <p:spPr/>
        <p:txBody>
          <a:bodyPr>
            <a:normAutofit/>
          </a:bodyPr>
          <a:lstStyle/>
          <a:p>
            <a:r>
              <a:rPr lang="en-US" sz="3600" dirty="0" smtClean="0"/>
              <a:t>…then back to Mexico City</a:t>
            </a:r>
            <a:endParaRPr lang="en-US" sz="3600" dirty="0"/>
          </a:p>
        </p:txBody>
      </p:sp>
      <p:sp>
        <p:nvSpPr>
          <p:cNvPr id="8" name="Content Placeholder 2"/>
          <p:cNvSpPr txBox="1">
            <a:spLocks/>
          </p:cNvSpPr>
          <p:nvPr/>
        </p:nvSpPr>
        <p:spPr>
          <a:xfrm>
            <a:off x="4640826" y="2011928"/>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pPr marL="0" indent="0">
              <a:buNone/>
            </a:pPr>
            <a:endParaRPr lang="en-US" dirty="0" smtClean="0"/>
          </a:p>
          <a:p>
            <a:endParaRPr lang="en-US" dirty="0" smtClean="0"/>
          </a:p>
          <a:p>
            <a:endParaRPr lang="en-US" dirty="0" smtClean="0"/>
          </a:p>
          <a:p>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p:txBody>
      </p:sp>
      <p:pic>
        <p:nvPicPr>
          <p:cNvPr id="3" name="Picture 2"/>
          <p:cNvPicPr>
            <a:picLocks noChangeAspect="1"/>
          </p:cNvPicPr>
          <p:nvPr/>
        </p:nvPicPr>
        <p:blipFill>
          <a:blip r:embed="rId2"/>
          <a:stretch>
            <a:fillRect/>
          </a:stretch>
        </p:blipFill>
        <p:spPr>
          <a:xfrm>
            <a:off x="1981200" y="1676400"/>
            <a:ext cx="5410200" cy="3838005"/>
          </a:xfrm>
          <a:prstGeom prst="rect">
            <a:avLst/>
          </a:prstGeom>
        </p:spPr>
      </p:pic>
    </p:spTree>
    <p:extLst>
      <p:ext uri="{BB962C8B-B14F-4D97-AF65-F5344CB8AC3E}">
        <p14:creationId xmlns:p14="http://schemas.microsoft.com/office/powerpoint/2010/main" val="2544394632"/>
      </p:ext>
    </p:extLst>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C Powerpoint Theme (Horizontal)">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BPC Powerpoint Theme (Horizontal).thmx</Template>
  <TotalTime>1206</TotalTime>
  <Words>2593</Words>
  <Application>Microsoft Macintosh PowerPoint</Application>
  <PresentationFormat>On-screen Show (4:3)</PresentationFormat>
  <Paragraphs>503</Paragraphs>
  <Slides>53</Slides>
  <Notes>33</Notes>
  <HiddenSlides>0</HiddenSlides>
  <MMClips>0</MMClips>
  <ScaleCrop>false</ScaleCrop>
  <HeadingPairs>
    <vt:vector size="4" baseType="variant">
      <vt:variant>
        <vt:lpstr>Theme</vt:lpstr>
      </vt:variant>
      <vt:variant>
        <vt:i4>3</vt:i4>
      </vt:variant>
      <vt:variant>
        <vt:lpstr>Slide Titles</vt:lpstr>
      </vt:variant>
      <vt:variant>
        <vt:i4>53</vt:i4>
      </vt:variant>
    </vt:vector>
  </HeadingPairs>
  <TitlesOfParts>
    <vt:vector size="56" baseType="lpstr">
      <vt:lpstr>BPC Powerpoint Theme (Horizontal)</vt:lpstr>
      <vt:lpstr>Custom Design</vt:lpstr>
      <vt:lpstr>1_Custom Design</vt:lpstr>
      <vt:lpstr>THE YOUTH BUSINESS ALLIANCE</vt:lpstr>
      <vt:lpstr>Introduction</vt:lpstr>
      <vt:lpstr>My childhood</vt:lpstr>
      <vt:lpstr>My family</vt:lpstr>
      <vt:lpstr>My family (continued)</vt:lpstr>
      <vt:lpstr>My life began in Los Angeles…</vt:lpstr>
      <vt:lpstr>…continued in Mexico City</vt:lpstr>
      <vt:lpstr>…went on to London</vt:lpstr>
      <vt:lpstr>…then back to Mexico City</vt:lpstr>
      <vt:lpstr>…then to Ithaca, New York</vt:lpstr>
      <vt:lpstr>…here’s Ithaca in winter</vt:lpstr>
      <vt:lpstr>…then to San Francisco…</vt:lpstr>
      <vt:lpstr>…then back to Los Angeles…</vt:lpstr>
      <vt:lpstr>…and on to Long Beach</vt:lpstr>
      <vt:lpstr>The first part of the journey…</vt:lpstr>
      <vt:lpstr>The second part of the journey…</vt:lpstr>
      <vt:lpstr>My High School</vt:lpstr>
      <vt:lpstr>My High School (continued)</vt:lpstr>
      <vt:lpstr>My High School (continued)</vt:lpstr>
      <vt:lpstr>High School (continued)</vt:lpstr>
      <vt:lpstr>High School (continued)</vt:lpstr>
      <vt:lpstr>High School (continued)</vt:lpstr>
      <vt:lpstr>High School (continued)</vt:lpstr>
      <vt:lpstr>High School (continued)</vt:lpstr>
      <vt:lpstr>High School (continued)</vt:lpstr>
      <vt:lpstr>High School (continued)</vt:lpstr>
      <vt:lpstr>Getting in to College</vt:lpstr>
      <vt:lpstr>Getting in to College (continued)</vt:lpstr>
      <vt:lpstr>College</vt:lpstr>
      <vt:lpstr>College (continued)</vt:lpstr>
      <vt:lpstr>College (continued)</vt:lpstr>
      <vt:lpstr>College (continued)</vt:lpstr>
      <vt:lpstr>College (continued)</vt:lpstr>
      <vt:lpstr>College (continued)</vt:lpstr>
      <vt:lpstr>College (continued)</vt:lpstr>
      <vt:lpstr>College (continued)</vt:lpstr>
      <vt:lpstr>Getting a job after College</vt:lpstr>
      <vt:lpstr>Getting a job after College (continued)</vt:lpstr>
      <vt:lpstr>My Career Path</vt:lpstr>
      <vt:lpstr>My Career Path (continued)</vt:lpstr>
      <vt:lpstr>My Career Path (continued)</vt:lpstr>
      <vt:lpstr>My Career Path (continued)</vt:lpstr>
      <vt:lpstr>My Career Path (continued)</vt:lpstr>
      <vt:lpstr>My Career Path (continued)</vt:lpstr>
      <vt:lpstr>My Career Path (continued)</vt:lpstr>
      <vt:lpstr>My Career Path (continued)</vt:lpstr>
      <vt:lpstr>This is My Company</vt:lpstr>
      <vt:lpstr>This is My Company (continued)</vt:lpstr>
      <vt:lpstr>This is My Company (continued)</vt:lpstr>
      <vt:lpstr>The biggest challenge of my career</vt:lpstr>
      <vt:lpstr>More than just work</vt:lpstr>
      <vt:lpstr>Do it all over again?</vt:lpstr>
      <vt:lpstr>QUESTION AND ANSWER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YBA GUEST RESOURCE TEMPLATE</dc:title>
  <dc:creator>Stephen Minix</dc:creator>
  <cp:lastModifiedBy>Brad Pollak</cp:lastModifiedBy>
  <cp:revision>79</cp:revision>
  <dcterms:created xsi:type="dcterms:W3CDTF">2013-01-02T21:12:08Z</dcterms:created>
  <dcterms:modified xsi:type="dcterms:W3CDTF">2015-03-17T20:15:07Z</dcterms:modified>
</cp:coreProperties>
</file>