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2" r:id="rId2"/>
  </p:sldMasterIdLst>
  <p:notesMasterIdLst>
    <p:notesMasterId r:id="rId23"/>
  </p:notesMasterIdLst>
  <p:sldIdLst>
    <p:sldId id="270" r:id="rId3"/>
    <p:sldId id="268" r:id="rId4"/>
    <p:sldId id="269" r:id="rId5"/>
    <p:sldId id="258" r:id="rId6"/>
    <p:sldId id="260" r:id="rId7"/>
    <p:sldId id="272" r:id="rId8"/>
    <p:sldId id="271" r:id="rId9"/>
    <p:sldId id="262" r:id="rId10"/>
    <p:sldId id="273" r:id="rId11"/>
    <p:sldId id="276" r:id="rId12"/>
    <p:sldId id="263" r:id="rId13"/>
    <p:sldId id="275" r:id="rId14"/>
    <p:sldId id="277" r:id="rId15"/>
    <p:sldId id="278" r:id="rId16"/>
    <p:sldId id="264" r:id="rId17"/>
    <p:sldId id="279" r:id="rId18"/>
    <p:sldId id="281" r:id="rId19"/>
    <p:sldId id="280" r:id="rId20"/>
    <p:sldId id="267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34C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7970" autoAdjust="0"/>
  </p:normalViewPr>
  <p:slideViewPr>
    <p:cSldViewPr showGuides="1">
      <p:cViewPr varScale="1">
        <p:scale>
          <a:sx n="75" d="100"/>
          <a:sy n="75" d="100"/>
        </p:scale>
        <p:origin x="2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313C9-1B82-4A0D-8F5A-847D718771D4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2DBD9-3FDF-4D22-A151-D1806027E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8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93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37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96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849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50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3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452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499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87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65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94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02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49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A4C7614-15A9-43A8-9E98-106A33ED6C41}" type="datetimeFigureOut"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2/18/2015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FED3CB9-049B-4F4F-82D1-8A95299C975C}" type="slidenum"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7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13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59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FA4C7614-15A9-43A8-9E98-106A33ED6C4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2/18/2015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EFED3CB9-049B-4F4F-82D1-8A95299C9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99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Anita Jennison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/>
              <a:t>Vice President of </a:t>
            </a:r>
          </a:p>
          <a:p>
            <a:pPr algn="ctr"/>
            <a:r>
              <a:rPr lang="en-US" b="1" dirty="0" smtClean="0"/>
              <a:t>Marketing &amp; Business Development</a:t>
            </a:r>
          </a:p>
          <a:p>
            <a:endParaRPr lang="en-US" dirty="0"/>
          </a:p>
          <a:p>
            <a:pPr algn="ctr"/>
            <a:r>
              <a:rPr lang="en-US" dirty="0" smtClean="0"/>
              <a:t>Pixi &amp; POP Beauty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://ts1.mm.bing.net/th?&amp;id=HN.608012205304842801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07" y="2609380"/>
            <a:ext cx="2151185" cy="17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makesithappen.com/wp-content/uploads/2013/10/arbonne-logo-we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85" y="866959"/>
            <a:ext cx="1231900" cy="128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brandsoftheworld.com/sites/default/files/styles/logo-original-577x577/public/112011/best.oscar_282_0.ai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5" y="715108"/>
            <a:ext cx="19811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2.bp.blogspot.com/_vnJyt6ymNpU/SyO6c-7FP4I/AAAAAAAAD5A/uQbZtNq6xcQ/s320/Revlon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76" y="2313899"/>
            <a:ext cx="2385647" cy="6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ts1.mm.bing.net/th?&amp;id=HN.608030330062703064&amp;w=314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25420"/>
            <a:ext cx="22098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rachelbispo.com/wp-content/uploads/2014/06/Maybelline-New-York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68" y="4535913"/>
            <a:ext cx="3430221" cy="48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1.prweb.com/prfiles/2011/05/05/8391139/KateSomerville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7" y="4228082"/>
            <a:ext cx="1348529" cy="12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www.peta.org/wp-content/uploads/2014/02/wet-n-wild-Logo-Ful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72045"/>
            <a:ext cx="3200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ts1.mm.bing.net/th?&amp;id=HN.608007132945384911&amp;w=300&amp;h=300&amp;c=0&amp;pid=1.9&amp;rs=0&amp;p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8" y="2528570"/>
            <a:ext cx="1524013" cy="14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ts3.mm.bing.net/th?id=HN.608022384376679914&amp;pid=15.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67" y="5440013"/>
            <a:ext cx="1809656" cy="55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://ts1.mm.bing.net/th?&amp;id=HN.608043549975119768&amp;w=300&amp;h=300&amp;c=0&amp;pid=1.9&amp;rs=0&amp;p=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78" y="5200392"/>
            <a:ext cx="1219595" cy="91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media-cache-ak0.pinimg.com/736x/56/97/63/5697634095776c2bdd04b3c1b699a6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30109"/>
            <a:ext cx="1702712" cy="17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ts1.mm.bing.net/th?&amp;id=HN.60804300022363280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6" y="592441"/>
            <a:ext cx="1388759" cy="13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s1.mm.bing.net/th?&amp;id=HN.60801017807673810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052887"/>
            <a:ext cx="1273417" cy="1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ts1.mm.bing.net/th?&amp;id=HN.608006978328985857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84" y="838200"/>
            <a:ext cx="1631705" cy="16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ts1.mm.bing.net/th?&amp;id=HN.608040655166572287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02" y="2389393"/>
            <a:ext cx="164465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ts1.mm.bing.net/th?&amp;id=HN.608022934130789757&amp;w=300&amp;h=300&amp;c=0&amp;pid=1.9&amp;rs=0&amp;p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08" y="2777691"/>
            <a:ext cx="1837527" cy="15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ts1.mm.bing.net/th?&amp;id=HN.608006231007954201&amp;w=300&amp;h=300&amp;c=0&amp;pid=1.9&amp;rs=0&amp;p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29" y="612374"/>
            <a:ext cx="1777019" cy="17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1.mm.bing.net/th?&amp;id=HN.608023999278941937&amp;w=300&amp;h=300&amp;c=0&amp;pid=1.9&amp;rs=0&amp;p=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51" y="1204026"/>
            <a:ext cx="1064829" cy="14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ts1.mm.bing.net/th?&amp;id=HN.608037674456908878&amp;w=300&amp;h=300&amp;c=0&amp;pid=1.9&amp;rs=0&amp;p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1" y="4615116"/>
            <a:ext cx="1259805" cy="125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1.mm.bing.net/th?&amp;id=HN.607998289607462035&amp;w=300&amp;h=300&amp;c=0&amp;pid=1.9&amp;rs=0&amp;p=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12" y="1500883"/>
            <a:ext cx="1396804" cy="155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s1.mm.bing.net/th?&amp;id=HN.607990528607257339&amp;w=300&amp;h=300&amp;c=0&amp;pid=1.9&amp;rs=0&amp;p=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99" y="3941396"/>
            <a:ext cx="1724014" cy="17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s2.mm.bing.net/th?id=HN.607990524310587805&amp;pid=15.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31" y="4466992"/>
            <a:ext cx="1294749" cy="165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2" name="Picture 22" descr="http://media-cache-ec0.pinimg.com/736x/55/be/37/55be3776d9aa88d8c232973c2734da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94" y="1524000"/>
            <a:ext cx="1973698" cy="30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4.bp.blogspot.com/-9p1opr2H-DI/T-_OP3nKHYI/AAAAAAAACho/shbmtKuxWoE/s1600/wet+n+wild+mega+last+lipsti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71" y="2827638"/>
            <a:ext cx="2050373" cy="136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ttp://www.tvtopten.com/images/timeless-secr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99" y="4416591"/>
            <a:ext cx="2200595" cy="164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http://ts1.mm.bing.net/th?&amp;id=HN.608045933682231704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48480"/>
            <a:ext cx="1440979" cy="154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://ts1.mm.bing.net/th?&amp;id=HN.607998349740343729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41" y="4416591"/>
            <a:ext cx="1843220" cy="18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http://hairartblog.files.wordpress.com/2013/06/z1_purevibrance_pri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6" y="932380"/>
            <a:ext cx="2653361" cy="189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http://i853.photobucket.com/albums/ab96/bumblebees24/Wet%20N%20Wild/IMG_7132a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08934"/>
            <a:ext cx="2217116" cy="160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s1.mm.bing.net/th?&amp;id=HN.60800468052725146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2009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s1.mm.bing.net/th?id=HN.607992714739976804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sofdv.files.wordpress.com/2012/02/drugs-and-alcoh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02" y="4419600"/>
            <a:ext cx="2362200" cy="17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.bp.blogspot.com/-JTDARcVhsV4/UPkdxFYyFiI/AAAAAAAABCo/2oOULIX8iAM/s1600/Europe_Political_E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9" y="771223"/>
            <a:ext cx="6400800" cy="4476560"/>
          </a:xfrm>
          <a:prstGeom prst="rect">
            <a:avLst/>
          </a:prstGeom>
          <a:noFill/>
          <a:ln w="66675">
            <a:solidFill>
              <a:schemeClr val="tx1"/>
            </a:solidFill>
          </a:ln>
        </p:spPr>
      </p:pic>
      <p:sp>
        <p:nvSpPr>
          <p:cNvPr id="3" name="5-Point Star 2"/>
          <p:cNvSpPr/>
          <p:nvPr/>
        </p:nvSpPr>
        <p:spPr>
          <a:xfrm>
            <a:off x="1913793" y="1171472"/>
            <a:ext cx="4572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227385" y="2972215"/>
            <a:ext cx="4572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895600" y="1447800"/>
            <a:ext cx="4572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429000" y="1367403"/>
            <a:ext cx="4572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971800" y="2087950"/>
            <a:ext cx="4572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938346" y="1752600"/>
            <a:ext cx="4572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141785" y="3811132"/>
            <a:ext cx="4572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332892" y="2057400"/>
            <a:ext cx="4572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http://www.panpacificjourneys.com/images-journeys/PPJAsia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05320"/>
            <a:ext cx="3265874" cy="3242547"/>
          </a:xfrm>
          <a:prstGeom prst="rect">
            <a:avLst/>
          </a:prstGeom>
          <a:noFill/>
          <a:ln w="1079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5-Point Star 12"/>
          <p:cNvSpPr/>
          <p:nvPr/>
        </p:nvSpPr>
        <p:spPr>
          <a:xfrm>
            <a:off x="2907323" y="2556939"/>
            <a:ext cx="4572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166946" y="4648200"/>
            <a:ext cx="4572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471029" y="4321660"/>
            <a:ext cx="4572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433537" y="4142689"/>
            <a:ext cx="4572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065865" y="4614737"/>
            <a:ext cx="4572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324600" y="4990609"/>
            <a:ext cx="4572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429000" y="2575700"/>
            <a:ext cx="4572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097947" y="2001269"/>
            <a:ext cx="394189" cy="27425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6096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C’s</a:t>
            </a:r>
          </a:p>
        </p:txBody>
      </p:sp>
      <p:sp>
        <p:nvSpPr>
          <p:cNvPr id="6" name="Rectangle 5"/>
          <p:cNvSpPr/>
          <p:nvPr/>
        </p:nvSpPr>
        <p:spPr>
          <a:xfrm>
            <a:off x="880358" y="4998934"/>
            <a:ext cx="2032608" cy="70788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Courage</a:t>
            </a:r>
            <a:endParaRPr lang="en-US" sz="32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27897"/>
              </p:ext>
            </p:extLst>
          </p:nvPr>
        </p:nvGraphicFramePr>
        <p:xfrm>
          <a:off x="3172493" y="1905975"/>
          <a:ext cx="5270926" cy="3755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463"/>
                <a:gridCol w="2635463"/>
              </a:tblGrid>
              <a:tr h="6287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It is</a:t>
                      </a:r>
                      <a:r>
                        <a:rPr lang="en-US" sz="2800" dirty="0" smtClean="0"/>
                        <a:t>!</a:t>
                      </a:r>
                      <a:endParaRPr lang="en-US" sz="2800" dirty="0" smtClean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It is NOT!</a:t>
                      </a:r>
                      <a:endParaRPr lang="en-US" sz="2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8180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Growth </a:t>
                      </a:r>
                      <a:r>
                        <a:rPr lang="en-US" sz="1600" dirty="0" smtClean="0"/>
                        <a:t>mindset: Learning</a:t>
                      </a:r>
                      <a:r>
                        <a:rPr lang="en-US" sz="1600" baseline="0" dirty="0" smtClean="0"/>
                        <a:t> &amp; Embracing Life’s Challenges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Keeping </a:t>
                      </a:r>
                      <a:r>
                        <a:rPr lang="en-US" sz="1600" dirty="0" smtClean="0"/>
                        <a:t>up appearances</a:t>
                      </a:r>
                      <a:r>
                        <a:rPr lang="en-US" sz="1600" baseline="0" dirty="0" smtClean="0"/>
                        <a:t> &amp; growing</a:t>
                      </a:r>
                      <a:endParaRPr lang="en-US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8463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Recognize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&amp; Resist Negative Group Pressures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Conforming </a:t>
                      </a:r>
                      <a:r>
                        <a:rPr lang="en-US" sz="1600" dirty="0" smtClean="0"/>
                        <a:t>to harmful &amp; superficial norms</a:t>
                      </a:r>
                      <a:endParaRPr lang="en-US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8779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Connect </a:t>
                      </a:r>
                      <a:r>
                        <a:rPr lang="en-US" sz="1600" dirty="0" smtClean="0"/>
                        <a:t>– Acts of Kindness</a:t>
                      </a:r>
                    </a:p>
                    <a:p>
                      <a:pPr algn="ctr"/>
                      <a:r>
                        <a:rPr lang="en-US" sz="1600" dirty="0" smtClean="0"/>
                        <a:t>Caring</a:t>
                      </a:r>
                      <a:r>
                        <a:rPr lang="en-US" sz="1600" baseline="0" dirty="0" smtClean="0"/>
                        <a:t> is Sharing </a:t>
                      </a:r>
                      <a:r>
                        <a:rPr lang="en-US" sz="16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US" sz="1600" baseline="0" dirty="0" smtClean="0">
                        <a:sym typeface="Wingdings" panose="05000000000000000000" pitchFamily="2" charset="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Digital </a:t>
                      </a:r>
                      <a:r>
                        <a:rPr lang="en-US" sz="1600" dirty="0" smtClean="0"/>
                        <a:t>World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is </a:t>
                      </a:r>
                      <a:r>
                        <a:rPr lang="en-US" sz="1600" baseline="0" dirty="0" smtClean="0"/>
                        <a:t>Distracting</a:t>
                      </a:r>
                      <a:endParaRPr lang="en-US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5659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Believe in</a:t>
                      </a:r>
                      <a:r>
                        <a:rPr lang="en-US" sz="1600" baseline="0" dirty="0" smtClean="0"/>
                        <a:t> yourself.  Think Positive.  Have a Goal</a:t>
                      </a:r>
                      <a:endParaRPr lang="en-US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Looking for acceptance &amp; acknowledgement</a:t>
                      </a:r>
                      <a:endParaRPr lang="en-US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46347" y="2590800"/>
            <a:ext cx="2300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Character</a:t>
            </a:r>
            <a:endParaRPr lang="en-US" sz="4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137" y="3505200"/>
            <a:ext cx="2672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Confidence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137" y="4291048"/>
            <a:ext cx="270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7367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s1.mm.bing.net/th?&amp;id=HN.608024433074441627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7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s1.mm.bing.net/th?&amp;id=HN.608020026437012042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20478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240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https://www.youtube.com/watch?v=FH50mR9ACeE</a:t>
            </a:r>
          </a:p>
        </p:txBody>
      </p:sp>
    </p:spTree>
    <p:extLst>
      <p:ext uri="{BB962C8B-B14F-4D97-AF65-F5344CB8AC3E}">
        <p14:creationId xmlns:p14="http://schemas.microsoft.com/office/powerpoint/2010/main" val="20970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74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 NOT TO BE PRESENTED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838200"/>
            <a:ext cx="4267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ACCEPT YOURSELF</a:t>
            </a: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BE PROUD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BE HUMBLE</a:t>
            </a: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BE TRUE TO YOURSELF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LAUGH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LOVE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CELEBRATE YOUR WINS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CRY</a:t>
            </a:r>
          </a:p>
          <a:p>
            <a:pPr algn="ctr">
              <a:lnSpc>
                <a:spcPct val="150000"/>
              </a:lnSpc>
            </a:pP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BUT DO NOT QUIT!</a:t>
            </a:r>
            <a:br>
              <a:rPr lang="en-US" sz="2000" dirty="0" smtClean="0"/>
            </a:br>
            <a:endParaRPr lang="en-US" sz="2000" dirty="0" smtClean="0"/>
          </a:p>
          <a:p>
            <a:pPr algn="ctr">
              <a:lnSpc>
                <a:spcPct val="150000"/>
              </a:lnSpc>
            </a:pPr>
            <a:endParaRPr lang="en-US" sz="2000" dirty="0"/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29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agecovers.com/user-covers/10-28-2013/life__s_jour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91450" cy="28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914400"/>
            <a:ext cx="373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Every Action no matter how big and Small make a </a:t>
            </a:r>
            <a:r>
              <a:rPr lang="en-US" dirty="0" smtClean="0"/>
              <a:t>difference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Discovery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Thinking about your </a:t>
            </a:r>
            <a:r>
              <a:rPr lang="en-US" dirty="0" smtClean="0"/>
              <a:t>life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Pondering </a:t>
            </a:r>
            <a:r>
              <a:rPr lang="en-US" dirty="0" smtClean="0"/>
              <a:t>dreams imagining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 smtClean="0"/>
              <a:t>kind of people you will become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Enormous Potential.  Make a difference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Mark out future  - who you be and what you will stand for &amp; What will you stand </a:t>
            </a:r>
            <a:r>
              <a:rPr lang="en-US" dirty="0" smtClean="0"/>
              <a:t>For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Live a life that truly matters.  Its about People not </a:t>
            </a:r>
            <a:r>
              <a:rPr lang="en-US" dirty="0" smtClean="0"/>
              <a:t>stuff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Give yourself…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Positive influence to the people around you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Embrace your Uniqueness  - use it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33400" y="762000"/>
            <a:ext cx="3855539" cy="489373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 grew up in Vermont which contains 626k people, and within a town of 1200 (now 3200)  people.   Lived in 3 room trailer with a family addition.  Grew up with my father making little less then 19k/year for a family of six, my father was a trailer park landlord.  My parents had a torturous relationship, so much 2 of my 3 brothers were taken out of the home.  I was the only adopted child, witness a lot.  By the time i was 16 I emancipated my parents to divorce the divorce battle .  At 16,  I  lived with my 23 year boyfriend and his friends, something a girl my age should not be doing.  Emotionally rattled, mother estranged,  I was determined to get out from the bandwidth of country life and at 17 moved to NYC.  I hadn't know what college I wanted to go to, as I had no money, not like my parents were going to help...but Somehow I picked FIT.  My 3 brothers financially helped me the best they could and I worked 2 jobs, took 21 credits per semester, worked my tail off!  I  applied for every grant, scholarship and internship I could.   24 years later here I am.  A MBA graduate from Pepperdine, got into one of the most elite programs the school has to offer.  I lived in NYC for 18 years before moving to California 7 years ago.  I have been around the world in over 20 countries, and numerous cities.  I have a story, not a lot of people believe.  I was told in high school I didn't have what it took to succeed.  I remember my Latin teacher disappointing me we a horrible letter of recommendation and my school counselor telling me to go to not think too big.  I have hit rock bottom more then once, even more than twice.  I believed in myself and I believe each child needs to believe they can do it.  They need dreams! They must think big!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bout-me-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57750" cy="3114676"/>
          </a:xfrm>
          <a:prstGeom prst="rect">
            <a:avLst/>
          </a:prstGeom>
          <a:noFill/>
          <a:ln w="120650">
            <a:solidFill>
              <a:srgbClr val="34CF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mont Daily Briefing (weekly edition): The framework behind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1" y="2057400"/>
            <a:ext cx="2781298" cy="378565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3810000" y="2057400"/>
            <a:ext cx="59276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Smallest State (territorial) in the 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Smallest Population in the </a:t>
            </a:r>
            <a:r>
              <a:rPr lang="en-US" dirty="0" smtClean="0"/>
              <a:t>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50</a:t>
            </a:r>
            <a:r>
              <a:rPr lang="en-US" dirty="0" smtClean="0"/>
              <a:t>% of High School Graduates go to College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vs </a:t>
            </a:r>
            <a:r>
              <a:rPr lang="en-US" dirty="0" smtClean="0"/>
              <a:t>68% National </a:t>
            </a:r>
            <a:r>
              <a:rPr lang="en-US" dirty="0" smtClean="0"/>
              <a:t>Average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80% of kids attending High School </a:t>
            </a:r>
            <a:r>
              <a:rPr lang="en-US" dirty="0" smtClean="0"/>
              <a:t>graduate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30328" y="1524000"/>
            <a:ext cx="1879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Population </a:t>
            </a:r>
            <a:r>
              <a:rPr lang="en-US" sz="2000" dirty="0" smtClean="0"/>
              <a:t>626K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37846" y="580193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WHERE IM FROM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arm3.staticflickr.com/2298/2061126145_e5a4a7c228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7900" y="11678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Town looked like this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997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0343" y="990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Front Yards Like this</a:t>
            </a:r>
            <a:endParaRPr lang="en-US" sz="3200" b="1" dirty="0"/>
          </a:p>
        </p:txBody>
      </p:sp>
      <p:pic>
        <p:nvPicPr>
          <p:cNvPr id="3" name="Picture 6" descr="http://www.whitetrashpeople.com/wp-content/uploads/2009/09/redneck_s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75375"/>
            <a:ext cx="6705600" cy="45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bcdn-sphotos-b-a.akamaihd.net/hphotos-ak-prn2/v/t1.0-9/544167_10201545821821841_1533250953_n.jpg?oh=54314146fff408a7b87efa568d3d48f0&amp;oe=55520A13&amp;__gda__=1428497790_6d3de0d17b2cbc007bd7a9a629279b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45050"/>
            <a:ext cx="63246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838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Houses Looked like this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353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msimg.burlingtonfreepress.com/apps/pbcsi.dll/bilde?Site=BT&amp;Date=20140215&amp;Category=NEWS02&amp;ArtNo=302150008&amp;Ref=AR&amp;MaxW=640&amp;Border=0&amp;Abandoned-homes-Burlington-trailer-park-wait-city-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78996"/>
            <a:ext cx="3352800" cy="223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://cdn.silhouetteamerica.com/3/i/shapes/lg/6/3/d24136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s://encrypted-tbn2.gstatic.com/images?q=tbn:ANd9GcQC1EGVtCUxs4J3uXZ9SefTOQOsCMfkEiBa6CSiqRnqx4coj9JkJ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1332"/>
            <a:ext cx="1219200" cy="15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634047" y="762000"/>
            <a:ext cx="162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247999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 grew up in </a:t>
            </a:r>
            <a:endParaRPr lang="en-US" sz="2400" dirty="0" smtClean="0"/>
          </a:p>
          <a:p>
            <a:pPr algn="ctr"/>
            <a:r>
              <a:rPr lang="en-US" sz="2400" dirty="0" smtClean="0"/>
              <a:t>one </a:t>
            </a:r>
            <a:r>
              <a:rPr lang="en-US" sz="2400" dirty="0" smtClean="0"/>
              <a:t>of these</a:t>
            </a:r>
            <a:endParaRPr lang="en-US" sz="2400" dirty="0"/>
          </a:p>
        </p:txBody>
      </p:sp>
      <p:pic>
        <p:nvPicPr>
          <p:cNvPr id="5130" name="Picture 10" descr="http://ts1.mm.bing.net/th?&amp;id=HN.608019047160678597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45" y="4207243"/>
            <a:ext cx="2323110" cy="188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05400" y="3352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 </a:t>
            </a:r>
            <a:r>
              <a:rPr lang="en-US" sz="2400" dirty="0" smtClean="0"/>
              <a:t>had </a:t>
            </a:r>
          </a:p>
          <a:p>
            <a:pPr algn="ctr"/>
            <a:r>
              <a:rPr lang="en-US" sz="2400" dirty="0" smtClean="0"/>
              <a:t>three </a:t>
            </a:r>
            <a:r>
              <a:rPr lang="en-US" sz="2400" dirty="0" smtClean="0"/>
              <a:t>of these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23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Journey 17 to 34 </a:t>
            </a:r>
            <a:endParaRPr lang="en-US" b="1" dirty="0"/>
          </a:p>
        </p:txBody>
      </p:sp>
      <p:pic>
        <p:nvPicPr>
          <p:cNvPr id="2050" name="Picture 2" descr="http://learnenglish.com/blog/wp-content/uploads/2013/06/New-York-skyline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20" y="2971800"/>
            <a:ext cx="3338512" cy="22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p.yimg.com/ib/th?id=HN.608029672937685606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9718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B42413E-C361-42C6-8A9C-EC0D7786D1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635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Wingdings</vt:lpstr>
      <vt:lpstr>Organic</vt:lpstr>
      <vt:lpstr>Anita Jennison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Journey 17 to 34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2015-01-30T20:52:14Z</dcterms:created>
  <dcterms:modified xsi:type="dcterms:W3CDTF">2015-02-22T04:28:03Z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TC024238889991</vt:lpwstr>
  </property>
</Properties>
</file>