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80" r:id="rId3"/>
    <p:sldId id="257" r:id="rId4"/>
    <p:sldId id="279" r:id="rId5"/>
    <p:sldId id="305" r:id="rId6"/>
    <p:sldId id="278" r:id="rId7"/>
    <p:sldId id="282" r:id="rId8"/>
    <p:sldId id="283" r:id="rId9"/>
    <p:sldId id="260" r:id="rId10"/>
    <p:sldId id="261" r:id="rId11"/>
    <p:sldId id="265" r:id="rId12"/>
    <p:sldId id="284" r:id="rId13"/>
    <p:sldId id="285" r:id="rId14"/>
    <p:sldId id="287" r:id="rId15"/>
    <p:sldId id="288" r:id="rId16"/>
    <p:sldId id="289" r:id="rId17"/>
    <p:sldId id="290" r:id="rId18"/>
    <p:sldId id="291" r:id="rId19"/>
    <p:sldId id="292" r:id="rId20"/>
    <p:sldId id="286" r:id="rId21"/>
    <p:sldId id="299" r:id="rId22"/>
    <p:sldId id="293" r:id="rId23"/>
    <p:sldId id="294" r:id="rId24"/>
    <p:sldId id="295" r:id="rId25"/>
    <p:sldId id="297" r:id="rId26"/>
    <p:sldId id="298" r:id="rId27"/>
    <p:sldId id="300" r:id="rId28"/>
    <p:sldId id="301" r:id="rId29"/>
    <p:sldId id="275" r:id="rId30"/>
    <p:sldId id="274" r:id="rId31"/>
    <p:sldId id="302" r:id="rId32"/>
    <p:sldId id="303" r:id="rId33"/>
    <p:sldId id="304" r:id="rId34"/>
    <p:sldId id="27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7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F0554F-4D93-4150-9728-7B54D8741CC9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DE7907-D270-4CFF-8452-E3DCDE24C9DD}">
      <dgm:prSet phldrT="[Text]"/>
      <dgm:spPr/>
      <dgm:t>
        <a:bodyPr/>
        <a:lstStyle/>
        <a:p>
          <a:r>
            <a:rPr lang="en-US" dirty="0" smtClean="0"/>
            <a:t>CEO</a:t>
          </a:r>
        </a:p>
      </dgm:t>
    </dgm:pt>
    <dgm:pt modelId="{52400AC6-D95A-4B56-8277-AA3FA2F72AEE}" type="parTrans" cxnId="{7B02EE30-BB1D-41C2-AEF1-46CCF7D89CFF}">
      <dgm:prSet/>
      <dgm:spPr/>
      <dgm:t>
        <a:bodyPr/>
        <a:lstStyle/>
        <a:p>
          <a:endParaRPr lang="en-US"/>
        </a:p>
      </dgm:t>
    </dgm:pt>
    <dgm:pt modelId="{4006EDEE-E8C7-488E-80B9-B883CA16642E}" type="sibTrans" cxnId="{7B02EE30-BB1D-41C2-AEF1-46CCF7D89CFF}">
      <dgm:prSet/>
      <dgm:spPr/>
      <dgm:t>
        <a:bodyPr/>
        <a:lstStyle/>
        <a:p>
          <a:endParaRPr lang="en-US"/>
        </a:p>
      </dgm:t>
    </dgm:pt>
    <dgm:pt modelId="{D9C02DA3-C6B7-4D93-8991-1C07FDEDC3DB}">
      <dgm:prSet phldrT="[Text]"/>
      <dgm:spPr/>
      <dgm:t>
        <a:bodyPr/>
        <a:lstStyle/>
        <a:p>
          <a:r>
            <a:rPr lang="en-US" dirty="0" smtClean="0"/>
            <a:t>Novelist</a:t>
          </a:r>
          <a:endParaRPr lang="en-US" dirty="0"/>
        </a:p>
      </dgm:t>
    </dgm:pt>
    <dgm:pt modelId="{30999BD7-932C-44D0-933E-D99AA72DB035}" type="parTrans" cxnId="{B01885BD-E909-4ACA-B181-205083A65A78}">
      <dgm:prSet/>
      <dgm:spPr/>
      <dgm:t>
        <a:bodyPr/>
        <a:lstStyle/>
        <a:p>
          <a:endParaRPr lang="en-US"/>
        </a:p>
      </dgm:t>
    </dgm:pt>
    <dgm:pt modelId="{3807B4BC-EC2F-41A3-87CD-1BDE4834DFF6}" type="sibTrans" cxnId="{B01885BD-E909-4ACA-B181-205083A65A78}">
      <dgm:prSet/>
      <dgm:spPr/>
      <dgm:t>
        <a:bodyPr/>
        <a:lstStyle/>
        <a:p>
          <a:endParaRPr lang="en-US"/>
        </a:p>
      </dgm:t>
    </dgm:pt>
    <dgm:pt modelId="{F55AD092-43F5-48C4-A886-A1E39F0F525F}">
      <dgm:prSet phldrT="[Text]"/>
      <dgm:spPr/>
      <dgm:t>
        <a:bodyPr/>
        <a:lstStyle/>
        <a:p>
          <a:r>
            <a:rPr lang="en-US" dirty="0" smtClean="0"/>
            <a:t>Journalist</a:t>
          </a:r>
          <a:endParaRPr lang="en-US" dirty="0"/>
        </a:p>
      </dgm:t>
    </dgm:pt>
    <dgm:pt modelId="{0BD6F5F2-8286-4A37-8814-71BAF4491202}" type="parTrans" cxnId="{5E8979C3-358D-41F0-B8F3-F9FCDADC4CCD}">
      <dgm:prSet/>
      <dgm:spPr/>
      <dgm:t>
        <a:bodyPr/>
        <a:lstStyle/>
        <a:p>
          <a:endParaRPr lang="en-US"/>
        </a:p>
      </dgm:t>
    </dgm:pt>
    <dgm:pt modelId="{970E2D95-C38B-4D57-85DA-35BC4A821835}" type="sibTrans" cxnId="{5E8979C3-358D-41F0-B8F3-F9FCDADC4CCD}">
      <dgm:prSet/>
      <dgm:spPr/>
      <dgm:t>
        <a:bodyPr/>
        <a:lstStyle/>
        <a:p>
          <a:endParaRPr lang="en-US"/>
        </a:p>
      </dgm:t>
    </dgm:pt>
    <dgm:pt modelId="{F889E4E3-6AAB-408B-A8FE-395C6F807CD5}">
      <dgm:prSet phldrT="[Text]"/>
      <dgm:spPr/>
      <dgm:t>
        <a:bodyPr/>
        <a:lstStyle/>
        <a:p>
          <a:r>
            <a:rPr lang="en-US" dirty="0" smtClean="0"/>
            <a:t>Creative Marketing</a:t>
          </a:r>
          <a:endParaRPr lang="en-US" dirty="0"/>
        </a:p>
      </dgm:t>
    </dgm:pt>
    <dgm:pt modelId="{70D15667-34AB-46A7-80E9-42C75AC202F1}" type="parTrans" cxnId="{FFC8ADD9-6CBD-434D-ABDA-3941A6E552E5}">
      <dgm:prSet/>
      <dgm:spPr/>
      <dgm:t>
        <a:bodyPr/>
        <a:lstStyle/>
        <a:p>
          <a:endParaRPr lang="en-US"/>
        </a:p>
      </dgm:t>
    </dgm:pt>
    <dgm:pt modelId="{86679B3E-4FA6-4C36-B06C-A68AE80CE413}" type="sibTrans" cxnId="{FFC8ADD9-6CBD-434D-ABDA-3941A6E552E5}">
      <dgm:prSet/>
      <dgm:spPr/>
      <dgm:t>
        <a:bodyPr/>
        <a:lstStyle/>
        <a:p>
          <a:endParaRPr lang="en-US"/>
        </a:p>
      </dgm:t>
    </dgm:pt>
    <dgm:pt modelId="{87D97AA4-2130-4893-BAD5-DE646D7E6E78}">
      <dgm:prSet phldrT="[Text]"/>
      <dgm:spPr/>
      <dgm:t>
        <a:bodyPr/>
        <a:lstStyle/>
        <a:p>
          <a:r>
            <a:rPr lang="en-US" dirty="0" smtClean="0"/>
            <a:t>Publicist </a:t>
          </a:r>
          <a:endParaRPr lang="en-US" dirty="0"/>
        </a:p>
      </dgm:t>
    </dgm:pt>
    <dgm:pt modelId="{BAB1ABD9-C171-4C1C-B633-1522C0A44518}" type="parTrans" cxnId="{70E349E8-879F-4BB4-99AF-E537EDCE11AB}">
      <dgm:prSet/>
      <dgm:spPr/>
      <dgm:t>
        <a:bodyPr/>
        <a:lstStyle/>
        <a:p>
          <a:endParaRPr lang="en-US"/>
        </a:p>
      </dgm:t>
    </dgm:pt>
    <dgm:pt modelId="{40A459DE-AFA3-41FB-9848-30523D5E65BC}" type="sibTrans" cxnId="{70E349E8-879F-4BB4-99AF-E537EDCE11AB}">
      <dgm:prSet/>
      <dgm:spPr/>
      <dgm:t>
        <a:bodyPr/>
        <a:lstStyle/>
        <a:p>
          <a:endParaRPr lang="en-US"/>
        </a:p>
      </dgm:t>
    </dgm:pt>
    <dgm:pt modelId="{B7F4735F-6EA7-49B4-899C-F311A9E0B2A2}" type="pres">
      <dgm:prSet presAssocID="{F8F0554F-4D93-4150-9728-7B54D8741CC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666E2B-110E-493A-8A8B-4A625467E8AF}" type="pres">
      <dgm:prSet presAssocID="{8DDE7907-D270-4CFF-8452-E3DCDE24C9DD}" presName="centerShape" presStyleLbl="node0" presStyleIdx="0" presStyleCnt="1" custLinFactNeighborX="1166" custLinFactNeighborY="1843"/>
      <dgm:spPr/>
      <dgm:t>
        <a:bodyPr/>
        <a:lstStyle/>
        <a:p>
          <a:endParaRPr lang="en-US"/>
        </a:p>
      </dgm:t>
    </dgm:pt>
    <dgm:pt modelId="{D9D4D7BA-BA6D-4356-875A-E65D17B87A66}" type="pres">
      <dgm:prSet presAssocID="{D9C02DA3-C6B7-4D93-8991-1C07FDEDC3D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8F9A7-5BD4-4112-9823-9EAB81409FCD}" type="pres">
      <dgm:prSet presAssocID="{D9C02DA3-C6B7-4D93-8991-1C07FDEDC3DB}" presName="dummy" presStyleCnt="0"/>
      <dgm:spPr/>
    </dgm:pt>
    <dgm:pt modelId="{2807E7F0-0E3B-4693-A36E-5C131675CA3C}" type="pres">
      <dgm:prSet presAssocID="{3807B4BC-EC2F-41A3-87CD-1BDE4834DFF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08CD76D-B43E-4EBF-81AA-AEB4E66BE8A8}" type="pres">
      <dgm:prSet presAssocID="{F55AD092-43F5-48C4-A886-A1E39F0F525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3FF60-CABE-4FB0-8866-1FED563FB32F}" type="pres">
      <dgm:prSet presAssocID="{F55AD092-43F5-48C4-A886-A1E39F0F525F}" presName="dummy" presStyleCnt="0"/>
      <dgm:spPr/>
    </dgm:pt>
    <dgm:pt modelId="{63AE53A5-7A34-487C-A6F7-14CA1B9E7C27}" type="pres">
      <dgm:prSet presAssocID="{970E2D95-C38B-4D57-85DA-35BC4A82183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FD7FA97-F812-44A1-9631-DDE8B26B7B7A}" type="pres">
      <dgm:prSet presAssocID="{F889E4E3-6AAB-408B-A8FE-395C6F807CD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95209-FA18-4F74-A01C-5AE0EDD44BAD}" type="pres">
      <dgm:prSet presAssocID="{F889E4E3-6AAB-408B-A8FE-395C6F807CD5}" presName="dummy" presStyleCnt="0"/>
      <dgm:spPr/>
    </dgm:pt>
    <dgm:pt modelId="{45E7C770-75BF-4A12-A8B4-513165B99310}" type="pres">
      <dgm:prSet presAssocID="{86679B3E-4FA6-4C36-B06C-A68AE80CE41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BAFBFE4-9AC3-4939-AF41-F8EBDA8E0FC1}" type="pres">
      <dgm:prSet presAssocID="{87D97AA4-2130-4893-BAD5-DE646D7E6E7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FD362-2158-4080-ADCC-D6823351D4A1}" type="pres">
      <dgm:prSet presAssocID="{87D97AA4-2130-4893-BAD5-DE646D7E6E78}" presName="dummy" presStyleCnt="0"/>
      <dgm:spPr/>
    </dgm:pt>
    <dgm:pt modelId="{FA8BC0B2-925D-42AF-B37F-22210FCBFDED}" type="pres">
      <dgm:prSet presAssocID="{40A459DE-AFA3-41FB-9848-30523D5E65B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5E7DA91-C8B6-4D20-AC2D-06EA76410A32}" type="presOf" srcId="{F889E4E3-6AAB-408B-A8FE-395C6F807CD5}" destId="{FFD7FA97-F812-44A1-9631-DDE8B26B7B7A}" srcOrd="0" destOrd="0" presId="urn:microsoft.com/office/officeart/2005/8/layout/radial6"/>
    <dgm:cxn modelId="{005EB6FC-69A9-43DA-86FC-A5E1CAE96B80}" type="presOf" srcId="{87D97AA4-2130-4893-BAD5-DE646D7E6E78}" destId="{8BAFBFE4-9AC3-4939-AF41-F8EBDA8E0FC1}" srcOrd="0" destOrd="0" presId="urn:microsoft.com/office/officeart/2005/8/layout/radial6"/>
    <dgm:cxn modelId="{5E8979C3-358D-41F0-B8F3-F9FCDADC4CCD}" srcId="{8DDE7907-D270-4CFF-8452-E3DCDE24C9DD}" destId="{F55AD092-43F5-48C4-A886-A1E39F0F525F}" srcOrd="1" destOrd="0" parTransId="{0BD6F5F2-8286-4A37-8814-71BAF4491202}" sibTransId="{970E2D95-C38B-4D57-85DA-35BC4A821835}"/>
    <dgm:cxn modelId="{FFC8ADD9-6CBD-434D-ABDA-3941A6E552E5}" srcId="{8DDE7907-D270-4CFF-8452-E3DCDE24C9DD}" destId="{F889E4E3-6AAB-408B-A8FE-395C6F807CD5}" srcOrd="2" destOrd="0" parTransId="{70D15667-34AB-46A7-80E9-42C75AC202F1}" sibTransId="{86679B3E-4FA6-4C36-B06C-A68AE80CE413}"/>
    <dgm:cxn modelId="{02E7B9F7-45EB-4EBB-8FDB-59666CC13F3C}" type="presOf" srcId="{F8F0554F-4D93-4150-9728-7B54D8741CC9}" destId="{B7F4735F-6EA7-49B4-899C-F311A9E0B2A2}" srcOrd="0" destOrd="0" presId="urn:microsoft.com/office/officeart/2005/8/layout/radial6"/>
    <dgm:cxn modelId="{EF0A916E-0B4B-4B56-BF0B-FCFADF8986D1}" type="presOf" srcId="{F55AD092-43F5-48C4-A886-A1E39F0F525F}" destId="{008CD76D-B43E-4EBF-81AA-AEB4E66BE8A8}" srcOrd="0" destOrd="0" presId="urn:microsoft.com/office/officeart/2005/8/layout/radial6"/>
    <dgm:cxn modelId="{70E349E8-879F-4BB4-99AF-E537EDCE11AB}" srcId="{8DDE7907-D270-4CFF-8452-E3DCDE24C9DD}" destId="{87D97AA4-2130-4893-BAD5-DE646D7E6E78}" srcOrd="3" destOrd="0" parTransId="{BAB1ABD9-C171-4C1C-B633-1522C0A44518}" sibTransId="{40A459DE-AFA3-41FB-9848-30523D5E65BC}"/>
    <dgm:cxn modelId="{4FB1337E-BE46-42A1-9500-C211940B97D2}" type="presOf" srcId="{3807B4BC-EC2F-41A3-87CD-1BDE4834DFF6}" destId="{2807E7F0-0E3B-4693-A36E-5C131675CA3C}" srcOrd="0" destOrd="0" presId="urn:microsoft.com/office/officeart/2005/8/layout/radial6"/>
    <dgm:cxn modelId="{7B02EE30-BB1D-41C2-AEF1-46CCF7D89CFF}" srcId="{F8F0554F-4D93-4150-9728-7B54D8741CC9}" destId="{8DDE7907-D270-4CFF-8452-E3DCDE24C9DD}" srcOrd="0" destOrd="0" parTransId="{52400AC6-D95A-4B56-8277-AA3FA2F72AEE}" sibTransId="{4006EDEE-E8C7-488E-80B9-B883CA16642E}"/>
    <dgm:cxn modelId="{702C975B-61BE-4B0F-B24B-72D1089498C6}" type="presOf" srcId="{D9C02DA3-C6B7-4D93-8991-1C07FDEDC3DB}" destId="{D9D4D7BA-BA6D-4356-875A-E65D17B87A66}" srcOrd="0" destOrd="0" presId="urn:microsoft.com/office/officeart/2005/8/layout/radial6"/>
    <dgm:cxn modelId="{5776FBEE-31BA-417C-A3A2-BC6420F41EC5}" type="presOf" srcId="{8DDE7907-D270-4CFF-8452-E3DCDE24C9DD}" destId="{81666E2B-110E-493A-8A8B-4A625467E8AF}" srcOrd="0" destOrd="0" presId="urn:microsoft.com/office/officeart/2005/8/layout/radial6"/>
    <dgm:cxn modelId="{ED10B140-DD88-4111-8DB6-333585FF601C}" type="presOf" srcId="{970E2D95-C38B-4D57-85DA-35BC4A821835}" destId="{63AE53A5-7A34-487C-A6F7-14CA1B9E7C27}" srcOrd="0" destOrd="0" presId="urn:microsoft.com/office/officeart/2005/8/layout/radial6"/>
    <dgm:cxn modelId="{B01885BD-E909-4ACA-B181-205083A65A78}" srcId="{8DDE7907-D270-4CFF-8452-E3DCDE24C9DD}" destId="{D9C02DA3-C6B7-4D93-8991-1C07FDEDC3DB}" srcOrd="0" destOrd="0" parTransId="{30999BD7-932C-44D0-933E-D99AA72DB035}" sibTransId="{3807B4BC-EC2F-41A3-87CD-1BDE4834DFF6}"/>
    <dgm:cxn modelId="{73529D7C-1A80-4A76-A63E-E718A9F2EBD0}" type="presOf" srcId="{86679B3E-4FA6-4C36-B06C-A68AE80CE413}" destId="{45E7C770-75BF-4A12-A8B4-513165B99310}" srcOrd="0" destOrd="0" presId="urn:microsoft.com/office/officeart/2005/8/layout/radial6"/>
    <dgm:cxn modelId="{DBABB12D-0E2E-40F0-A11E-700F4271288E}" type="presOf" srcId="{40A459DE-AFA3-41FB-9848-30523D5E65BC}" destId="{FA8BC0B2-925D-42AF-B37F-22210FCBFDED}" srcOrd="0" destOrd="0" presId="urn:microsoft.com/office/officeart/2005/8/layout/radial6"/>
    <dgm:cxn modelId="{28732EBE-EE89-4B75-B767-F1E934ED9A1D}" type="presParOf" srcId="{B7F4735F-6EA7-49B4-899C-F311A9E0B2A2}" destId="{81666E2B-110E-493A-8A8B-4A625467E8AF}" srcOrd="0" destOrd="0" presId="urn:microsoft.com/office/officeart/2005/8/layout/radial6"/>
    <dgm:cxn modelId="{8F29BCAB-2A51-4955-87A7-7495549DB0D8}" type="presParOf" srcId="{B7F4735F-6EA7-49B4-899C-F311A9E0B2A2}" destId="{D9D4D7BA-BA6D-4356-875A-E65D17B87A66}" srcOrd="1" destOrd="0" presId="urn:microsoft.com/office/officeart/2005/8/layout/radial6"/>
    <dgm:cxn modelId="{A38209ED-77CA-4154-8B69-FE5BFCB3F067}" type="presParOf" srcId="{B7F4735F-6EA7-49B4-899C-F311A9E0B2A2}" destId="{CD68F9A7-5BD4-4112-9823-9EAB81409FCD}" srcOrd="2" destOrd="0" presId="urn:microsoft.com/office/officeart/2005/8/layout/radial6"/>
    <dgm:cxn modelId="{539DF5AC-6B8B-4C82-A4D7-327775C3F0E3}" type="presParOf" srcId="{B7F4735F-6EA7-49B4-899C-F311A9E0B2A2}" destId="{2807E7F0-0E3B-4693-A36E-5C131675CA3C}" srcOrd="3" destOrd="0" presId="urn:microsoft.com/office/officeart/2005/8/layout/radial6"/>
    <dgm:cxn modelId="{54C40A23-4459-4DA7-A493-D73F1F4AE344}" type="presParOf" srcId="{B7F4735F-6EA7-49B4-899C-F311A9E0B2A2}" destId="{008CD76D-B43E-4EBF-81AA-AEB4E66BE8A8}" srcOrd="4" destOrd="0" presId="urn:microsoft.com/office/officeart/2005/8/layout/radial6"/>
    <dgm:cxn modelId="{043A8458-F43E-4CC0-AD72-4B6F7D1756E6}" type="presParOf" srcId="{B7F4735F-6EA7-49B4-899C-F311A9E0B2A2}" destId="{E4C3FF60-CABE-4FB0-8866-1FED563FB32F}" srcOrd="5" destOrd="0" presId="urn:microsoft.com/office/officeart/2005/8/layout/radial6"/>
    <dgm:cxn modelId="{B94F7222-5BA7-44B5-A677-E728DE527D00}" type="presParOf" srcId="{B7F4735F-6EA7-49B4-899C-F311A9E0B2A2}" destId="{63AE53A5-7A34-487C-A6F7-14CA1B9E7C27}" srcOrd="6" destOrd="0" presId="urn:microsoft.com/office/officeart/2005/8/layout/radial6"/>
    <dgm:cxn modelId="{B780EB36-0564-4A21-B6F6-13A1BDD0B41E}" type="presParOf" srcId="{B7F4735F-6EA7-49B4-899C-F311A9E0B2A2}" destId="{FFD7FA97-F812-44A1-9631-DDE8B26B7B7A}" srcOrd="7" destOrd="0" presId="urn:microsoft.com/office/officeart/2005/8/layout/radial6"/>
    <dgm:cxn modelId="{4C828349-38D6-4C80-A8D9-50C3BCB16B05}" type="presParOf" srcId="{B7F4735F-6EA7-49B4-899C-F311A9E0B2A2}" destId="{6DC95209-FA18-4F74-A01C-5AE0EDD44BAD}" srcOrd="8" destOrd="0" presId="urn:microsoft.com/office/officeart/2005/8/layout/radial6"/>
    <dgm:cxn modelId="{0DC88773-E28B-4AEC-8B40-92D70B799C29}" type="presParOf" srcId="{B7F4735F-6EA7-49B4-899C-F311A9E0B2A2}" destId="{45E7C770-75BF-4A12-A8B4-513165B99310}" srcOrd="9" destOrd="0" presId="urn:microsoft.com/office/officeart/2005/8/layout/radial6"/>
    <dgm:cxn modelId="{719097B1-0D6B-42FB-A004-5C086C3BEC87}" type="presParOf" srcId="{B7F4735F-6EA7-49B4-899C-F311A9E0B2A2}" destId="{8BAFBFE4-9AC3-4939-AF41-F8EBDA8E0FC1}" srcOrd="10" destOrd="0" presId="urn:microsoft.com/office/officeart/2005/8/layout/radial6"/>
    <dgm:cxn modelId="{6593A2DC-8D3F-4BFC-8287-95C2271ED38F}" type="presParOf" srcId="{B7F4735F-6EA7-49B4-899C-F311A9E0B2A2}" destId="{FD8FD362-2158-4080-ADCC-D6823351D4A1}" srcOrd="11" destOrd="0" presId="urn:microsoft.com/office/officeart/2005/8/layout/radial6"/>
    <dgm:cxn modelId="{DA7315BE-DE6D-4E48-83D6-6ADDF75F03C6}" type="presParOf" srcId="{B7F4735F-6EA7-49B4-899C-F311A9E0B2A2}" destId="{FA8BC0B2-925D-42AF-B37F-22210FCBFDE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0552CB-C3DE-4748-8079-2831CAFED3A2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D9F687-9DA9-42F4-8D14-24174BDEFAE2}">
      <dgm:prSet phldrT="[Text]"/>
      <dgm:spPr/>
      <dgm:t>
        <a:bodyPr/>
        <a:lstStyle/>
        <a:p>
          <a:r>
            <a:rPr lang="en-US" dirty="0" smtClean="0"/>
            <a:t>Celebrity Weekly Editor</a:t>
          </a:r>
        </a:p>
        <a:p>
          <a:r>
            <a:rPr lang="en-US" dirty="0" smtClean="0"/>
            <a:t>$120K</a:t>
          </a:r>
          <a:endParaRPr lang="en-US" dirty="0"/>
        </a:p>
      </dgm:t>
    </dgm:pt>
    <dgm:pt modelId="{D6462131-C24D-4FFB-BF86-3729331DE4D8}" type="parTrans" cxnId="{14CE48F8-3033-4320-8E2C-A1455C4B4289}">
      <dgm:prSet/>
      <dgm:spPr/>
      <dgm:t>
        <a:bodyPr/>
        <a:lstStyle/>
        <a:p>
          <a:endParaRPr lang="en-US"/>
        </a:p>
      </dgm:t>
    </dgm:pt>
    <dgm:pt modelId="{4DF0029C-566B-495E-82DA-F6D0FEF2F06A}" type="sibTrans" cxnId="{14CE48F8-3033-4320-8E2C-A1455C4B4289}">
      <dgm:prSet/>
      <dgm:spPr/>
      <dgm:t>
        <a:bodyPr/>
        <a:lstStyle/>
        <a:p>
          <a:endParaRPr lang="en-US"/>
        </a:p>
      </dgm:t>
    </dgm:pt>
    <dgm:pt modelId="{3DDD2868-32EA-4C5D-BDB6-19E46529BCEA}">
      <dgm:prSet phldrT="[Text]"/>
      <dgm:spPr/>
      <dgm:t>
        <a:bodyPr/>
        <a:lstStyle/>
        <a:p>
          <a:r>
            <a:rPr lang="en-US" dirty="0" smtClean="0"/>
            <a:t>Reporter</a:t>
          </a:r>
        </a:p>
        <a:p>
          <a:r>
            <a:rPr lang="en-US" dirty="0" smtClean="0"/>
            <a:t>$45K </a:t>
          </a:r>
          <a:endParaRPr lang="en-US" dirty="0"/>
        </a:p>
      </dgm:t>
    </dgm:pt>
    <dgm:pt modelId="{9C3BE899-412C-4F21-9FE3-B8CD5CB55B74}" type="parTrans" cxnId="{C6365CFF-1423-4F8A-92D3-7C6F113477D1}">
      <dgm:prSet/>
      <dgm:spPr/>
      <dgm:t>
        <a:bodyPr/>
        <a:lstStyle/>
        <a:p>
          <a:endParaRPr lang="en-US"/>
        </a:p>
      </dgm:t>
    </dgm:pt>
    <dgm:pt modelId="{98E860F6-137E-4F38-ABAB-3407817523C3}" type="sibTrans" cxnId="{C6365CFF-1423-4F8A-92D3-7C6F113477D1}">
      <dgm:prSet/>
      <dgm:spPr/>
      <dgm:t>
        <a:bodyPr/>
        <a:lstStyle/>
        <a:p>
          <a:endParaRPr lang="en-US"/>
        </a:p>
      </dgm:t>
    </dgm:pt>
    <dgm:pt modelId="{6AC99C86-CBD3-4E84-97DC-EB6E0BC28CC6}">
      <dgm:prSet phldrT="[Text]"/>
      <dgm:spPr/>
      <dgm:t>
        <a:bodyPr/>
        <a:lstStyle/>
        <a:p>
          <a:r>
            <a:rPr lang="en-US" dirty="0" smtClean="0"/>
            <a:t>Starting Journalist$20k</a:t>
          </a:r>
          <a:endParaRPr lang="en-US" dirty="0"/>
        </a:p>
      </dgm:t>
    </dgm:pt>
    <dgm:pt modelId="{D4F4BE75-6BE0-4470-B040-F6DC94613080}" type="parTrans" cxnId="{9E796EEA-95C0-4052-932A-3D09D44F71D1}">
      <dgm:prSet/>
      <dgm:spPr/>
      <dgm:t>
        <a:bodyPr/>
        <a:lstStyle/>
        <a:p>
          <a:endParaRPr lang="en-US"/>
        </a:p>
      </dgm:t>
    </dgm:pt>
    <dgm:pt modelId="{D50E2B80-2BFA-4ABF-AF16-BA37BC9EFC0A}" type="sibTrans" cxnId="{9E796EEA-95C0-4052-932A-3D09D44F71D1}">
      <dgm:prSet/>
      <dgm:spPr/>
      <dgm:t>
        <a:bodyPr/>
        <a:lstStyle/>
        <a:p>
          <a:endParaRPr lang="en-US"/>
        </a:p>
      </dgm:t>
    </dgm:pt>
    <dgm:pt modelId="{04BE936C-E0B1-4D94-8F24-2B83803AEF9F}">
      <dgm:prSet phldrT="[Text]"/>
      <dgm:spPr/>
      <dgm:t>
        <a:bodyPr/>
        <a:lstStyle/>
        <a:p>
          <a:r>
            <a:rPr lang="en-US" dirty="0" smtClean="0"/>
            <a:t>Self-employed $75K-125K</a:t>
          </a:r>
          <a:endParaRPr lang="en-US" dirty="0"/>
        </a:p>
      </dgm:t>
    </dgm:pt>
    <dgm:pt modelId="{6799235D-F304-4F65-A690-60498E901C9A}" type="sibTrans" cxnId="{B4A24110-5D53-41B8-80A7-1616A7220855}">
      <dgm:prSet/>
      <dgm:spPr/>
      <dgm:t>
        <a:bodyPr/>
        <a:lstStyle/>
        <a:p>
          <a:endParaRPr lang="en-US"/>
        </a:p>
      </dgm:t>
    </dgm:pt>
    <dgm:pt modelId="{103D153B-2538-44DD-874D-815EB7CE5F04}" type="parTrans" cxnId="{B4A24110-5D53-41B8-80A7-1616A7220855}">
      <dgm:prSet/>
      <dgm:spPr/>
      <dgm:t>
        <a:bodyPr/>
        <a:lstStyle/>
        <a:p>
          <a:endParaRPr lang="en-US"/>
        </a:p>
      </dgm:t>
    </dgm:pt>
    <dgm:pt modelId="{B68FDB90-5246-40EA-B6E8-D89223EF4A5D}" type="pres">
      <dgm:prSet presAssocID="{920552CB-C3DE-4748-8079-2831CAFED3A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202F08-D422-409B-9CCC-215963A07691}" type="pres">
      <dgm:prSet presAssocID="{920552CB-C3DE-4748-8079-2831CAFED3A2}" presName="comp1" presStyleCnt="0"/>
      <dgm:spPr/>
    </dgm:pt>
    <dgm:pt modelId="{280D03B2-5124-4FFE-B2EA-9D0C5DF14AE3}" type="pres">
      <dgm:prSet presAssocID="{920552CB-C3DE-4748-8079-2831CAFED3A2}" presName="circle1" presStyleLbl="node1" presStyleIdx="0" presStyleCnt="4" custLinFactNeighborX="509"/>
      <dgm:spPr/>
      <dgm:t>
        <a:bodyPr/>
        <a:lstStyle/>
        <a:p>
          <a:endParaRPr lang="en-US"/>
        </a:p>
      </dgm:t>
    </dgm:pt>
    <dgm:pt modelId="{95DE5207-025A-425E-B3D3-E91D76216FF8}" type="pres">
      <dgm:prSet presAssocID="{920552CB-C3DE-4748-8079-2831CAFED3A2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9EDDC0-0E95-4F7C-8BD4-F0A9DFDC5429}" type="pres">
      <dgm:prSet presAssocID="{920552CB-C3DE-4748-8079-2831CAFED3A2}" presName="comp2" presStyleCnt="0"/>
      <dgm:spPr/>
    </dgm:pt>
    <dgm:pt modelId="{82F6B587-BE75-4509-BA53-DBC19D7C7903}" type="pres">
      <dgm:prSet presAssocID="{920552CB-C3DE-4748-8079-2831CAFED3A2}" presName="circle2" presStyleLbl="node1" presStyleIdx="1" presStyleCnt="4"/>
      <dgm:spPr/>
      <dgm:t>
        <a:bodyPr/>
        <a:lstStyle/>
        <a:p>
          <a:endParaRPr lang="en-US"/>
        </a:p>
      </dgm:t>
    </dgm:pt>
    <dgm:pt modelId="{96334835-36AC-42F9-BFE0-8702FD97F429}" type="pres">
      <dgm:prSet presAssocID="{920552CB-C3DE-4748-8079-2831CAFED3A2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232A9-0E2C-4EBD-BC2B-04B7B0EBC6C4}" type="pres">
      <dgm:prSet presAssocID="{920552CB-C3DE-4748-8079-2831CAFED3A2}" presName="comp3" presStyleCnt="0"/>
      <dgm:spPr/>
    </dgm:pt>
    <dgm:pt modelId="{7B201D4F-3ABB-4AA0-9DD1-4E34C1C24790}" type="pres">
      <dgm:prSet presAssocID="{920552CB-C3DE-4748-8079-2831CAFED3A2}" presName="circle3" presStyleLbl="node1" presStyleIdx="2" presStyleCnt="4"/>
      <dgm:spPr/>
      <dgm:t>
        <a:bodyPr/>
        <a:lstStyle/>
        <a:p>
          <a:endParaRPr lang="en-US"/>
        </a:p>
      </dgm:t>
    </dgm:pt>
    <dgm:pt modelId="{65173B94-3E04-4778-9AA5-85512EAA6E5C}" type="pres">
      <dgm:prSet presAssocID="{920552CB-C3DE-4748-8079-2831CAFED3A2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0B7E8-DF5E-4977-9086-B4D4B8AEAFAE}" type="pres">
      <dgm:prSet presAssocID="{920552CB-C3DE-4748-8079-2831CAFED3A2}" presName="comp4" presStyleCnt="0"/>
      <dgm:spPr/>
    </dgm:pt>
    <dgm:pt modelId="{5B04C7D4-0C66-40B7-99AF-6C0E5E463AEB}" type="pres">
      <dgm:prSet presAssocID="{920552CB-C3DE-4748-8079-2831CAFED3A2}" presName="circle4" presStyleLbl="node1" presStyleIdx="3" presStyleCnt="4"/>
      <dgm:spPr/>
      <dgm:t>
        <a:bodyPr/>
        <a:lstStyle/>
        <a:p>
          <a:endParaRPr lang="en-US"/>
        </a:p>
      </dgm:t>
    </dgm:pt>
    <dgm:pt modelId="{138BC12D-E79A-46F1-9873-0ECF244904FC}" type="pres">
      <dgm:prSet presAssocID="{920552CB-C3DE-4748-8079-2831CAFED3A2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858E6A-782A-4551-BEAF-0B02E17360AB}" type="presOf" srcId="{6AC99C86-CBD3-4E84-97DC-EB6E0BC28CC6}" destId="{5B04C7D4-0C66-40B7-99AF-6C0E5E463AEB}" srcOrd="0" destOrd="0" presId="urn:microsoft.com/office/officeart/2005/8/layout/venn2"/>
    <dgm:cxn modelId="{19602AF9-66B3-4124-B684-677B49280F7D}" type="presOf" srcId="{83D9F687-9DA9-42F4-8D14-24174BDEFAE2}" destId="{96334835-36AC-42F9-BFE0-8702FD97F429}" srcOrd="1" destOrd="0" presId="urn:microsoft.com/office/officeart/2005/8/layout/venn2"/>
    <dgm:cxn modelId="{9E796EEA-95C0-4052-932A-3D09D44F71D1}" srcId="{920552CB-C3DE-4748-8079-2831CAFED3A2}" destId="{6AC99C86-CBD3-4E84-97DC-EB6E0BC28CC6}" srcOrd="3" destOrd="0" parTransId="{D4F4BE75-6BE0-4470-B040-F6DC94613080}" sibTransId="{D50E2B80-2BFA-4ABF-AF16-BA37BC9EFC0A}"/>
    <dgm:cxn modelId="{60039824-EFA0-43CA-B3C3-17865D67F8EA}" type="presOf" srcId="{3DDD2868-32EA-4C5D-BDB6-19E46529BCEA}" destId="{7B201D4F-3ABB-4AA0-9DD1-4E34C1C24790}" srcOrd="0" destOrd="0" presId="urn:microsoft.com/office/officeart/2005/8/layout/venn2"/>
    <dgm:cxn modelId="{D14C4A3F-4729-442E-B508-1195EC25D650}" type="presOf" srcId="{04BE936C-E0B1-4D94-8F24-2B83803AEF9F}" destId="{95DE5207-025A-425E-B3D3-E91D76216FF8}" srcOrd="1" destOrd="0" presId="urn:microsoft.com/office/officeart/2005/8/layout/venn2"/>
    <dgm:cxn modelId="{DFF80984-E0E8-4A39-A2C4-683B97D495E1}" type="presOf" srcId="{6AC99C86-CBD3-4E84-97DC-EB6E0BC28CC6}" destId="{138BC12D-E79A-46F1-9873-0ECF244904FC}" srcOrd="1" destOrd="0" presId="urn:microsoft.com/office/officeart/2005/8/layout/venn2"/>
    <dgm:cxn modelId="{16D9D894-FA0A-4C33-8CE6-72E3496BD4FE}" type="presOf" srcId="{920552CB-C3DE-4748-8079-2831CAFED3A2}" destId="{B68FDB90-5246-40EA-B6E8-D89223EF4A5D}" srcOrd="0" destOrd="0" presId="urn:microsoft.com/office/officeart/2005/8/layout/venn2"/>
    <dgm:cxn modelId="{06FDBCFC-6CAF-4BB8-88CE-133B6033DD9C}" type="presOf" srcId="{04BE936C-E0B1-4D94-8F24-2B83803AEF9F}" destId="{280D03B2-5124-4FFE-B2EA-9D0C5DF14AE3}" srcOrd="0" destOrd="0" presId="urn:microsoft.com/office/officeart/2005/8/layout/venn2"/>
    <dgm:cxn modelId="{2A11669C-5BCF-4943-8E2F-F54AEADD5FF6}" type="presOf" srcId="{3DDD2868-32EA-4C5D-BDB6-19E46529BCEA}" destId="{65173B94-3E04-4778-9AA5-85512EAA6E5C}" srcOrd="1" destOrd="0" presId="urn:microsoft.com/office/officeart/2005/8/layout/venn2"/>
    <dgm:cxn modelId="{F2924DF5-3E0D-4798-9433-09ED9702A3A2}" type="presOf" srcId="{83D9F687-9DA9-42F4-8D14-24174BDEFAE2}" destId="{82F6B587-BE75-4509-BA53-DBC19D7C7903}" srcOrd="0" destOrd="0" presId="urn:microsoft.com/office/officeart/2005/8/layout/venn2"/>
    <dgm:cxn modelId="{C6365CFF-1423-4F8A-92D3-7C6F113477D1}" srcId="{920552CB-C3DE-4748-8079-2831CAFED3A2}" destId="{3DDD2868-32EA-4C5D-BDB6-19E46529BCEA}" srcOrd="2" destOrd="0" parTransId="{9C3BE899-412C-4F21-9FE3-B8CD5CB55B74}" sibTransId="{98E860F6-137E-4F38-ABAB-3407817523C3}"/>
    <dgm:cxn modelId="{14CE48F8-3033-4320-8E2C-A1455C4B4289}" srcId="{920552CB-C3DE-4748-8079-2831CAFED3A2}" destId="{83D9F687-9DA9-42F4-8D14-24174BDEFAE2}" srcOrd="1" destOrd="0" parTransId="{D6462131-C24D-4FFB-BF86-3729331DE4D8}" sibTransId="{4DF0029C-566B-495E-82DA-F6D0FEF2F06A}"/>
    <dgm:cxn modelId="{B4A24110-5D53-41B8-80A7-1616A7220855}" srcId="{920552CB-C3DE-4748-8079-2831CAFED3A2}" destId="{04BE936C-E0B1-4D94-8F24-2B83803AEF9F}" srcOrd="0" destOrd="0" parTransId="{103D153B-2538-44DD-874D-815EB7CE5F04}" sibTransId="{6799235D-F304-4F65-A690-60498E901C9A}"/>
    <dgm:cxn modelId="{DD2463B7-E78B-4DE3-9486-BF791773601F}" type="presParOf" srcId="{B68FDB90-5246-40EA-B6E8-D89223EF4A5D}" destId="{F6202F08-D422-409B-9CCC-215963A07691}" srcOrd="0" destOrd="0" presId="urn:microsoft.com/office/officeart/2005/8/layout/venn2"/>
    <dgm:cxn modelId="{A35711B8-26DB-412E-BBB7-FA1A1E8A8E91}" type="presParOf" srcId="{F6202F08-D422-409B-9CCC-215963A07691}" destId="{280D03B2-5124-4FFE-B2EA-9D0C5DF14AE3}" srcOrd="0" destOrd="0" presId="urn:microsoft.com/office/officeart/2005/8/layout/venn2"/>
    <dgm:cxn modelId="{8398B7F0-4D33-4163-B6A8-862342AD6A91}" type="presParOf" srcId="{F6202F08-D422-409B-9CCC-215963A07691}" destId="{95DE5207-025A-425E-B3D3-E91D76216FF8}" srcOrd="1" destOrd="0" presId="urn:microsoft.com/office/officeart/2005/8/layout/venn2"/>
    <dgm:cxn modelId="{89FB051A-11DD-4C49-B0F2-0ED2B75DD94D}" type="presParOf" srcId="{B68FDB90-5246-40EA-B6E8-D89223EF4A5D}" destId="{D09EDDC0-0E95-4F7C-8BD4-F0A9DFDC5429}" srcOrd="1" destOrd="0" presId="urn:microsoft.com/office/officeart/2005/8/layout/venn2"/>
    <dgm:cxn modelId="{57E75339-7164-46DC-950E-CAEA6FEC9B61}" type="presParOf" srcId="{D09EDDC0-0E95-4F7C-8BD4-F0A9DFDC5429}" destId="{82F6B587-BE75-4509-BA53-DBC19D7C7903}" srcOrd="0" destOrd="0" presId="urn:microsoft.com/office/officeart/2005/8/layout/venn2"/>
    <dgm:cxn modelId="{363049A4-0880-4834-B0E6-24DD7E8CFF77}" type="presParOf" srcId="{D09EDDC0-0E95-4F7C-8BD4-F0A9DFDC5429}" destId="{96334835-36AC-42F9-BFE0-8702FD97F429}" srcOrd="1" destOrd="0" presId="urn:microsoft.com/office/officeart/2005/8/layout/venn2"/>
    <dgm:cxn modelId="{67D85546-066C-46EF-8D2A-B416A92E699F}" type="presParOf" srcId="{B68FDB90-5246-40EA-B6E8-D89223EF4A5D}" destId="{696232A9-0E2C-4EBD-BC2B-04B7B0EBC6C4}" srcOrd="2" destOrd="0" presId="urn:microsoft.com/office/officeart/2005/8/layout/venn2"/>
    <dgm:cxn modelId="{EFCF62F4-B1BF-420F-AF54-2118D192AF87}" type="presParOf" srcId="{696232A9-0E2C-4EBD-BC2B-04B7B0EBC6C4}" destId="{7B201D4F-3ABB-4AA0-9DD1-4E34C1C24790}" srcOrd="0" destOrd="0" presId="urn:microsoft.com/office/officeart/2005/8/layout/venn2"/>
    <dgm:cxn modelId="{ECA93479-E4A5-4D56-8542-1DE24BBE4912}" type="presParOf" srcId="{696232A9-0E2C-4EBD-BC2B-04B7B0EBC6C4}" destId="{65173B94-3E04-4778-9AA5-85512EAA6E5C}" srcOrd="1" destOrd="0" presId="urn:microsoft.com/office/officeart/2005/8/layout/venn2"/>
    <dgm:cxn modelId="{787FDD3B-6DE6-422C-8503-CC37597A5C96}" type="presParOf" srcId="{B68FDB90-5246-40EA-B6E8-D89223EF4A5D}" destId="{D5E0B7E8-DF5E-4977-9086-B4D4B8AEAFAE}" srcOrd="3" destOrd="0" presId="urn:microsoft.com/office/officeart/2005/8/layout/venn2"/>
    <dgm:cxn modelId="{3DDF9D56-BF02-43C9-9ABD-B9919355937D}" type="presParOf" srcId="{D5E0B7E8-DF5E-4977-9086-B4D4B8AEAFAE}" destId="{5B04C7D4-0C66-40B7-99AF-6C0E5E463AEB}" srcOrd="0" destOrd="0" presId="urn:microsoft.com/office/officeart/2005/8/layout/venn2"/>
    <dgm:cxn modelId="{8C6E131C-0E59-46CC-B84E-165EA1603B59}" type="presParOf" srcId="{D5E0B7E8-DF5E-4977-9086-B4D4B8AEAFAE}" destId="{138BC12D-E79A-46F1-9873-0ECF244904F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AA8B-C0B0-49DC-A79B-CAEEBBCE26C0}" type="datetimeFigureOut">
              <a:rPr lang="en-US" smtClean="0"/>
              <a:pPr/>
              <a:t>3/27/16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9F3F-0E87-40EC-BFBE-C0725E033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972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graph</a:t>
            </a:r>
            <a:r>
              <a:rPr lang="en-US" baseline="0" dirty="0" smtClean="0"/>
              <a:t> to give more description of your role specifically (responsibilities, typical work week, direct reports,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this graph to show general compensation ranges for people in various roles in your company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3/27/16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3/27/16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3/27/16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3/27/16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3/27/16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3/27/16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3/27/16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3/27/16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3/27/16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3/27/16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3/27/16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E295D2-AE44-4374-A884-1A794EA1BC3F}" type="datetimeFigureOut">
              <a:rPr lang="en-US" smtClean="0"/>
              <a:pPr/>
              <a:t>3/27/16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03" y="1524000"/>
            <a:ext cx="9144000" cy="2895601"/>
          </a:xfrm>
        </p:spPr>
        <p:txBody>
          <a:bodyPr/>
          <a:lstStyle/>
          <a:p>
            <a:r>
              <a:rPr lang="en-US" sz="7200" dirty="0" smtClean="0">
                <a:latin typeface="Bauhaus 93" pitchFamily="82" charset="0"/>
              </a:rPr>
              <a:t/>
            </a:r>
            <a:br>
              <a:rPr lang="en-US" sz="7200" dirty="0" smtClean="0">
                <a:latin typeface="Bauhaus 93" pitchFamily="82" charset="0"/>
              </a:rPr>
            </a:br>
            <a:endParaRPr lang="en-US" sz="7200" dirty="0">
              <a:latin typeface="Bauhaus 93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400800" cy="1752600"/>
          </a:xfrm>
        </p:spPr>
        <p:txBody>
          <a:bodyPr>
            <a:normAutofit/>
          </a:bodyPr>
          <a:lstStyle/>
          <a:p>
            <a:r>
              <a:rPr lang="en-US" sz="3900" b="1" dirty="0" smtClean="0">
                <a:solidFill>
                  <a:srgbClr val="0000FF"/>
                </a:solidFill>
                <a:latin typeface="Chalkduster"/>
              </a:rPr>
              <a:t>JENNIFER BIRN </a:t>
            </a:r>
          </a:p>
          <a:p>
            <a:r>
              <a:rPr lang="en-US" dirty="0" smtClean="0">
                <a:latin typeface="Chalkboard SE"/>
              </a:rPr>
              <a:t>YBA Talk for Amino Venice HS</a:t>
            </a:r>
          </a:p>
          <a:p>
            <a:r>
              <a:rPr lang="en-US" dirty="0">
                <a:latin typeface="Chalkboard SE"/>
              </a:rPr>
              <a:t>3</a:t>
            </a:r>
            <a:r>
              <a:rPr lang="en-US" dirty="0" smtClean="0">
                <a:latin typeface="Chalkboard SE"/>
              </a:rPr>
              <a:t>/28/16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6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Working at </a:t>
            </a:r>
            <a:r>
              <a:rPr lang="en-US" dirty="0" err="1" smtClean="0"/>
              <a:t>Bennigan’s</a:t>
            </a:r>
            <a:r>
              <a:rPr lang="en-US" dirty="0" smtClean="0"/>
              <a:t> I made lots of new friends, learned some responsibility…And made enough money to go to Cancun, so my parents let me go.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I’d planned to go to college at Boston University, which I’d fell in love with during a 7</a:t>
            </a:r>
            <a:r>
              <a:rPr lang="en-US" baseline="30000" dirty="0" smtClean="0"/>
              <a:t>th</a:t>
            </a:r>
            <a:r>
              <a:rPr lang="en-US" dirty="0" smtClean="0"/>
              <a:t> grade trip, but after getting in, my parents suggested I go to Arizona State University. It took me years to realize it may have been because BU was about $35,000/year and ASU was less than half that much. But – everything happens for a reason…even if that reason isn’t readily apparent.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FIRST JOB/COLLEGE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2" name="Picture 1" descr="Screen Shot 2014-11-11 at 10.19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3657600"/>
            <a:ext cx="7493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16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FIRST LIFE HICCUP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339975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My storybook life was interrupted for the first time after my first semester at college at Arizona State when my dad got very sick and I had to stay home a semester and take care of my sister, who was still in high school, while again working at </a:t>
            </a:r>
            <a:r>
              <a:rPr lang="en-US" dirty="0" err="1" smtClean="0"/>
              <a:t>Bennigan’s</a:t>
            </a:r>
            <a:r>
              <a:rPr lang="en-US" dirty="0" smtClean="0"/>
              <a:t>. My mom slept at the hospital most nights.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Thankfully and most importantly, after a couple of months my dad got better…But between medical bills and my dad not working, my parents couldn’t afford to send me back to college.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861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uhaus 93" pitchFamily="82" charset="0"/>
              </a:rPr>
              <a:t>PERSEVERANCE</a:t>
            </a:r>
            <a:r>
              <a:rPr lang="en-US" dirty="0">
                <a:latin typeface="Bauhaus 93" pitchFamily="82" charset="0"/>
              </a:rPr>
              <a:t/>
            </a:r>
            <a:br>
              <a:rPr lang="en-US" dirty="0">
                <a:latin typeface="Bauhaus 93" pitchFamily="82" charset="0"/>
              </a:rPr>
            </a:br>
            <a:r>
              <a:rPr lang="en-US" dirty="0">
                <a:latin typeface="Bauhaus 93" pitchFamily="82" charset="0"/>
              </a:rPr>
              <a:t>Back to School…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going back to ASU wasn’t acceptable for me so I saved money for a plane ticket, went back, slept on a friend’s couch, took the bus to Mesa Community College, a local school near ASU and worked at </a:t>
            </a:r>
            <a:r>
              <a:rPr lang="en-US" dirty="0" err="1" smtClean="0"/>
              <a:t>Bennigan’s</a:t>
            </a:r>
            <a:r>
              <a:rPr lang="en-US" dirty="0" smtClean="0"/>
              <a:t> in Arizona until I could save enough money and get financial aide to go back to Arizona State.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One semester later I was back at ASU and working at a bar near campus. I was pre-law because I was a good test-taker and thought I could be a good lawyer and get into Stanford Law School.</a:t>
            </a:r>
          </a:p>
        </p:txBody>
      </p:sp>
    </p:spTree>
    <p:extLst>
      <p:ext uri="{BB962C8B-B14F-4D97-AF65-F5344CB8AC3E}">
        <p14:creationId xmlns:p14="http://schemas.microsoft.com/office/powerpoint/2010/main" val="3102205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uhaus 93" pitchFamily="82" charset="0"/>
              </a:rPr>
              <a:t>NEW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While working at a music bar a popular band of the day called the Gin Blossoms broke up. I pitched the story to Rolling Stone and got my first rejection letter. It’s now framed.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But, when local music editors called the bar trying to reach the Gin Blossoms and they declined interviews, I asked them to give me an interview. They humored me and I got a job writing about music at the local newspaper. Afterwards my mom said, “Why don’t you change your major to journalism, it’s obviously what you like to do.”</a:t>
            </a:r>
          </a:p>
        </p:txBody>
      </p:sp>
      <p:pic>
        <p:nvPicPr>
          <p:cNvPr id="4" name="Picture 3" descr="gin blossom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438400"/>
            <a:ext cx="2133600" cy="208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13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"/>
          </a:xfrm>
        </p:spPr>
        <p:txBody>
          <a:bodyPr/>
          <a:lstStyle/>
          <a:p>
            <a:r>
              <a:rPr lang="en-US" dirty="0" smtClean="0"/>
              <a:t>Waitress to Columnist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So, I changed my major to journalism and the local newspaper (that for a long time wasn’t aware I hadn’t graduated yet!) gave me a column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colum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46753"/>
            <a:ext cx="6858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486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First post-college job…</a:t>
            </a:r>
            <a:br>
              <a:rPr lang="en-US" dirty="0" smtClean="0">
                <a:latin typeface="Bauhaus 93" pitchFamily="8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dirty="0" smtClean="0"/>
              <a:t>When I graduated college I was offered a job as a columnist and feature writer for The Arizona Republic.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14-11-12 at 9.19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438400"/>
            <a:ext cx="6032500" cy="396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1676400"/>
            <a:ext cx="3121152" cy="290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12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hungry…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was happy to have a fun job where I continued to grow and learn at The Arizona Republic, but I wanted to move to NYC and write for a big glossy magazine like Details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14-11-12 at 9.24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819400"/>
            <a:ext cx="6870700" cy="40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83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Details temporarily went out of business because Maxim took over the category – so I wanted to work for Maxim…</a:t>
            </a:r>
          </a:p>
          <a:p>
            <a:endParaRPr lang="en-US" dirty="0"/>
          </a:p>
          <a:p>
            <a:r>
              <a:rPr lang="en-US" dirty="0" smtClean="0"/>
              <a:t>I’d try to brainstorm brilliant story ideas and would email them to the editors.</a:t>
            </a:r>
          </a:p>
          <a:p>
            <a:endParaRPr lang="en-US" dirty="0"/>
          </a:p>
          <a:p>
            <a:r>
              <a:rPr lang="en-US" dirty="0" smtClean="0"/>
              <a:t>Finally one responded.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81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Pays off…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This was my first article for Maxim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maxim 9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93900"/>
            <a:ext cx="65405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65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I was still hungry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590801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 smtClean="0"/>
              <a:t>I sent out a classified ad about myself to magazine editors that I could turn around a story better and faster than anyone else.</a:t>
            </a:r>
          </a:p>
          <a:p>
            <a:endParaRPr lang="en-US" sz="9600" dirty="0" smtClean="0"/>
          </a:p>
          <a:p>
            <a:r>
              <a:rPr lang="en-US" sz="9600" dirty="0" smtClean="0"/>
              <a:t>I wanted to travel, but didn’t have money to travel, so I bartended and pitched magazines stories that would pay me to travel. I covered fashion week in Paris for Us Weekly, Survivor in Panama for In Touch Weekly and did a story on a then Denver Bronco in Colorado for ESPN Magazine. </a:t>
            </a:r>
          </a:p>
          <a:p>
            <a:endParaRPr lang="en-US" sz="9600" dirty="0"/>
          </a:p>
          <a:p>
            <a:r>
              <a:rPr lang="en-US" sz="9600" dirty="0" smtClean="0"/>
              <a:t>Celebrity weeklies started growing, they became really competitive and so did the salaries , so I went staff…And worked for them all….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693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457200" y="5715000"/>
            <a:ext cx="8229600" cy="990600"/>
          </a:xfrm>
        </p:spPr>
        <p:txBody>
          <a:bodyPr/>
          <a:lstStyle/>
          <a:p>
            <a:r>
              <a:rPr lang="en-US" sz="3600" dirty="0" smtClean="0">
                <a:latin typeface="Chalkboard"/>
              </a:rPr>
              <a:t>I knew what I wanted to do from a very young age</a:t>
            </a:r>
            <a:endParaRPr lang="en-US" sz="3600" dirty="0">
              <a:latin typeface="Chalkboard"/>
            </a:endParaRPr>
          </a:p>
        </p:txBody>
      </p:sp>
      <p:pic>
        <p:nvPicPr>
          <p:cNvPr id="4" name="Content Placeholder 3" descr="MENewspaper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 b="22502"/>
          <a:stretch>
            <a:fillRect/>
          </a:stretch>
        </p:blipFill>
        <p:spPr>
          <a:xfrm>
            <a:off x="1295400" y="533400"/>
            <a:ext cx="6477000" cy="4670914"/>
          </a:xfrm>
        </p:spPr>
      </p:pic>
    </p:spTree>
    <p:extLst>
      <p:ext uri="{BB962C8B-B14F-4D97-AF65-F5344CB8AC3E}">
        <p14:creationId xmlns:p14="http://schemas.microsoft.com/office/powerpoint/2010/main" val="521136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weekli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9600"/>
            <a:ext cx="73787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16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457200"/>
            <a:ext cx="8229600" cy="457200"/>
          </a:xfrm>
        </p:spPr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6" name="Content Placeholder 5" descr="celeb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0" b="4518"/>
          <a:stretch/>
        </p:blipFill>
        <p:spPr>
          <a:xfrm>
            <a:off x="457200" y="178144"/>
            <a:ext cx="8229600" cy="6984656"/>
          </a:xfrm>
        </p:spPr>
      </p:pic>
    </p:spTree>
    <p:extLst>
      <p:ext uri="{BB962C8B-B14F-4D97-AF65-F5344CB8AC3E}">
        <p14:creationId xmlns:p14="http://schemas.microsoft.com/office/powerpoint/2010/main" val="4169336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I met Sir Richard Branson</a:t>
            </a:r>
            <a:endParaRPr lang="en-US" dirty="0"/>
          </a:p>
        </p:txBody>
      </p:sp>
      <p:pic>
        <p:nvPicPr>
          <p:cNvPr id="4" name="Content Placeholder 3" descr="Branso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6" b="17416"/>
          <a:stretch>
            <a:fillRect/>
          </a:stretch>
        </p:blipFill>
        <p:spPr>
          <a:xfrm>
            <a:off x="381000" y="1447800"/>
            <a:ext cx="8229600" cy="4602163"/>
          </a:xfrm>
        </p:spPr>
      </p:pic>
    </p:spTree>
    <p:extLst>
      <p:ext uri="{BB962C8B-B14F-4D97-AF65-F5344CB8AC3E}">
        <p14:creationId xmlns:p14="http://schemas.microsoft.com/office/powerpoint/2010/main" val="3139551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chances free of fear…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en-US" dirty="0" smtClean="0"/>
              <a:t>Not knowing much about the brilliant entrepreneur I told him I had an idea...It led to seven years and counting consulting for Virgin brands.</a:t>
            </a:r>
          </a:p>
          <a:p>
            <a:endParaRPr lang="en-US" dirty="0"/>
          </a:p>
          <a:p>
            <a:r>
              <a:rPr lang="en-US" dirty="0" smtClean="0"/>
              <a:t>Lesson: It reaffirmed, don’t be afraid. If I knew then what I know about him now, I may never have been so bold.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487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Chapters…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got bored of knowing every detail of Kim </a:t>
            </a:r>
            <a:r>
              <a:rPr lang="en-US" dirty="0" err="1" smtClean="0"/>
              <a:t>Kardashian</a:t>
            </a:r>
            <a:r>
              <a:rPr lang="en-US" dirty="0" smtClean="0"/>
              <a:t>, </a:t>
            </a:r>
            <a:r>
              <a:rPr lang="en-US" dirty="0" err="1" smtClean="0"/>
              <a:t>Snooki</a:t>
            </a:r>
            <a:r>
              <a:rPr lang="en-US" dirty="0" smtClean="0"/>
              <a:t> and Lindsay </a:t>
            </a:r>
            <a:r>
              <a:rPr lang="en-US" dirty="0" err="1" smtClean="0"/>
              <a:t>Lohan’s</a:t>
            </a:r>
            <a:r>
              <a:rPr lang="en-US" dirty="0" smtClean="0"/>
              <a:t> lives and took writing classes at UCLA after work for extra stimulation.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endParaRPr lang="en-US" dirty="0"/>
          </a:p>
        </p:txBody>
      </p:sp>
      <p:pic>
        <p:nvPicPr>
          <p:cNvPr id="4" name="Picture 3" descr="Screen Shot 2014-11-12 at 10.38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048000"/>
            <a:ext cx="39751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07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then…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realized I was enjoying the creative writing assignments in class and the marketing and events I was doing with Virgin brands more than my job at OK!, so I quit and decided I’d figure out what was next.</a:t>
            </a:r>
          </a:p>
          <a:p>
            <a:endParaRPr lang="en-US" dirty="0"/>
          </a:p>
          <a:p>
            <a:r>
              <a:rPr lang="en-US" dirty="0" smtClean="0"/>
              <a:t>Full of energy and with an innate love to work, I didn’t have any days off….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795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did Nano</a:t>
            </a:r>
            <a:endParaRPr lang="en-US" dirty="0"/>
          </a:p>
        </p:txBody>
      </p:sp>
      <p:pic>
        <p:nvPicPr>
          <p:cNvPr id="4" name="Content Placeholder 3" descr="Screen Shot 2014-11-12 at 10.50.4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7" b="7707"/>
          <a:stretch>
            <a:fillRect/>
          </a:stretch>
        </p:blipFill>
        <p:spPr>
          <a:xfrm>
            <a:off x="381000" y="19050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927344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cast and produced an indie film…</a:t>
            </a:r>
            <a:endParaRPr lang="en-US" dirty="0"/>
          </a:p>
        </p:txBody>
      </p:sp>
      <p:pic>
        <p:nvPicPr>
          <p:cNvPr id="4" name="Content Placeholder 3" descr="Screen Shot 2014-11-12 at 10.52.0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0" b="85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03484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do marketing and PR for cool brands like hello</a:t>
            </a:r>
            <a:endParaRPr lang="en-US" dirty="0"/>
          </a:p>
        </p:txBody>
      </p:sp>
      <p:pic>
        <p:nvPicPr>
          <p:cNvPr id="4" name="Content Placeholder 3" descr="Hello Products Collection 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9" b="77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444290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30367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Current Role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927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INTRODUCTION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My name is Jennifer Birn. I was a successful writer, reporter and editor at magazines for several years before leaving the world of 9 to 5 five years ago to figure out what I wanted to do next.</a:t>
            </a:r>
          </a:p>
          <a:p>
            <a:endParaRPr lang="en-US" dirty="0"/>
          </a:p>
          <a:p>
            <a:r>
              <a:rPr lang="en-US" dirty="0" smtClean="0"/>
              <a:t>Based on relationships I made and things I learned while a journalist, today I own a creative consulting company called </a:t>
            </a:r>
            <a:r>
              <a:rPr lang="en-US" dirty="0" err="1" smtClean="0"/>
              <a:t>Simplyjen</a:t>
            </a:r>
            <a:r>
              <a:rPr lang="en-US" dirty="0" smtClean="0"/>
              <a:t> Creative Consulting and I’m able to work from home, consulting on a varied slate, marketing strategy and PR for brands, including Hello Products and currently launching a new fruit wine </a:t>
            </a:r>
            <a:r>
              <a:rPr lang="en-US" dirty="0" err="1" smtClean="0"/>
              <a:t>jello</a:t>
            </a:r>
            <a:r>
              <a:rPr lang="en-US" dirty="0" smtClean="0"/>
              <a:t> shots company, running and doing PR for celebrity-driven events, to freelancing and consulting for magazines like Maxim </a:t>
            </a:r>
            <a:r>
              <a:rPr lang="en-US" dirty="0"/>
              <a:t>Magazine, where I filled in as West Coast Editor last </a:t>
            </a:r>
            <a:r>
              <a:rPr lang="en-US" dirty="0" smtClean="0"/>
              <a:t>year. I also cast and produced my first indie film last year – starring Tommy Chong, Once Upon a Time’s wicked witch Rebecca </a:t>
            </a:r>
            <a:r>
              <a:rPr lang="en-US" dirty="0" err="1" smtClean="0"/>
              <a:t>Mader</a:t>
            </a:r>
            <a:r>
              <a:rPr lang="en-US" dirty="0" smtClean="0"/>
              <a:t> and  Twilight’s Booboo Stewart</a:t>
            </a:r>
            <a:r>
              <a:rPr lang="en-US" dirty="0"/>
              <a:t> </a:t>
            </a:r>
            <a:r>
              <a:rPr lang="en-US" dirty="0" smtClean="0"/>
              <a:t>and recently turned in a novel I wrote with a former NFL player.</a:t>
            </a:r>
          </a:p>
          <a:p>
            <a:endParaRPr lang="en-US" dirty="0"/>
          </a:p>
          <a:p>
            <a:r>
              <a:rPr lang="en-US" dirty="0" smtClean="0"/>
              <a:t>When I</a:t>
            </a:r>
            <a:r>
              <a:rPr lang="fr-FR" dirty="0" smtClean="0"/>
              <a:t>’</a:t>
            </a:r>
            <a:r>
              <a:rPr lang="en-US" dirty="0" smtClean="0"/>
              <a:t>m not working, I’m hanging out with friends, playing tennis, traveling, volunteering or doing yoga – because life is about a balance.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83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000006"/>
              </p:ext>
            </p:extLst>
          </p:nvPr>
        </p:nvGraphicFramePr>
        <p:xfrm>
          <a:off x="457200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 Compensation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895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Lessons I learned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smtClean="0"/>
              <a:t>Maintain balance between work and play for longevity.</a:t>
            </a:r>
            <a:endParaRPr lang="en-US" dirty="0"/>
          </a:p>
          <a:p>
            <a:r>
              <a:rPr lang="en-US" dirty="0" smtClean="0"/>
              <a:t>In addition to work I love…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trav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09800"/>
            <a:ext cx="59944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115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exercis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21" t="-4039" r="-10915" b="4039"/>
          <a:stretch/>
        </p:blipFill>
        <p:spPr>
          <a:xfrm>
            <a:off x="457200" y="-215900"/>
            <a:ext cx="8229600" cy="6799263"/>
          </a:xfrm>
        </p:spPr>
      </p:pic>
    </p:spTree>
    <p:extLst>
      <p:ext uri="{BB962C8B-B14F-4D97-AF65-F5344CB8AC3E}">
        <p14:creationId xmlns:p14="http://schemas.microsoft.com/office/powerpoint/2010/main" val="6496422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olunterr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" t="10687" r="-926" b="7360"/>
          <a:stretch/>
        </p:blipFill>
        <p:spPr>
          <a:xfrm>
            <a:off x="533400" y="94571"/>
            <a:ext cx="8229600" cy="6744272"/>
          </a:xfrm>
        </p:spPr>
      </p:pic>
    </p:spTree>
    <p:extLst>
      <p:ext uri="{BB962C8B-B14F-4D97-AF65-F5344CB8AC3E}">
        <p14:creationId xmlns:p14="http://schemas.microsoft.com/office/powerpoint/2010/main" val="31641509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QUESTION AND ANSWER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4098" name="Picture 2" descr="C:\Users\stephen.minix\AppData\Local\Microsoft\Windows\Temporary Internet Files\Content.IE5\H06GTAOS\MC90038544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826" y="1600200"/>
            <a:ext cx="633634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18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CLOUD OF ME</a:t>
            </a:r>
            <a:endParaRPr lang="en-US" dirty="0"/>
          </a:p>
        </p:txBody>
      </p:sp>
      <p:pic>
        <p:nvPicPr>
          <p:cNvPr id="6" name="Content Placeholder 5" descr="Screen Shot 2014-11-11 at 9.13.5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" r="51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04377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11-29 at 7.34.43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81" t="7119" r="-227" b="3145"/>
          <a:stretch/>
        </p:blipFill>
        <p:spPr>
          <a:xfrm>
            <a:off x="786134" y="472124"/>
            <a:ext cx="7484780" cy="5991083"/>
          </a:xfrm>
        </p:spPr>
      </p:pic>
    </p:spTree>
    <p:extLst>
      <p:ext uri="{BB962C8B-B14F-4D97-AF65-F5344CB8AC3E}">
        <p14:creationId xmlns:p14="http://schemas.microsoft.com/office/powerpoint/2010/main" val="1813387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Bauhaus 93" pitchFamily="82" charset="0"/>
              </a:rPr>
              <a:t>Early</a:t>
            </a:r>
            <a:r>
              <a:rPr lang="en-US" dirty="0"/>
              <a:t> Years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 lived in a suburban neighborhood in Houston, TX until I was I was 12-years-old. I was a bit shy, but when I was 10-years-old the most popular girl in school said to me, “You should smile more, you have a pretty smile.” That’s all it took for me to come out of my shell – someone I looked up to believing in me.</a:t>
            </a:r>
          </a:p>
          <a:p>
            <a:endParaRPr lang="en-US" dirty="0"/>
          </a:p>
          <a:p>
            <a:r>
              <a:rPr lang="en-US" dirty="0" smtClean="0"/>
              <a:t>By the following year, when I was in 6</a:t>
            </a:r>
            <a:r>
              <a:rPr lang="en-US" baseline="30000" dirty="0" smtClean="0"/>
              <a:t>th</a:t>
            </a:r>
            <a:r>
              <a:rPr lang="en-US" dirty="0" smtClean="0"/>
              <a:t> grade, I had enough confidence to run for class Treasurer. I didn’t win, but I enjoyed the campaign where I asked everyone to “Save Every Penny and Vote for Jenny.” It was the first of several failures I’d learn from on my road to many successes.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638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Bauhaus 93" pitchFamily="82" charset="0"/>
              </a:rPr>
              <a:t>Early</a:t>
            </a:r>
            <a:r>
              <a:rPr lang="en-US" dirty="0"/>
              <a:t> Years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grew up in a picture perfect family with my mom, dad, one sister and a dog. My parents set high standards for my sister and I (we had to get at least </a:t>
            </a:r>
            <a:r>
              <a:rPr lang="en-US" dirty="0" err="1" smtClean="0"/>
              <a:t>Bs</a:t>
            </a:r>
            <a:r>
              <a:rPr lang="en-US" dirty="0" smtClean="0"/>
              <a:t>, but As were expected) but they always believed in us and told us </a:t>
            </a:r>
            <a:r>
              <a:rPr lang="en-US" sz="3600" dirty="0" smtClean="0"/>
              <a:t>we could do whatever we wanted to do – after we went to college. </a:t>
            </a:r>
          </a:p>
          <a:p>
            <a:r>
              <a:rPr lang="en-US" sz="2600" dirty="0" smtClean="0"/>
              <a:t>In the meantime they exposed us to as much as they could and I took tennis lessons, soccer twice a week, gymnastic twice/week and art classes.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943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102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 b="22502"/>
          <a:stretch>
            <a:fillRect/>
          </a:stretch>
        </p:blipFill>
        <p:spPr>
          <a:xfrm rot="16200000" flipH="1" flipV="1"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902303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SCHOOL/FIRST JOB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01" y="1524000"/>
            <a:ext cx="8229600" cy="339975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When I was 12 we moved from Texas to Long Island. I attended Commack High School in Commack, NY. I was the ‘new girl’ in 7</a:t>
            </a:r>
            <a:r>
              <a:rPr lang="en-US" baseline="30000" dirty="0" smtClean="0"/>
              <a:t>th</a:t>
            </a:r>
            <a:r>
              <a:rPr lang="en-US" dirty="0" smtClean="0"/>
              <a:t> grade – and I didn’t have a New York accent so people though I sounded funny.</a:t>
            </a:r>
          </a:p>
          <a:p>
            <a:endParaRPr lang="en-US" dirty="0"/>
          </a:p>
          <a:p>
            <a:r>
              <a:rPr lang="en-US" dirty="0" smtClean="0"/>
              <a:t>I did well in English and decided I wanted to be a writer.</a:t>
            </a:r>
          </a:p>
          <a:p>
            <a:endParaRPr lang="en-US" dirty="0"/>
          </a:p>
          <a:p>
            <a:r>
              <a:rPr lang="en-US" dirty="0" smtClean="0"/>
              <a:t>More important to me at the time, I wanted to go to Cancun for my senior trip. My parents said no. Well, they said they weren’t paying for it, so I walked down the street to </a:t>
            </a:r>
            <a:r>
              <a:rPr lang="en-US" dirty="0" err="1" smtClean="0"/>
              <a:t>Bennigan’s</a:t>
            </a:r>
            <a:r>
              <a:rPr lang="en-US" dirty="0" smtClean="0"/>
              <a:t> where I got my first job, as a hostess, at 16.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pic>
        <p:nvPicPr>
          <p:cNvPr id="4" name="Picture 3" descr="Screen Shot 2014-11-11 at 9.21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1917">
            <a:off x="5316107" y="4766278"/>
            <a:ext cx="2399759" cy="180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6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4349</TotalTime>
  <Words>1586</Words>
  <Application>Microsoft Macintosh PowerPoint</Application>
  <PresentationFormat>On-screen Show (4:3)</PresentationFormat>
  <Paragraphs>138</Paragraphs>
  <Slides>34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Executive</vt:lpstr>
      <vt:lpstr> </vt:lpstr>
      <vt:lpstr>I knew what I wanted to do from a very young age</vt:lpstr>
      <vt:lpstr>INTRODUCTION</vt:lpstr>
      <vt:lpstr>WORD CLOUD OF ME</vt:lpstr>
      <vt:lpstr>PowerPoint Presentation</vt:lpstr>
      <vt:lpstr>The Early Years</vt:lpstr>
      <vt:lpstr>The Early Years</vt:lpstr>
      <vt:lpstr>PowerPoint Presentation</vt:lpstr>
      <vt:lpstr>HIGH SCHOOL/FIRST JOB</vt:lpstr>
      <vt:lpstr>FIRST JOB/COLLEGE</vt:lpstr>
      <vt:lpstr>FIRST LIFE HICCUP</vt:lpstr>
      <vt:lpstr>PERSEVERANCE Back to School…</vt:lpstr>
      <vt:lpstr>NEW DIRECTION</vt:lpstr>
      <vt:lpstr>Waitress to Columnist  </vt:lpstr>
      <vt:lpstr>First post-college job… </vt:lpstr>
      <vt:lpstr>Still hungry… </vt:lpstr>
      <vt:lpstr>Persistence…</vt:lpstr>
      <vt:lpstr>Pays off…</vt:lpstr>
      <vt:lpstr>But I was still hungry </vt:lpstr>
      <vt:lpstr>CAREER</vt:lpstr>
      <vt:lpstr> </vt:lpstr>
      <vt:lpstr>I met Sir Richard Branson</vt:lpstr>
      <vt:lpstr>Take chances free of fear…</vt:lpstr>
      <vt:lpstr>New Chapters…</vt:lpstr>
      <vt:lpstr>And then… </vt:lpstr>
      <vt:lpstr>I did Nano</vt:lpstr>
      <vt:lpstr>I cast and produced an indie film…</vt:lpstr>
      <vt:lpstr>I do marketing and PR for cool brands like hello</vt:lpstr>
      <vt:lpstr>Current Role</vt:lpstr>
      <vt:lpstr>Career Compensation</vt:lpstr>
      <vt:lpstr>Lessons I learned </vt:lpstr>
      <vt:lpstr>PowerPoint Presentation</vt:lpstr>
      <vt:lpstr>PowerPoint Presentation</vt:lpstr>
      <vt:lpstr>QUESTION AND ANSWER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Jennifer Birn</cp:lastModifiedBy>
  <cp:revision>45</cp:revision>
  <dcterms:created xsi:type="dcterms:W3CDTF">2013-01-02T21:12:08Z</dcterms:created>
  <dcterms:modified xsi:type="dcterms:W3CDTF">2016-03-28T01:57:57Z</dcterms:modified>
</cp:coreProperties>
</file>