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diagrams/drawing4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diagrams/colors4.xml" ContentType="application/vnd.openxmlformats-officedocument.drawingml.diagramColors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quickStyle3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4.xml" ContentType="application/vnd.openxmlformats-officedocument.drawingml.diagramLayout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quickStyle4.xml" ContentType="application/vnd.openxmlformats-officedocument.drawingml.diagramStyle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colors3.xml" ContentType="application/vnd.openxmlformats-officedocument.drawingml.diagramColors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slideLayouts/slideLayout1.xml" ContentType="application/vnd.openxmlformats-officedocument.presentationml.slideLayout+xml"/>
  <Override PartName="/ppt/diagrams/data4.xml" ContentType="application/vnd.openxmlformats-officedocument.drawingml.diagramData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80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1" r:id="rId17"/>
    <p:sldId id="275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/>
            <a:t>I started working in R/E for my parents</a:t>
          </a:r>
          <a:endParaRPr lang="en-US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/>
            <a:t>Became a police officer </a:t>
          </a:r>
          <a:endParaRPr lang="en-US" dirty="0"/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/>
            <a:t>Private Investigator for Loyola Marymount University (LMU).</a:t>
          </a:r>
          <a:endParaRPr lang="en-US" dirty="0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0515A5CF-F9B4-3B4F-A706-2D3ED8A4B392}">
      <dgm:prSet phldrT="[Text]"/>
      <dgm:spPr/>
      <dgm:t>
        <a:bodyPr/>
        <a:lstStyle/>
        <a:p>
          <a:r>
            <a:rPr lang="en-US" dirty="0" smtClean="0"/>
            <a:t>I am now president and partner of family owned business TPER, Inc.</a:t>
          </a:r>
          <a:endParaRPr lang="en-US" dirty="0"/>
        </a:p>
      </dgm:t>
    </dgm:pt>
    <dgm:pt modelId="{82819CA1-4D9D-3A44-930A-4493656DFE15}" type="parTrans" cxnId="{E30A2849-02DB-B141-97ED-8E0F22D80A52}">
      <dgm:prSet/>
      <dgm:spPr/>
      <dgm:t>
        <a:bodyPr/>
        <a:lstStyle/>
        <a:p>
          <a:endParaRPr lang="en-US"/>
        </a:p>
      </dgm:t>
    </dgm:pt>
    <dgm:pt modelId="{EEABF085-247F-3443-AEEE-BEF6EC409732}" type="sibTrans" cxnId="{E30A2849-02DB-B141-97ED-8E0F22D80A52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AE39372B-7315-FB4C-9B54-B976BD3DB42D}" type="pres">
      <dgm:prSet presAssocID="{117D8BAD-65C0-428B-B763-D5C262BA017E}" presName="arrowDiagram4" presStyleCnt="0"/>
      <dgm:spPr/>
    </dgm:pt>
    <dgm:pt modelId="{2E5A4F9B-EFC4-554B-B8F7-6EB239210F1A}" type="pres">
      <dgm:prSet presAssocID="{9DF16435-D83C-43CC-88F7-B2FF0728BDD3}" presName="bullet4a" presStyleLbl="node1" presStyleIdx="0" presStyleCnt="4"/>
      <dgm:spPr/>
    </dgm:pt>
    <dgm:pt modelId="{BC04F05E-5C61-414B-B8E7-5627C590FA79}" type="pres">
      <dgm:prSet presAssocID="{9DF16435-D83C-43CC-88F7-B2FF0728BDD3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BC1C3-206E-8740-8210-E6FF73C52329}" type="pres">
      <dgm:prSet presAssocID="{2D8EC281-7FD2-4949-B782-9554AE8D8903}" presName="bullet4b" presStyleLbl="node1" presStyleIdx="1" presStyleCnt="4"/>
      <dgm:spPr/>
    </dgm:pt>
    <dgm:pt modelId="{D6F8ED7D-6FD1-124A-9C7A-696D6F027093}" type="pres">
      <dgm:prSet presAssocID="{2D8EC281-7FD2-4949-B782-9554AE8D8903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9CFA9-ED54-0D40-90AF-F0A6A76A9CB7}" type="pres">
      <dgm:prSet presAssocID="{916EA4CA-F191-44E9-BDEC-685BAEB5F89C}" presName="bullet4c" presStyleLbl="node1" presStyleIdx="2" presStyleCnt="4"/>
      <dgm:spPr/>
    </dgm:pt>
    <dgm:pt modelId="{A9C694B4-E364-714D-9E7B-04F882302767}" type="pres">
      <dgm:prSet presAssocID="{916EA4CA-F191-44E9-BDEC-685BAEB5F89C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A5725-954B-9340-BA65-F79E78FC2AAF}" type="pres">
      <dgm:prSet presAssocID="{0515A5CF-F9B4-3B4F-A706-2D3ED8A4B392}" presName="bullet4d" presStyleLbl="node1" presStyleIdx="3" presStyleCnt="4"/>
      <dgm:spPr/>
    </dgm:pt>
    <dgm:pt modelId="{28A7F13C-2C59-0E42-A028-CE131F95713D}" type="pres">
      <dgm:prSet presAssocID="{0515A5CF-F9B4-3B4F-A706-2D3ED8A4B392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B6ADBAC4-1859-0943-A1D7-52B77EBD0496}" type="presOf" srcId="{2D8EC281-7FD2-4949-B782-9554AE8D8903}" destId="{D6F8ED7D-6FD1-124A-9C7A-696D6F027093}" srcOrd="0" destOrd="0" presId="urn:microsoft.com/office/officeart/2005/8/layout/arrow2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1AAA78FA-A182-0743-9256-FE3F775DAE2D}" type="presOf" srcId="{9DF16435-D83C-43CC-88F7-B2FF0728BDD3}" destId="{BC04F05E-5C61-414B-B8E7-5627C590FA79}" srcOrd="0" destOrd="0" presId="urn:microsoft.com/office/officeart/2005/8/layout/arrow2"/>
    <dgm:cxn modelId="{1F615A82-7731-8945-9201-48CFD5130CF3}" type="presOf" srcId="{0515A5CF-F9B4-3B4F-A706-2D3ED8A4B392}" destId="{28A7F13C-2C59-0E42-A028-CE131F95713D}" srcOrd="0" destOrd="0" presId="urn:microsoft.com/office/officeart/2005/8/layout/arrow2"/>
    <dgm:cxn modelId="{E30A2849-02DB-B141-97ED-8E0F22D80A52}" srcId="{117D8BAD-65C0-428B-B763-D5C262BA017E}" destId="{0515A5CF-F9B4-3B4F-A706-2D3ED8A4B392}" srcOrd="3" destOrd="0" parTransId="{82819CA1-4D9D-3A44-930A-4493656DFE15}" sibTransId="{EEABF085-247F-3443-AEEE-BEF6EC409732}"/>
    <dgm:cxn modelId="{42DF7098-0580-A145-8C6E-3FDCC3F34DAF}" type="presOf" srcId="{916EA4CA-F191-44E9-BDEC-685BAEB5F89C}" destId="{A9C694B4-E364-714D-9E7B-04F882302767}" srcOrd="0" destOrd="0" presId="urn:microsoft.com/office/officeart/2005/8/layout/arrow2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0424906C-F5C9-474B-8DE3-C888DBD99633}" type="presParOf" srcId="{2CA1C279-8CAF-4522-A11C-0306FA8C7E1F}" destId="{AE39372B-7315-FB4C-9B54-B976BD3DB42D}" srcOrd="1" destOrd="0" presId="urn:microsoft.com/office/officeart/2005/8/layout/arrow2"/>
    <dgm:cxn modelId="{9609C6BC-6E7F-104B-B627-4229404F7D42}" type="presParOf" srcId="{AE39372B-7315-FB4C-9B54-B976BD3DB42D}" destId="{2E5A4F9B-EFC4-554B-B8F7-6EB239210F1A}" srcOrd="0" destOrd="0" presId="urn:microsoft.com/office/officeart/2005/8/layout/arrow2"/>
    <dgm:cxn modelId="{868C94A9-E6D2-1D41-9B5D-6D76BD508126}" type="presParOf" srcId="{AE39372B-7315-FB4C-9B54-B976BD3DB42D}" destId="{BC04F05E-5C61-414B-B8E7-5627C590FA79}" srcOrd="1" destOrd="0" presId="urn:microsoft.com/office/officeart/2005/8/layout/arrow2"/>
    <dgm:cxn modelId="{6E2A7BE4-52A6-6F43-B845-D68AD2871FB5}" type="presParOf" srcId="{AE39372B-7315-FB4C-9B54-B976BD3DB42D}" destId="{01CBC1C3-206E-8740-8210-E6FF73C52329}" srcOrd="2" destOrd="0" presId="urn:microsoft.com/office/officeart/2005/8/layout/arrow2"/>
    <dgm:cxn modelId="{6A3CBFA1-E91B-EA41-BBCF-B7C395167C04}" type="presParOf" srcId="{AE39372B-7315-FB4C-9B54-B976BD3DB42D}" destId="{D6F8ED7D-6FD1-124A-9C7A-696D6F027093}" srcOrd="3" destOrd="0" presId="urn:microsoft.com/office/officeart/2005/8/layout/arrow2"/>
    <dgm:cxn modelId="{205158DC-CABF-9F4F-90FD-D13218AAFF76}" type="presParOf" srcId="{AE39372B-7315-FB4C-9B54-B976BD3DB42D}" destId="{02D9CFA9-ED54-0D40-90AF-F0A6A76A9CB7}" srcOrd="4" destOrd="0" presId="urn:microsoft.com/office/officeart/2005/8/layout/arrow2"/>
    <dgm:cxn modelId="{BC9C80D7-B943-4A47-BFBC-9B754F7FDD9B}" type="presParOf" srcId="{AE39372B-7315-FB4C-9B54-B976BD3DB42D}" destId="{A9C694B4-E364-714D-9E7B-04F882302767}" srcOrd="5" destOrd="0" presId="urn:microsoft.com/office/officeart/2005/8/layout/arrow2"/>
    <dgm:cxn modelId="{1F882732-E90B-DF44-9E27-51FDB09C22EA}" type="presParOf" srcId="{AE39372B-7315-FB4C-9B54-B976BD3DB42D}" destId="{EC7A5725-954B-9340-BA65-F79E78FC2AAF}" srcOrd="6" destOrd="0" presId="urn:microsoft.com/office/officeart/2005/8/layout/arrow2"/>
    <dgm:cxn modelId="{9E218CF8-2C5A-CB42-9E63-3CC25E8E6965}" type="presParOf" srcId="{AE39372B-7315-FB4C-9B54-B976BD3DB42D}" destId="{28A7F13C-2C59-0E42-A028-CE131F95713D}" srcOrd="7" destOrd="0" presId="urn:microsoft.com/office/officeart/2005/8/layout/arrow2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92BB5-202E-4C43-A0C7-EA8EBEBBD3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2410D-D72C-42D7-898F-A0C468AE9E3B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6F6C4B08-68DA-4328-BC4D-B3799EA7934D}" type="parTrans" cxnId="{562779D4-6019-4905-B1AD-EED24B70F4C4}">
      <dgm:prSet/>
      <dgm:spPr/>
      <dgm:t>
        <a:bodyPr/>
        <a:lstStyle/>
        <a:p>
          <a:endParaRPr lang="en-US"/>
        </a:p>
      </dgm:t>
    </dgm:pt>
    <dgm:pt modelId="{18905D7A-29FC-4387-BFC8-9D0DB0547B38}" type="sibTrans" cxnId="{562779D4-6019-4905-B1AD-EED24B70F4C4}">
      <dgm:prSet/>
      <dgm:spPr/>
      <dgm:t>
        <a:bodyPr/>
        <a:lstStyle/>
        <a:p>
          <a:endParaRPr lang="en-US"/>
        </a:p>
      </dgm:t>
    </dgm:pt>
    <dgm:pt modelId="{EA158EEE-DF82-452F-8259-9EA9C74E1B5F}">
      <dgm:prSet phldrT="[Text]"/>
      <dgm:spPr/>
      <dgm:t>
        <a:bodyPr/>
        <a:lstStyle/>
        <a:p>
          <a:r>
            <a:rPr lang="en-US" dirty="0" smtClean="0"/>
            <a:t>Family Owned and operated.  My parents are the founders, I grew up in the business was working at the age of 13 and partnered seven years ago at the age of 32. </a:t>
          </a:r>
          <a:endParaRPr lang="en-US" dirty="0"/>
        </a:p>
      </dgm:t>
    </dgm:pt>
    <dgm:pt modelId="{C119AB39-B01B-4994-9FA3-CCB1751E41BC}" type="parTrans" cxnId="{34FB3A0F-A27A-4D59-BD69-EA5A9EAA1198}">
      <dgm:prSet/>
      <dgm:spPr/>
      <dgm:t>
        <a:bodyPr/>
        <a:lstStyle/>
        <a:p>
          <a:endParaRPr lang="en-US"/>
        </a:p>
      </dgm:t>
    </dgm:pt>
    <dgm:pt modelId="{7AACA0E2-8A47-47A6-BBF8-D19D27326923}" type="sibTrans" cxnId="{34FB3A0F-A27A-4D59-BD69-EA5A9EAA1198}">
      <dgm:prSet/>
      <dgm:spPr/>
      <dgm:t>
        <a:bodyPr/>
        <a:lstStyle/>
        <a:p>
          <a:endParaRPr lang="en-US"/>
        </a:p>
      </dgm:t>
    </dgm:pt>
    <dgm:pt modelId="{38F9CBC8-3D92-431C-8160-40C6AEECE7E8}">
      <dgm:prSet phldrT="[Text]"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E45ABB2A-7B32-470C-96ED-D6EA021DAFC6}" type="parTrans" cxnId="{307940D6-AE71-487C-9267-33AD5A64A32B}">
      <dgm:prSet/>
      <dgm:spPr/>
      <dgm:t>
        <a:bodyPr/>
        <a:lstStyle/>
        <a:p>
          <a:endParaRPr lang="en-US"/>
        </a:p>
      </dgm:t>
    </dgm:pt>
    <dgm:pt modelId="{198EBE32-0C6A-43C7-BD4A-1CC7DF9789AB}" type="sibTrans" cxnId="{307940D6-AE71-487C-9267-33AD5A64A32B}">
      <dgm:prSet/>
      <dgm:spPr/>
      <dgm:t>
        <a:bodyPr/>
        <a:lstStyle/>
        <a:p>
          <a:endParaRPr lang="en-US"/>
        </a:p>
      </dgm:t>
    </dgm:pt>
    <dgm:pt modelId="{F81E93E4-D69A-489B-8428-E516A27E1840}">
      <dgm:prSet phldrT="[Text]"/>
      <dgm:spPr/>
      <dgm:t>
        <a:bodyPr/>
        <a:lstStyle/>
        <a:p>
          <a:r>
            <a:rPr lang="en-US" dirty="0" smtClean="0"/>
            <a:t>10 employees</a:t>
          </a:r>
          <a:endParaRPr lang="en-US" dirty="0"/>
        </a:p>
      </dgm:t>
    </dgm:pt>
    <dgm:pt modelId="{7CE558BF-E3F5-4592-9430-24572B927E93}" type="parTrans" cxnId="{F1BF17F4-50ED-4621-8F69-44A412EB74EC}">
      <dgm:prSet/>
      <dgm:spPr/>
      <dgm:t>
        <a:bodyPr/>
        <a:lstStyle/>
        <a:p>
          <a:endParaRPr lang="en-US"/>
        </a:p>
      </dgm:t>
    </dgm:pt>
    <dgm:pt modelId="{87F4E6FD-95E1-4BC1-AED6-A2279CD649AA}" type="sibTrans" cxnId="{F1BF17F4-50ED-4621-8F69-44A412EB74EC}">
      <dgm:prSet/>
      <dgm:spPr/>
      <dgm:t>
        <a:bodyPr/>
        <a:lstStyle/>
        <a:p>
          <a:endParaRPr lang="en-US"/>
        </a:p>
      </dgm:t>
    </dgm:pt>
    <dgm:pt modelId="{6F4C6983-267D-4CFA-ACED-F2942F56055C}">
      <dgm:prSet phldrT="[Text]" phldr="1"/>
      <dgm:spPr/>
      <dgm:t>
        <a:bodyPr/>
        <a:lstStyle/>
        <a:p>
          <a:endParaRPr lang="en-US" dirty="0"/>
        </a:p>
      </dgm:t>
    </dgm:pt>
    <dgm:pt modelId="{B04F007F-4995-48C3-B0DF-834089FEBFB2}" type="parTrans" cxnId="{28825E35-9242-4A05-9E94-3D372BD1C8E5}">
      <dgm:prSet/>
      <dgm:spPr/>
      <dgm:t>
        <a:bodyPr/>
        <a:lstStyle/>
        <a:p>
          <a:endParaRPr lang="en-US"/>
        </a:p>
      </dgm:t>
    </dgm:pt>
    <dgm:pt modelId="{C323FA82-0CB4-4CED-A2C1-ABAE1B717CD6}" type="sibTrans" cxnId="{28825E35-9242-4A05-9E94-3D372BD1C8E5}">
      <dgm:prSet/>
      <dgm:spPr/>
      <dgm:t>
        <a:bodyPr/>
        <a:lstStyle/>
        <a:p>
          <a:endParaRPr lang="en-US"/>
        </a:p>
      </dgm:t>
    </dgm:pt>
    <dgm:pt modelId="{E8206E11-8E3A-4C5A-80D2-8EE3F2B25B49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4F80268D-41F0-4A9D-9730-FAFDD9BF9FFA}" type="parTrans" cxnId="{CCFB9A03-CA5D-4E43-BCDB-182A2097BF63}">
      <dgm:prSet/>
      <dgm:spPr/>
      <dgm:t>
        <a:bodyPr/>
        <a:lstStyle/>
        <a:p>
          <a:endParaRPr lang="en-US"/>
        </a:p>
      </dgm:t>
    </dgm:pt>
    <dgm:pt modelId="{C303C23A-E801-4041-A451-DE58587DF924}" type="sibTrans" cxnId="{CCFB9A03-CA5D-4E43-BCDB-182A2097BF63}">
      <dgm:prSet/>
      <dgm:spPr/>
      <dgm:t>
        <a:bodyPr/>
        <a:lstStyle/>
        <a:p>
          <a:endParaRPr lang="en-US"/>
        </a:p>
      </dgm:t>
    </dgm:pt>
    <dgm:pt modelId="{C24AC97F-5A51-4E96-A356-8FDC0B4F5601}">
      <dgm:prSet phldrT="[Text]"/>
      <dgm:spPr/>
      <dgm:t>
        <a:bodyPr/>
        <a:lstStyle/>
        <a:p>
          <a:r>
            <a:rPr lang="en-US" dirty="0" smtClean="0"/>
            <a:t>Products</a:t>
          </a:r>
          <a:endParaRPr lang="en-US" dirty="0"/>
        </a:p>
      </dgm:t>
    </dgm:pt>
    <dgm:pt modelId="{2C1C80ED-76D7-4CBB-B059-9AC916DDA732}" type="parTrans" cxnId="{868A04A8-B515-47BD-8E6F-AF476F02A968}">
      <dgm:prSet/>
      <dgm:spPr/>
      <dgm:t>
        <a:bodyPr/>
        <a:lstStyle/>
        <a:p>
          <a:endParaRPr lang="en-US"/>
        </a:p>
      </dgm:t>
    </dgm:pt>
    <dgm:pt modelId="{13F60593-7CDB-4FE5-90EF-9FDD194DEC75}" type="sibTrans" cxnId="{868A04A8-B515-47BD-8E6F-AF476F02A968}">
      <dgm:prSet/>
      <dgm:spPr/>
      <dgm:t>
        <a:bodyPr/>
        <a:lstStyle/>
        <a:p>
          <a:endParaRPr lang="en-US"/>
        </a:p>
      </dgm:t>
    </dgm:pt>
    <dgm:pt modelId="{806E6D4F-9930-45FB-A7F1-CB66DFBEF2EE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6EC7F99E-C040-4A30-B62E-3FA0B41BEC88}" type="parTrans" cxnId="{3F0DC7DA-2C0B-4D1E-BF2A-08011D3FCE36}">
      <dgm:prSet/>
      <dgm:spPr/>
      <dgm:t>
        <a:bodyPr/>
        <a:lstStyle/>
        <a:p>
          <a:endParaRPr lang="en-US"/>
        </a:p>
      </dgm:t>
    </dgm:pt>
    <dgm:pt modelId="{A6EC1592-86E2-46FF-863F-177132CD9991}" type="sibTrans" cxnId="{3F0DC7DA-2C0B-4D1E-BF2A-08011D3FCE36}">
      <dgm:prSet/>
      <dgm:spPr/>
      <dgm:t>
        <a:bodyPr/>
        <a:lstStyle/>
        <a:p>
          <a:endParaRPr lang="en-US"/>
        </a:p>
      </dgm:t>
    </dgm:pt>
    <dgm:pt modelId="{9CAA02C6-7578-49D3-8CFB-467376EC9E24}">
      <dgm:prSet phldrT="[Text]"/>
      <dgm:spPr/>
      <dgm:t>
        <a:bodyPr/>
        <a:lstStyle/>
        <a:p>
          <a:endParaRPr lang="en-US" dirty="0"/>
        </a:p>
      </dgm:t>
    </dgm:pt>
    <dgm:pt modelId="{A2F11E30-FCDE-4487-B1BC-4F5A6EB96B1A}" type="parTrans" cxnId="{DEE48361-FA7B-4951-AF99-626CB4611FCC}">
      <dgm:prSet/>
      <dgm:spPr/>
      <dgm:t>
        <a:bodyPr/>
        <a:lstStyle/>
        <a:p>
          <a:endParaRPr lang="en-US"/>
        </a:p>
      </dgm:t>
    </dgm:pt>
    <dgm:pt modelId="{BE8902C5-4634-4669-A53C-1A8D4C2A8077}" type="sibTrans" cxnId="{DEE48361-FA7B-4951-AF99-626CB4611FCC}">
      <dgm:prSet/>
      <dgm:spPr/>
      <dgm:t>
        <a:bodyPr/>
        <a:lstStyle/>
        <a:p>
          <a:endParaRPr lang="en-US"/>
        </a:p>
      </dgm:t>
    </dgm:pt>
    <dgm:pt modelId="{1D5319A2-4127-4741-BDF1-6AC5728B353E}">
      <dgm:prSet phldrT="[Text]"/>
      <dgm:spPr/>
      <dgm:t>
        <a:bodyPr/>
        <a:lstStyle/>
        <a:p>
          <a:r>
            <a:rPr lang="en-US" dirty="0" smtClean="0"/>
            <a:t>None</a:t>
          </a:r>
          <a:endParaRPr lang="en-US" dirty="0"/>
        </a:p>
      </dgm:t>
    </dgm:pt>
    <dgm:pt modelId="{5DBDAD2A-9A4B-47C2-95A6-AC96C0F23C91}" type="parTrans" cxnId="{F6AC0D4E-CF04-45B3-A612-36E6678EC005}">
      <dgm:prSet/>
      <dgm:spPr/>
      <dgm:t>
        <a:bodyPr/>
        <a:lstStyle/>
        <a:p>
          <a:endParaRPr lang="en-US"/>
        </a:p>
      </dgm:t>
    </dgm:pt>
    <dgm:pt modelId="{863A3449-B01F-403E-8D12-EBB17A7EC676}" type="sibTrans" cxnId="{F6AC0D4E-CF04-45B3-A612-36E6678EC005}">
      <dgm:prSet/>
      <dgm:spPr/>
      <dgm:t>
        <a:bodyPr/>
        <a:lstStyle/>
        <a:p>
          <a:endParaRPr lang="en-US"/>
        </a:p>
      </dgm:t>
    </dgm:pt>
    <dgm:pt modelId="{1100D091-71F6-C44B-BC30-52716E454936}">
      <dgm:prSet phldrT="[Text]"/>
      <dgm:spPr/>
      <dgm:t>
        <a:bodyPr/>
        <a:lstStyle/>
        <a:p>
          <a:endParaRPr lang="en-US" dirty="0"/>
        </a:p>
      </dgm:t>
    </dgm:pt>
    <dgm:pt modelId="{6BBF15C0-80C3-674D-AFC2-E8486F0037E1}" type="sibTrans" cxnId="{AEE2CB67-38ED-9645-B3BE-AF98EDE0AFAF}">
      <dgm:prSet/>
      <dgm:spPr/>
    </dgm:pt>
    <dgm:pt modelId="{1D0F884C-6473-AB41-80B1-99CDBC99764C}" type="parTrans" cxnId="{AEE2CB67-38ED-9645-B3BE-AF98EDE0AFAF}">
      <dgm:prSet/>
      <dgm:spPr/>
    </dgm:pt>
    <dgm:pt modelId="{EC458B40-6835-3640-A57E-A5DE7F45DF0A}">
      <dgm:prSet phldrT="[Text]"/>
      <dgm:spPr/>
      <dgm:t>
        <a:bodyPr/>
        <a:lstStyle/>
        <a:p>
          <a:r>
            <a:rPr lang="en-US" dirty="0" smtClean="0"/>
            <a:t>2015 Inglewood and Westchester</a:t>
          </a:r>
          <a:endParaRPr lang="en-US" dirty="0"/>
        </a:p>
      </dgm:t>
    </dgm:pt>
    <dgm:pt modelId="{B24A37C5-F1BB-A348-B7E9-E46E0FCBF770}" type="sibTrans" cxnId="{65876D81-EBA2-2947-B878-D2E57FEA62FB}">
      <dgm:prSet/>
      <dgm:spPr/>
    </dgm:pt>
    <dgm:pt modelId="{A602CA17-A1BD-8044-8437-D052FE147C26}" type="parTrans" cxnId="{65876D81-EBA2-2947-B878-D2E57FEA62FB}">
      <dgm:prSet/>
      <dgm:spPr/>
    </dgm:pt>
    <dgm:pt modelId="{7680813E-4110-43AC-9C84-E493B437436D}">
      <dgm:prSet phldrT="[Text]"/>
      <dgm:spPr/>
      <dgm:t>
        <a:bodyPr/>
        <a:lstStyle/>
        <a:p>
          <a:r>
            <a:rPr lang="en-US" dirty="0" smtClean="0"/>
            <a:t>2003-Inglewood</a:t>
          </a:r>
          <a:endParaRPr lang="en-US" dirty="0"/>
        </a:p>
      </dgm:t>
    </dgm:pt>
    <dgm:pt modelId="{9A5EFFCC-CBB3-46BA-B048-9412650CC3A0}" type="sibTrans" cxnId="{831E874E-2913-40EE-9BC7-EACBF5703572}">
      <dgm:prSet/>
      <dgm:spPr/>
      <dgm:t>
        <a:bodyPr/>
        <a:lstStyle/>
        <a:p>
          <a:endParaRPr lang="en-US"/>
        </a:p>
      </dgm:t>
    </dgm:pt>
    <dgm:pt modelId="{96D1D160-38D1-4CD3-8DC0-457E1FA1F8F0}" type="parTrans" cxnId="{831E874E-2913-40EE-9BC7-EACBF5703572}">
      <dgm:prSet/>
      <dgm:spPr/>
      <dgm:t>
        <a:bodyPr/>
        <a:lstStyle/>
        <a:p>
          <a:endParaRPr lang="en-US"/>
        </a:p>
      </dgm:t>
    </dgm:pt>
    <dgm:pt modelId="{4AC71B69-18A1-4E21-95E4-294A53361936}">
      <dgm:prSet phldrT="[Text]"/>
      <dgm:spPr/>
      <dgm:t>
        <a:bodyPr/>
        <a:lstStyle/>
        <a:p>
          <a:r>
            <a:rPr lang="en-US" dirty="0" smtClean="0"/>
            <a:t>1989-Los Angeles (</a:t>
          </a:r>
          <a:r>
            <a:rPr lang="en-US" dirty="0" err="1" smtClean="0"/>
            <a:t>LaCienega</a:t>
          </a:r>
          <a:r>
            <a:rPr lang="en-US" dirty="0" smtClean="0"/>
            <a:t>/Rodeo)</a:t>
          </a:r>
          <a:endParaRPr lang="en-US" dirty="0"/>
        </a:p>
      </dgm:t>
    </dgm:pt>
    <dgm:pt modelId="{B72094D3-8D58-4939-B968-2D480DBCFFAF}" type="sibTrans" cxnId="{127F3911-A053-4E21-B1D7-965F7C73E78D}">
      <dgm:prSet/>
      <dgm:spPr/>
      <dgm:t>
        <a:bodyPr/>
        <a:lstStyle/>
        <a:p>
          <a:endParaRPr lang="en-US"/>
        </a:p>
      </dgm:t>
    </dgm:pt>
    <dgm:pt modelId="{F3BE9EBB-5E95-4912-AF1F-8B1A1A5856C0}" type="parTrans" cxnId="{127F3911-A053-4E21-B1D7-965F7C73E78D}">
      <dgm:prSet/>
      <dgm:spPr/>
      <dgm:t>
        <a:bodyPr/>
        <a:lstStyle/>
        <a:p>
          <a:endParaRPr lang="en-US"/>
        </a:p>
      </dgm:t>
    </dgm:pt>
    <dgm:pt modelId="{4CA7CF69-8827-EA4A-9CE7-BC243CA3D2B3}">
      <dgm:prSet/>
      <dgm:spPr/>
      <dgm:t>
        <a:bodyPr/>
        <a:lstStyle/>
        <a:p>
          <a:r>
            <a:rPr lang="en-US" dirty="0" smtClean="0"/>
            <a:t>Sales</a:t>
          </a:r>
          <a:endParaRPr lang="en-US" dirty="0"/>
        </a:p>
      </dgm:t>
    </dgm:pt>
    <dgm:pt modelId="{5305112A-95FC-8941-A434-84DE26C9CB55}" type="parTrans" cxnId="{6D39D89E-17A7-FD45-A2DE-8A336EB3F858}">
      <dgm:prSet/>
      <dgm:spPr/>
    </dgm:pt>
    <dgm:pt modelId="{048302CA-0F12-3C45-8451-BF1BAE813101}" type="sibTrans" cxnId="{6D39D89E-17A7-FD45-A2DE-8A336EB3F858}">
      <dgm:prSet/>
      <dgm:spPr/>
    </dgm:pt>
    <dgm:pt modelId="{8BB51787-4861-5A41-BA5E-FF0221C1C088}">
      <dgm:prSet/>
      <dgm:spPr/>
      <dgm:t>
        <a:bodyPr/>
        <a:lstStyle/>
        <a:p>
          <a:r>
            <a:rPr lang="en-US" dirty="0" smtClean="0"/>
            <a:t>Escrow</a:t>
          </a:r>
          <a:endParaRPr lang="en-US" dirty="0"/>
        </a:p>
      </dgm:t>
    </dgm:pt>
    <dgm:pt modelId="{A8E01B8A-B642-BD4D-8D7A-7FD848EAE282}" type="parTrans" cxnId="{BD793BA2-ABC7-FC4A-8A3F-9AF8315F00B8}">
      <dgm:prSet/>
      <dgm:spPr/>
    </dgm:pt>
    <dgm:pt modelId="{A908F0F6-FCC8-504B-A6FF-7D2616EB7359}" type="sibTrans" cxnId="{BD793BA2-ABC7-FC4A-8A3F-9AF8315F00B8}">
      <dgm:prSet/>
      <dgm:spPr/>
    </dgm:pt>
    <dgm:pt modelId="{3C5D6053-BC4D-D14E-B313-81A53CFAA4A3}">
      <dgm:prSet/>
      <dgm:spPr/>
      <dgm:t>
        <a:bodyPr/>
        <a:lstStyle/>
        <a:p>
          <a:r>
            <a:rPr lang="en-US" dirty="0" smtClean="0"/>
            <a:t>Property Management</a:t>
          </a:r>
          <a:endParaRPr lang="en-US" dirty="0"/>
        </a:p>
      </dgm:t>
    </dgm:pt>
    <dgm:pt modelId="{79E563C2-5598-3049-AA8B-BBE0DFE8C4CD}" type="parTrans" cxnId="{8EF06E8B-69CF-3D45-989E-EA550F47399D}">
      <dgm:prSet/>
      <dgm:spPr/>
    </dgm:pt>
    <dgm:pt modelId="{5FD89AB0-4C75-4546-84E3-ED62CE7CDF20}" type="sibTrans" cxnId="{8EF06E8B-69CF-3D45-989E-EA550F47399D}">
      <dgm:prSet/>
      <dgm:spPr/>
    </dgm:pt>
    <dgm:pt modelId="{5642DD8F-48F8-4FAA-9584-9742425D2088}" type="pres">
      <dgm:prSet presAssocID="{4CA92BB5-202E-4C43-A0C7-EA8EBEBBD3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DFBCC-F6FE-45E8-A8D8-4074B5D19ECE}" type="pres">
      <dgm:prSet presAssocID="{A972410D-D72C-42D7-898F-A0C468AE9E3B}" presName="composite" presStyleCnt="0"/>
      <dgm:spPr/>
    </dgm:pt>
    <dgm:pt modelId="{7F1C463A-ECAA-453B-A73C-388F5AFB4F96}" type="pres">
      <dgm:prSet presAssocID="{A972410D-D72C-42D7-898F-A0C468AE9E3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EA41-AF18-431B-B159-8FD3441BA876}" type="pres">
      <dgm:prSet presAssocID="{A972410D-D72C-42D7-898F-A0C468AE9E3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E851-AF0E-48D2-A3C3-DA93A15D57CF}" type="pres">
      <dgm:prSet presAssocID="{18905D7A-29FC-4387-BFC8-9D0DB0547B38}" presName="sp" presStyleCnt="0"/>
      <dgm:spPr/>
    </dgm:pt>
    <dgm:pt modelId="{F7CD4FA8-1649-41A0-9841-AB9BF1C75DDD}" type="pres">
      <dgm:prSet presAssocID="{38F9CBC8-3D92-431C-8160-40C6AEECE7E8}" presName="composite" presStyleCnt="0"/>
      <dgm:spPr/>
    </dgm:pt>
    <dgm:pt modelId="{ABE2B68B-272C-4A0C-9E50-25D1C7CA2FAD}" type="pres">
      <dgm:prSet presAssocID="{38F9CBC8-3D92-431C-8160-40C6AEECE7E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14BE-46D7-4D38-A415-D7FF022783BA}" type="pres">
      <dgm:prSet presAssocID="{38F9CBC8-3D92-431C-8160-40C6AEECE7E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FE78-6B23-44D4-BB98-E358778BDC85}" type="pres">
      <dgm:prSet presAssocID="{198EBE32-0C6A-43C7-BD4A-1CC7DF9789AB}" presName="sp" presStyleCnt="0"/>
      <dgm:spPr/>
    </dgm:pt>
    <dgm:pt modelId="{DBAB7456-C711-4248-BCE1-6F1232513F49}" type="pres">
      <dgm:prSet presAssocID="{E8206E11-8E3A-4C5A-80D2-8EE3F2B25B49}" presName="composite" presStyleCnt="0"/>
      <dgm:spPr/>
    </dgm:pt>
    <dgm:pt modelId="{11A6DF24-183C-4118-AD2D-2316AB1CB656}" type="pres">
      <dgm:prSet presAssocID="{E8206E11-8E3A-4C5A-80D2-8EE3F2B25B4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40C1-F354-44D9-A398-5161A3DBB89F}" type="pres">
      <dgm:prSet presAssocID="{E8206E11-8E3A-4C5A-80D2-8EE3F2B25B49}" presName="descendantText" presStyleLbl="alignAcc1" presStyleIdx="2" presStyleCnt="5" custScaleX="99795" custScaleY="145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B1EE-EEC4-4C5F-B215-96759E4301C0}" type="pres">
      <dgm:prSet presAssocID="{C303C23A-E801-4041-A451-DE58587DF924}" presName="sp" presStyleCnt="0"/>
      <dgm:spPr/>
    </dgm:pt>
    <dgm:pt modelId="{A2374A72-D224-4C2A-9337-B885CEA601D5}" type="pres">
      <dgm:prSet presAssocID="{C24AC97F-5A51-4E96-A356-8FDC0B4F5601}" presName="composite" presStyleCnt="0"/>
      <dgm:spPr/>
    </dgm:pt>
    <dgm:pt modelId="{226B8113-CD76-4B1D-94B0-BF4B1B173FF7}" type="pres">
      <dgm:prSet presAssocID="{C24AC97F-5A51-4E96-A356-8FDC0B4F56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F2BFB-E64A-4CD0-A98A-7DE9447DD690}" type="pres">
      <dgm:prSet presAssocID="{C24AC97F-5A51-4E96-A356-8FDC0B4F56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B36C7-05F6-4B0E-910A-AEC0019B4D9B}" type="pres">
      <dgm:prSet presAssocID="{13F60593-7CDB-4FE5-90EF-9FDD194DEC75}" presName="sp" presStyleCnt="0"/>
      <dgm:spPr/>
    </dgm:pt>
    <dgm:pt modelId="{6435DB90-AA5E-4CDC-BC67-FB72FA1F5E13}" type="pres">
      <dgm:prSet presAssocID="{806E6D4F-9930-45FB-A7F1-CB66DFBEF2EE}" presName="composite" presStyleCnt="0"/>
      <dgm:spPr/>
    </dgm:pt>
    <dgm:pt modelId="{B909DF7A-9810-49F1-8644-6B5E54C44566}" type="pres">
      <dgm:prSet presAssocID="{806E6D4F-9930-45FB-A7F1-CB66DFBEF2E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4153D-BF13-46DC-AF90-F6C03C8C874D}" type="pres">
      <dgm:prSet presAssocID="{806E6D4F-9930-45FB-A7F1-CB66DFBEF2E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25EFE7-ADB7-4824-B112-51B5C5D9899B}" type="presOf" srcId="{9CAA02C6-7578-49D3-8CFB-467376EC9E24}" destId="{6A2F2BFB-E64A-4CD0-A98A-7DE9447DD690}" srcOrd="0" destOrd="0" presId="urn:microsoft.com/office/officeart/2005/8/layout/chevron2"/>
    <dgm:cxn modelId="{AEE2CB67-38ED-9645-B3BE-AF98EDE0AFAF}" srcId="{E8206E11-8E3A-4C5A-80D2-8EE3F2B25B49}" destId="{1100D091-71F6-C44B-BC30-52716E454936}" srcOrd="3" destOrd="0" parTransId="{1D0F884C-6473-AB41-80B1-99CDBC99764C}" sibTransId="{6BBF15C0-80C3-674D-AFC2-E8486F0037E1}"/>
    <dgm:cxn modelId="{127F3911-A053-4E21-B1D7-965F7C73E78D}" srcId="{E8206E11-8E3A-4C5A-80D2-8EE3F2B25B49}" destId="{4AC71B69-18A1-4E21-95E4-294A53361936}" srcOrd="0" destOrd="0" parTransId="{F3BE9EBB-5E95-4912-AF1F-8B1A1A5856C0}" sibTransId="{B72094D3-8D58-4939-B968-2D480DBCFFAF}"/>
    <dgm:cxn modelId="{6D39D89E-17A7-FD45-A2DE-8A336EB3F858}" srcId="{806E6D4F-9930-45FB-A7F1-CB66DFBEF2EE}" destId="{4CA7CF69-8827-EA4A-9CE7-BC243CA3D2B3}" srcOrd="0" destOrd="0" parTransId="{5305112A-95FC-8941-A434-84DE26C9CB55}" sibTransId="{048302CA-0F12-3C45-8451-BF1BAE813101}"/>
    <dgm:cxn modelId="{94088D96-A4BC-47C3-8435-57B32011FBC3}" type="presOf" srcId="{806E6D4F-9930-45FB-A7F1-CB66DFBEF2EE}" destId="{B909DF7A-9810-49F1-8644-6B5E54C44566}" srcOrd="0" destOrd="0" presId="urn:microsoft.com/office/officeart/2005/8/layout/chevron2"/>
    <dgm:cxn modelId="{7F288E38-86FF-414E-9EB1-7FB9BEA85F0A}" type="presOf" srcId="{EC458B40-6835-3640-A57E-A5DE7F45DF0A}" destId="{2E4840C1-F354-44D9-A398-5161A3DBB89F}" srcOrd="0" destOrd="2" presId="urn:microsoft.com/office/officeart/2005/8/layout/chevron2"/>
    <dgm:cxn modelId="{3898F980-74D5-F541-BFB0-5EA7D9095F1B}" type="presOf" srcId="{4CA7CF69-8827-EA4A-9CE7-BC243CA3D2B3}" destId="{1BD4153D-BF13-46DC-AF90-F6C03C8C874D}" srcOrd="0" destOrd="0" presId="urn:microsoft.com/office/officeart/2005/8/layout/chevron2"/>
    <dgm:cxn modelId="{8F9718DD-19C9-4F6A-9C11-B488CD21EED2}" type="presOf" srcId="{F81E93E4-D69A-489B-8428-E516A27E1840}" destId="{30B514BE-46D7-4D38-A415-D7FF022783BA}" srcOrd="0" destOrd="0" presId="urn:microsoft.com/office/officeart/2005/8/layout/chevron2"/>
    <dgm:cxn modelId="{28825E35-9242-4A05-9E94-3D372BD1C8E5}" srcId="{38F9CBC8-3D92-431C-8160-40C6AEECE7E8}" destId="{6F4C6983-267D-4CFA-ACED-F2942F56055C}" srcOrd="1" destOrd="0" parTransId="{B04F007F-4995-48C3-B0DF-834089FEBFB2}" sibTransId="{C323FA82-0CB4-4CED-A2C1-ABAE1B717CD6}"/>
    <dgm:cxn modelId="{DEE48361-FA7B-4951-AF99-626CB4611FCC}" srcId="{C24AC97F-5A51-4E96-A356-8FDC0B4F5601}" destId="{9CAA02C6-7578-49D3-8CFB-467376EC9E24}" srcOrd="0" destOrd="0" parTransId="{A2F11E30-FCDE-4487-B1BC-4F5A6EB96B1A}" sibTransId="{BE8902C5-4634-4669-A53C-1A8D4C2A8077}"/>
    <dgm:cxn modelId="{831E874E-2913-40EE-9BC7-EACBF5703572}" srcId="{E8206E11-8E3A-4C5A-80D2-8EE3F2B25B49}" destId="{7680813E-4110-43AC-9C84-E493B437436D}" srcOrd="1" destOrd="0" parTransId="{96D1D160-38D1-4CD3-8DC0-457E1FA1F8F0}" sibTransId="{9A5EFFCC-CBB3-46BA-B048-9412650CC3A0}"/>
    <dgm:cxn modelId="{551C5D08-F484-1941-9605-0E171B850EC2}" type="presOf" srcId="{3C5D6053-BC4D-D14E-B313-81A53CFAA4A3}" destId="{1BD4153D-BF13-46DC-AF90-F6C03C8C874D}" srcOrd="0" destOrd="2" presId="urn:microsoft.com/office/officeart/2005/8/layout/chevron2"/>
    <dgm:cxn modelId="{F6AC0D4E-CF04-45B3-A612-36E6678EC005}" srcId="{C24AC97F-5A51-4E96-A356-8FDC0B4F5601}" destId="{1D5319A2-4127-4741-BDF1-6AC5728B353E}" srcOrd="1" destOrd="0" parTransId="{5DBDAD2A-9A4B-47C2-95A6-AC96C0F23C91}" sibTransId="{863A3449-B01F-403E-8D12-EBB17A7EC676}"/>
    <dgm:cxn modelId="{307940D6-AE71-487C-9267-33AD5A64A32B}" srcId="{4CA92BB5-202E-4C43-A0C7-EA8EBEBBD3BF}" destId="{38F9CBC8-3D92-431C-8160-40C6AEECE7E8}" srcOrd="1" destOrd="0" parTransId="{E45ABB2A-7B32-470C-96ED-D6EA021DAFC6}" sibTransId="{198EBE32-0C6A-43C7-BD4A-1CC7DF9789AB}"/>
    <dgm:cxn modelId="{035F63A9-048C-4786-9FF5-B9A89A2553A7}" type="presOf" srcId="{6F4C6983-267D-4CFA-ACED-F2942F56055C}" destId="{30B514BE-46D7-4D38-A415-D7FF022783BA}" srcOrd="0" destOrd="1" presId="urn:microsoft.com/office/officeart/2005/8/layout/chevron2"/>
    <dgm:cxn modelId="{C2BF7B7A-29C7-4920-A51D-D217E9AD49BB}" type="presOf" srcId="{38F9CBC8-3D92-431C-8160-40C6AEECE7E8}" destId="{ABE2B68B-272C-4A0C-9E50-25D1C7CA2FAD}" srcOrd="0" destOrd="0" presId="urn:microsoft.com/office/officeart/2005/8/layout/chevron2"/>
    <dgm:cxn modelId="{D47A7F0D-CB3D-4CF4-B9DA-BC7CB2FBDE7F}" type="presOf" srcId="{4CA92BB5-202E-4C43-A0C7-EA8EBEBBD3BF}" destId="{5642DD8F-48F8-4FAA-9584-9742425D2088}" srcOrd="0" destOrd="0" presId="urn:microsoft.com/office/officeart/2005/8/layout/chevron2"/>
    <dgm:cxn modelId="{43100EA1-ABDF-4F04-9E42-768694CFE72B}" type="presOf" srcId="{1D5319A2-4127-4741-BDF1-6AC5728B353E}" destId="{6A2F2BFB-E64A-4CD0-A98A-7DE9447DD690}" srcOrd="0" destOrd="1" presId="urn:microsoft.com/office/officeart/2005/8/layout/chevron2"/>
    <dgm:cxn modelId="{BD793BA2-ABC7-FC4A-8A3F-9AF8315F00B8}" srcId="{806E6D4F-9930-45FB-A7F1-CB66DFBEF2EE}" destId="{8BB51787-4861-5A41-BA5E-FF0221C1C088}" srcOrd="1" destOrd="0" parTransId="{A8E01B8A-B642-BD4D-8D7A-7FD848EAE282}" sibTransId="{A908F0F6-FCC8-504B-A6FF-7D2616EB7359}"/>
    <dgm:cxn modelId="{9861C864-5D5E-45CD-BBCB-01D74694B684}" type="presOf" srcId="{7680813E-4110-43AC-9C84-E493B437436D}" destId="{2E4840C1-F354-44D9-A398-5161A3DBB89F}" srcOrd="0" destOrd="1" presId="urn:microsoft.com/office/officeart/2005/8/layout/chevron2"/>
    <dgm:cxn modelId="{F1BF17F4-50ED-4621-8F69-44A412EB74EC}" srcId="{38F9CBC8-3D92-431C-8160-40C6AEECE7E8}" destId="{F81E93E4-D69A-489B-8428-E516A27E1840}" srcOrd="0" destOrd="0" parTransId="{7CE558BF-E3F5-4592-9430-24572B927E93}" sibTransId="{87F4E6FD-95E1-4BC1-AED6-A2279CD649AA}"/>
    <dgm:cxn modelId="{8EF06E8B-69CF-3D45-989E-EA550F47399D}" srcId="{806E6D4F-9930-45FB-A7F1-CB66DFBEF2EE}" destId="{3C5D6053-BC4D-D14E-B313-81A53CFAA4A3}" srcOrd="2" destOrd="0" parTransId="{79E563C2-5598-3049-AA8B-BBE0DFE8C4CD}" sibTransId="{5FD89AB0-4C75-4546-84E3-ED62CE7CDF20}"/>
    <dgm:cxn modelId="{562779D4-6019-4905-B1AD-EED24B70F4C4}" srcId="{4CA92BB5-202E-4C43-A0C7-EA8EBEBBD3BF}" destId="{A972410D-D72C-42D7-898F-A0C468AE9E3B}" srcOrd="0" destOrd="0" parTransId="{6F6C4B08-68DA-4328-BC4D-B3799EA7934D}" sibTransId="{18905D7A-29FC-4387-BFC8-9D0DB0547B38}"/>
    <dgm:cxn modelId="{73B27E74-5C4F-4BAF-A813-CF983648142D}" type="presOf" srcId="{4AC71B69-18A1-4E21-95E4-294A53361936}" destId="{2E4840C1-F354-44D9-A398-5161A3DBB89F}" srcOrd="0" destOrd="0" presId="urn:microsoft.com/office/officeart/2005/8/layout/chevron2"/>
    <dgm:cxn modelId="{C62ADAC9-D877-4FE2-B21D-239FF6B31425}" type="presOf" srcId="{E8206E11-8E3A-4C5A-80D2-8EE3F2B25B49}" destId="{11A6DF24-183C-4118-AD2D-2316AB1CB656}" srcOrd="0" destOrd="0" presId="urn:microsoft.com/office/officeart/2005/8/layout/chevron2"/>
    <dgm:cxn modelId="{67FBFF8B-170E-A24D-A06E-FFC8D3701096}" type="presOf" srcId="{8BB51787-4861-5A41-BA5E-FF0221C1C088}" destId="{1BD4153D-BF13-46DC-AF90-F6C03C8C874D}" srcOrd="0" destOrd="1" presId="urn:microsoft.com/office/officeart/2005/8/layout/chevron2"/>
    <dgm:cxn modelId="{6DE9B998-71C8-4DE4-A1F1-22B02841D39E}" type="presOf" srcId="{C24AC97F-5A51-4E96-A356-8FDC0B4F5601}" destId="{226B8113-CD76-4B1D-94B0-BF4B1B173FF7}" srcOrd="0" destOrd="0" presId="urn:microsoft.com/office/officeart/2005/8/layout/chevron2"/>
    <dgm:cxn modelId="{65876D81-EBA2-2947-B878-D2E57FEA62FB}" srcId="{E8206E11-8E3A-4C5A-80D2-8EE3F2B25B49}" destId="{EC458B40-6835-3640-A57E-A5DE7F45DF0A}" srcOrd="2" destOrd="0" parTransId="{A602CA17-A1BD-8044-8437-D052FE147C26}" sibTransId="{B24A37C5-F1BB-A348-B7E9-E46E0FCBF770}"/>
    <dgm:cxn modelId="{3F0DC7DA-2C0B-4D1E-BF2A-08011D3FCE36}" srcId="{4CA92BB5-202E-4C43-A0C7-EA8EBEBBD3BF}" destId="{806E6D4F-9930-45FB-A7F1-CB66DFBEF2EE}" srcOrd="4" destOrd="0" parTransId="{6EC7F99E-C040-4A30-B62E-3FA0B41BEC88}" sibTransId="{A6EC1592-86E2-46FF-863F-177132CD9991}"/>
    <dgm:cxn modelId="{C483EA88-DACC-4483-B205-BD5BA8C71419}" type="presOf" srcId="{EA158EEE-DF82-452F-8259-9EA9C74E1B5F}" destId="{66A0EA41-AF18-431B-B159-8FD3441BA876}" srcOrd="0" destOrd="0" presId="urn:microsoft.com/office/officeart/2005/8/layout/chevron2"/>
    <dgm:cxn modelId="{76A20117-82C2-EB43-9731-D9A294B3BDEA}" type="presOf" srcId="{1100D091-71F6-C44B-BC30-52716E454936}" destId="{2E4840C1-F354-44D9-A398-5161A3DBB89F}" srcOrd="0" destOrd="3" presId="urn:microsoft.com/office/officeart/2005/8/layout/chevron2"/>
    <dgm:cxn modelId="{CCFB9A03-CA5D-4E43-BCDB-182A2097BF63}" srcId="{4CA92BB5-202E-4C43-A0C7-EA8EBEBBD3BF}" destId="{E8206E11-8E3A-4C5A-80D2-8EE3F2B25B49}" srcOrd="2" destOrd="0" parTransId="{4F80268D-41F0-4A9D-9730-FAFDD9BF9FFA}" sibTransId="{C303C23A-E801-4041-A451-DE58587DF924}"/>
    <dgm:cxn modelId="{34FB3A0F-A27A-4D59-BD69-EA5A9EAA1198}" srcId="{A972410D-D72C-42D7-898F-A0C468AE9E3B}" destId="{EA158EEE-DF82-452F-8259-9EA9C74E1B5F}" srcOrd="0" destOrd="0" parTransId="{C119AB39-B01B-4994-9FA3-CCB1751E41BC}" sibTransId="{7AACA0E2-8A47-47A6-BBF8-D19D27326923}"/>
    <dgm:cxn modelId="{7213E7D7-971B-4F5F-9ED1-D24921611C65}" type="presOf" srcId="{A972410D-D72C-42D7-898F-A0C468AE9E3B}" destId="{7F1C463A-ECAA-453B-A73C-388F5AFB4F96}" srcOrd="0" destOrd="0" presId="urn:microsoft.com/office/officeart/2005/8/layout/chevron2"/>
    <dgm:cxn modelId="{868A04A8-B515-47BD-8E6F-AF476F02A968}" srcId="{4CA92BB5-202E-4C43-A0C7-EA8EBEBBD3BF}" destId="{C24AC97F-5A51-4E96-A356-8FDC0B4F5601}" srcOrd="3" destOrd="0" parTransId="{2C1C80ED-76D7-4CBB-B059-9AC916DDA732}" sibTransId="{13F60593-7CDB-4FE5-90EF-9FDD194DEC75}"/>
    <dgm:cxn modelId="{528E4A11-4F52-4E70-92EC-6648CA5C4A79}" type="presParOf" srcId="{5642DD8F-48F8-4FAA-9584-9742425D2088}" destId="{145DFBCC-F6FE-45E8-A8D8-4074B5D19ECE}" srcOrd="0" destOrd="0" presId="urn:microsoft.com/office/officeart/2005/8/layout/chevron2"/>
    <dgm:cxn modelId="{CDCA146A-90AF-4B1E-BA71-46350B4E57E2}" type="presParOf" srcId="{145DFBCC-F6FE-45E8-A8D8-4074B5D19ECE}" destId="{7F1C463A-ECAA-453B-A73C-388F5AFB4F96}" srcOrd="0" destOrd="0" presId="urn:microsoft.com/office/officeart/2005/8/layout/chevron2"/>
    <dgm:cxn modelId="{937EA832-ACA6-4C79-8C0F-7A704E7F06DB}" type="presParOf" srcId="{145DFBCC-F6FE-45E8-A8D8-4074B5D19ECE}" destId="{66A0EA41-AF18-431B-B159-8FD3441BA876}" srcOrd="1" destOrd="0" presId="urn:microsoft.com/office/officeart/2005/8/layout/chevron2"/>
    <dgm:cxn modelId="{BAC67576-4833-44F4-B596-357B0FFF1DD1}" type="presParOf" srcId="{5642DD8F-48F8-4FAA-9584-9742425D2088}" destId="{5223E851-AF0E-48D2-A3C3-DA93A15D57CF}" srcOrd="1" destOrd="0" presId="urn:microsoft.com/office/officeart/2005/8/layout/chevron2"/>
    <dgm:cxn modelId="{48198347-B1AE-4E56-A98D-2FD6DD34CF9A}" type="presParOf" srcId="{5642DD8F-48F8-4FAA-9584-9742425D2088}" destId="{F7CD4FA8-1649-41A0-9841-AB9BF1C75DDD}" srcOrd="2" destOrd="0" presId="urn:microsoft.com/office/officeart/2005/8/layout/chevron2"/>
    <dgm:cxn modelId="{2867B7E3-5A31-4E48-8761-A0CF644EB00A}" type="presParOf" srcId="{F7CD4FA8-1649-41A0-9841-AB9BF1C75DDD}" destId="{ABE2B68B-272C-4A0C-9E50-25D1C7CA2FAD}" srcOrd="0" destOrd="0" presId="urn:microsoft.com/office/officeart/2005/8/layout/chevron2"/>
    <dgm:cxn modelId="{A93A5495-5FEA-4B44-8EDA-7A3ECED31C34}" type="presParOf" srcId="{F7CD4FA8-1649-41A0-9841-AB9BF1C75DDD}" destId="{30B514BE-46D7-4D38-A415-D7FF022783BA}" srcOrd="1" destOrd="0" presId="urn:microsoft.com/office/officeart/2005/8/layout/chevron2"/>
    <dgm:cxn modelId="{C77836C6-DC50-4A0B-AD42-A4275373AABB}" type="presParOf" srcId="{5642DD8F-48F8-4FAA-9584-9742425D2088}" destId="{F0C2FE78-6B23-44D4-BB98-E358778BDC85}" srcOrd="3" destOrd="0" presId="urn:microsoft.com/office/officeart/2005/8/layout/chevron2"/>
    <dgm:cxn modelId="{92B75EA3-776B-4F2C-AF0C-066B2183720B}" type="presParOf" srcId="{5642DD8F-48F8-4FAA-9584-9742425D2088}" destId="{DBAB7456-C711-4248-BCE1-6F1232513F49}" srcOrd="4" destOrd="0" presId="urn:microsoft.com/office/officeart/2005/8/layout/chevron2"/>
    <dgm:cxn modelId="{ACD672C8-B225-42D9-81F1-8B2E0F6A7F0F}" type="presParOf" srcId="{DBAB7456-C711-4248-BCE1-6F1232513F49}" destId="{11A6DF24-183C-4118-AD2D-2316AB1CB656}" srcOrd="0" destOrd="0" presId="urn:microsoft.com/office/officeart/2005/8/layout/chevron2"/>
    <dgm:cxn modelId="{9ACB8050-DB45-451C-84D9-723A68655440}" type="presParOf" srcId="{DBAB7456-C711-4248-BCE1-6F1232513F49}" destId="{2E4840C1-F354-44D9-A398-5161A3DBB89F}" srcOrd="1" destOrd="0" presId="urn:microsoft.com/office/officeart/2005/8/layout/chevron2"/>
    <dgm:cxn modelId="{1465E170-5183-4449-9100-47B1EBA8A4CA}" type="presParOf" srcId="{5642DD8F-48F8-4FAA-9584-9742425D2088}" destId="{313FB1EE-EEC4-4C5F-B215-96759E4301C0}" srcOrd="5" destOrd="0" presId="urn:microsoft.com/office/officeart/2005/8/layout/chevron2"/>
    <dgm:cxn modelId="{A3CFAD25-7AE5-45E3-9353-55E1C4E65EBD}" type="presParOf" srcId="{5642DD8F-48F8-4FAA-9584-9742425D2088}" destId="{A2374A72-D224-4C2A-9337-B885CEA601D5}" srcOrd="6" destOrd="0" presId="urn:microsoft.com/office/officeart/2005/8/layout/chevron2"/>
    <dgm:cxn modelId="{D59C832B-4E8D-4631-8BFC-ED142976D3AB}" type="presParOf" srcId="{A2374A72-D224-4C2A-9337-B885CEA601D5}" destId="{226B8113-CD76-4B1D-94B0-BF4B1B173FF7}" srcOrd="0" destOrd="0" presId="urn:microsoft.com/office/officeart/2005/8/layout/chevron2"/>
    <dgm:cxn modelId="{E1A2593C-22E3-4907-9AFC-A03B2E57ADEA}" type="presParOf" srcId="{A2374A72-D224-4C2A-9337-B885CEA601D5}" destId="{6A2F2BFB-E64A-4CD0-A98A-7DE9447DD690}" srcOrd="1" destOrd="0" presId="urn:microsoft.com/office/officeart/2005/8/layout/chevron2"/>
    <dgm:cxn modelId="{BE10E1C8-EDB0-40B9-82CF-59D2563926F8}" type="presParOf" srcId="{5642DD8F-48F8-4FAA-9584-9742425D2088}" destId="{D6CB36C7-05F6-4B0E-910A-AEC0019B4D9B}" srcOrd="7" destOrd="0" presId="urn:microsoft.com/office/officeart/2005/8/layout/chevron2"/>
    <dgm:cxn modelId="{63791AB5-6726-4350-937D-CC6981A19FAC}" type="presParOf" srcId="{5642DD8F-48F8-4FAA-9584-9742425D2088}" destId="{6435DB90-AA5E-4CDC-BC67-FB72FA1F5E13}" srcOrd="8" destOrd="0" presId="urn:microsoft.com/office/officeart/2005/8/layout/chevron2"/>
    <dgm:cxn modelId="{5C14E91B-01ED-4373-B0A5-B912F5BEA876}" type="presParOf" srcId="{6435DB90-AA5E-4CDC-BC67-FB72FA1F5E13}" destId="{B909DF7A-9810-49F1-8644-6B5E54C44566}" srcOrd="0" destOrd="0" presId="urn:microsoft.com/office/officeart/2005/8/layout/chevron2"/>
    <dgm:cxn modelId="{CB47B1A1-7C43-432B-8AAA-922D141A43E9}" type="presParOf" srcId="{6435DB90-AA5E-4CDC-BC67-FB72FA1F5E13}" destId="{1BD4153D-BF13-46DC-AF90-F6C03C8C874D}" srcOrd="1" destOrd="0" presId="urn:microsoft.com/office/officeart/2005/8/layout/chevron2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/>
      <dgm:t>
        <a:bodyPr/>
        <a:lstStyle/>
        <a:p>
          <a:r>
            <a:rPr lang="en-US" dirty="0" smtClean="0"/>
            <a:t>President</a:t>
          </a:r>
          <a:endParaRPr lang="en-US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/>
      <dgm:spPr/>
      <dgm:t>
        <a:bodyPr/>
        <a:lstStyle/>
        <a:p>
          <a:r>
            <a:rPr lang="en-US" dirty="0" smtClean="0"/>
            <a:t>Escrow Officer</a:t>
          </a:r>
          <a:endParaRPr lang="en-US" dirty="0"/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/>
      <dgm:spPr/>
      <dgm:t>
        <a:bodyPr/>
        <a:lstStyle/>
        <a:p>
          <a:r>
            <a:rPr lang="en-US" dirty="0" smtClean="0"/>
            <a:t>Office Manager </a:t>
          </a:r>
          <a:endParaRPr lang="en-US" dirty="0"/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/>
      <dgm:spPr/>
      <dgm:t>
        <a:bodyPr/>
        <a:lstStyle/>
        <a:p>
          <a:r>
            <a:rPr lang="en-US" dirty="0" smtClean="0"/>
            <a:t>Office assistant </a:t>
          </a:r>
          <a:endParaRPr lang="en-US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/>
      <dgm:spPr/>
      <dgm:t>
        <a:bodyPr/>
        <a:lstStyle/>
        <a:p>
          <a:r>
            <a:rPr lang="en-US" dirty="0" smtClean="0"/>
            <a:t>Broker/agent field assistant</a:t>
          </a:r>
          <a:endParaRPr lang="en-US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552CB-C3DE-4748-8079-2831CAFED3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E936C-E0B1-4D94-8F24-2B83803AEF9F}">
      <dgm:prSet phldrT="[Text]"/>
      <dgm:spPr/>
      <dgm:t>
        <a:bodyPr/>
        <a:lstStyle/>
        <a:p>
          <a:r>
            <a:rPr lang="en-US" dirty="0" smtClean="0"/>
            <a:t>CEO/President</a:t>
          </a:r>
        </a:p>
        <a:p>
          <a:r>
            <a:rPr lang="en-US" dirty="0" smtClean="0"/>
            <a:t>100K-</a:t>
          </a:r>
          <a:r>
            <a:rPr lang="en-US" dirty="0" smtClean="0"/>
            <a:t>250K+</a:t>
          </a:r>
          <a:endParaRPr lang="en-US" dirty="0"/>
        </a:p>
      </dgm:t>
    </dgm:pt>
    <dgm:pt modelId="{103D153B-2538-44DD-874D-815EB7CE5F04}" type="parTrans" cxnId="{B4A24110-5D53-41B8-80A7-1616A7220855}">
      <dgm:prSet/>
      <dgm:spPr/>
      <dgm:t>
        <a:bodyPr/>
        <a:lstStyle/>
        <a:p>
          <a:endParaRPr lang="en-US"/>
        </a:p>
      </dgm:t>
    </dgm:pt>
    <dgm:pt modelId="{6799235D-F304-4F65-A690-60498E901C9A}" type="sibTrans" cxnId="{B4A24110-5D53-41B8-80A7-1616A7220855}">
      <dgm:prSet/>
      <dgm:spPr/>
      <dgm:t>
        <a:bodyPr/>
        <a:lstStyle/>
        <a:p>
          <a:endParaRPr lang="en-US"/>
        </a:p>
      </dgm:t>
    </dgm:pt>
    <dgm:pt modelId="{83D9F687-9DA9-42F4-8D14-24174BDEFAE2}">
      <dgm:prSet phldrT="[Text]"/>
      <dgm:spPr/>
      <dgm:t>
        <a:bodyPr/>
        <a:lstStyle/>
        <a:p>
          <a:r>
            <a:rPr lang="en-US" dirty="0" smtClean="0"/>
            <a:t>Real Estate Broker </a:t>
          </a:r>
          <a:r>
            <a:rPr lang="en-US" dirty="0" smtClean="0"/>
            <a:t>$100K</a:t>
          </a:r>
          <a:r>
            <a:rPr lang="en-US" dirty="0" smtClean="0"/>
            <a:t>-</a:t>
          </a:r>
          <a:r>
            <a:rPr lang="en-US" dirty="0" smtClean="0"/>
            <a:t>150K+</a:t>
          </a:r>
          <a:endParaRPr lang="en-US" dirty="0"/>
        </a:p>
      </dgm:t>
    </dgm:pt>
    <dgm:pt modelId="{D6462131-C24D-4FFB-BF86-3729331DE4D8}" type="parTrans" cxnId="{14CE48F8-3033-4320-8E2C-A1455C4B4289}">
      <dgm:prSet/>
      <dgm:spPr/>
      <dgm:t>
        <a:bodyPr/>
        <a:lstStyle/>
        <a:p>
          <a:endParaRPr lang="en-US"/>
        </a:p>
      </dgm:t>
    </dgm:pt>
    <dgm:pt modelId="{4DF0029C-566B-495E-82DA-F6D0FEF2F06A}" type="sibTrans" cxnId="{14CE48F8-3033-4320-8E2C-A1455C4B4289}">
      <dgm:prSet/>
      <dgm:spPr/>
      <dgm:t>
        <a:bodyPr/>
        <a:lstStyle/>
        <a:p>
          <a:endParaRPr lang="en-US"/>
        </a:p>
      </dgm:t>
    </dgm:pt>
    <dgm:pt modelId="{3DDD2868-32EA-4C5D-BDB6-19E46529BCEA}">
      <dgm:prSet phldrT="[Text]"/>
      <dgm:spPr/>
      <dgm:t>
        <a:bodyPr/>
        <a:lstStyle/>
        <a:p>
          <a:r>
            <a:rPr lang="en-US" dirty="0" smtClean="0"/>
            <a:t>Real Estate Agent $40-98k</a:t>
          </a:r>
          <a:endParaRPr lang="en-US" dirty="0"/>
        </a:p>
      </dgm:t>
    </dgm:pt>
    <dgm:pt modelId="{9C3BE899-412C-4F21-9FE3-B8CD5CB55B74}" type="parTrans" cxnId="{C6365CFF-1423-4F8A-92D3-7C6F113477D1}">
      <dgm:prSet/>
      <dgm:spPr/>
      <dgm:t>
        <a:bodyPr/>
        <a:lstStyle/>
        <a:p>
          <a:endParaRPr lang="en-US"/>
        </a:p>
      </dgm:t>
    </dgm:pt>
    <dgm:pt modelId="{98E860F6-137E-4F38-ABAB-3407817523C3}" type="sibTrans" cxnId="{C6365CFF-1423-4F8A-92D3-7C6F113477D1}">
      <dgm:prSet/>
      <dgm:spPr/>
      <dgm:t>
        <a:bodyPr/>
        <a:lstStyle/>
        <a:p>
          <a:endParaRPr lang="en-US"/>
        </a:p>
      </dgm:t>
    </dgm:pt>
    <dgm:pt modelId="{6AC99C86-CBD3-4E84-97DC-EB6E0BC28CC6}">
      <dgm:prSet phldrT="[Text]"/>
      <dgm:spPr/>
      <dgm:t>
        <a:bodyPr/>
        <a:lstStyle/>
        <a:p>
          <a:r>
            <a:rPr lang="en-US" dirty="0" smtClean="0"/>
            <a:t>Office asst</a:t>
          </a:r>
        </a:p>
        <a:p>
          <a:r>
            <a:rPr lang="en-US" dirty="0" smtClean="0"/>
            <a:t>$20k</a:t>
          </a:r>
          <a:endParaRPr lang="en-US" dirty="0"/>
        </a:p>
      </dgm:t>
    </dgm:pt>
    <dgm:pt modelId="{D4F4BE75-6BE0-4470-B040-F6DC94613080}" type="parTrans" cxnId="{9E796EEA-95C0-4052-932A-3D09D44F71D1}">
      <dgm:prSet/>
      <dgm:spPr/>
      <dgm:t>
        <a:bodyPr/>
        <a:lstStyle/>
        <a:p>
          <a:endParaRPr lang="en-US"/>
        </a:p>
      </dgm:t>
    </dgm:pt>
    <dgm:pt modelId="{D50E2B80-2BFA-4ABF-AF16-BA37BC9EFC0A}" type="sibTrans" cxnId="{9E796EEA-95C0-4052-932A-3D09D44F71D1}">
      <dgm:prSet/>
      <dgm:spPr/>
      <dgm:t>
        <a:bodyPr/>
        <a:lstStyle/>
        <a:p>
          <a:endParaRPr lang="en-US"/>
        </a:p>
      </dgm:t>
    </dgm:pt>
    <dgm:pt modelId="{B68FDB90-5246-40EA-B6E8-D89223EF4A5D}" type="pres">
      <dgm:prSet presAssocID="{920552CB-C3DE-4748-8079-2831CAFED3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2F08-D422-409B-9CCC-215963A07691}" type="pres">
      <dgm:prSet presAssocID="{920552CB-C3DE-4748-8079-2831CAFED3A2}" presName="comp1" presStyleCnt="0"/>
      <dgm:spPr/>
    </dgm:pt>
    <dgm:pt modelId="{280D03B2-5124-4FFE-B2EA-9D0C5DF14AE3}" type="pres">
      <dgm:prSet presAssocID="{920552CB-C3DE-4748-8079-2831CAFED3A2}" presName="circle1" presStyleLbl="node1" presStyleIdx="0" presStyleCnt="4"/>
      <dgm:spPr/>
      <dgm:t>
        <a:bodyPr/>
        <a:lstStyle/>
        <a:p>
          <a:endParaRPr lang="en-US"/>
        </a:p>
      </dgm:t>
    </dgm:pt>
    <dgm:pt modelId="{95DE5207-025A-425E-B3D3-E91D76216FF8}" type="pres">
      <dgm:prSet presAssocID="{920552CB-C3DE-4748-8079-2831CAFED3A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EDDC0-0E95-4F7C-8BD4-F0A9DFDC5429}" type="pres">
      <dgm:prSet presAssocID="{920552CB-C3DE-4748-8079-2831CAFED3A2}" presName="comp2" presStyleCnt="0"/>
      <dgm:spPr/>
    </dgm:pt>
    <dgm:pt modelId="{82F6B587-BE75-4509-BA53-DBC19D7C7903}" type="pres">
      <dgm:prSet presAssocID="{920552CB-C3DE-4748-8079-2831CAFED3A2}" presName="circle2" presStyleLbl="node1" presStyleIdx="1" presStyleCnt="4"/>
      <dgm:spPr/>
      <dgm:t>
        <a:bodyPr/>
        <a:lstStyle/>
        <a:p>
          <a:endParaRPr lang="en-US"/>
        </a:p>
      </dgm:t>
    </dgm:pt>
    <dgm:pt modelId="{96334835-36AC-42F9-BFE0-8702FD97F429}" type="pres">
      <dgm:prSet presAssocID="{920552CB-C3DE-4748-8079-2831CAFED3A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32A9-0E2C-4EBD-BC2B-04B7B0EBC6C4}" type="pres">
      <dgm:prSet presAssocID="{920552CB-C3DE-4748-8079-2831CAFED3A2}" presName="comp3" presStyleCnt="0"/>
      <dgm:spPr/>
    </dgm:pt>
    <dgm:pt modelId="{7B201D4F-3ABB-4AA0-9DD1-4E34C1C24790}" type="pres">
      <dgm:prSet presAssocID="{920552CB-C3DE-4748-8079-2831CAFED3A2}" presName="circle3" presStyleLbl="node1" presStyleIdx="2" presStyleCnt="4"/>
      <dgm:spPr/>
      <dgm:t>
        <a:bodyPr/>
        <a:lstStyle/>
        <a:p>
          <a:endParaRPr lang="en-US"/>
        </a:p>
      </dgm:t>
    </dgm:pt>
    <dgm:pt modelId="{65173B94-3E04-4778-9AA5-85512EAA6E5C}" type="pres">
      <dgm:prSet presAssocID="{920552CB-C3DE-4748-8079-2831CAFED3A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0B7E8-DF5E-4977-9086-B4D4B8AEAFAE}" type="pres">
      <dgm:prSet presAssocID="{920552CB-C3DE-4748-8079-2831CAFED3A2}" presName="comp4" presStyleCnt="0"/>
      <dgm:spPr/>
    </dgm:pt>
    <dgm:pt modelId="{5B04C7D4-0C66-40B7-99AF-6C0E5E463AEB}" type="pres">
      <dgm:prSet presAssocID="{920552CB-C3DE-4748-8079-2831CAFED3A2}" presName="circle4" presStyleLbl="node1" presStyleIdx="3" presStyleCnt="4"/>
      <dgm:spPr/>
      <dgm:t>
        <a:bodyPr/>
        <a:lstStyle/>
        <a:p>
          <a:endParaRPr lang="en-US"/>
        </a:p>
      </dgm:t>
    </dgm:pt>
    <dgm:pt modelId="{138BC12D-E79A-46F1-9873-0ECF244904FC}" type="pres">
      <dgm:prSet presAssocID="{920552CB-C3DE-4748-8079-2831CAFED3A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11669C-5BCF-4943-8E2F-F54AEADD5FF6}" type="presOf" srcId="{3DDD2868-32EA-4C5D-BDB6-19E46529BCEA}" destId="{65173B94-3E04-4778-9AA5-85512EAA6E5C}" srcOrd="1" destOrd="0" presId="urn:microsoft.com/office/officeart/2005/8/layout/venn2"/>
    <dgm:cxn modelId="{19602AF9-66B3-4124-B684-677B49280F7D}" type="presOf" srcId="{83D9F687-9DA9-42F4-8D14-24174BDEFAE2}" destId="{96334835-36AC-42F9-BFE0-8702FD97F429}" srcOrd="1" destOrd="0" presId="urn:microsoft.com/office/officeart/2005/8/layout/venn2"/>
    <dgm:cxn modelId="{14CE48F8-3033-4320-8E2C-A1455C4B4289}" srcId="{920552CB-C3DE-4748-8079-2831CAFED3A2}" destId="{83D9F687-9DA9-42F4-8D14-24174BDEFAE2}" srcOrd="1" destOrd="0" parTransId="{D6462131-C24D-4FFB-BF86-3729331DE4D8}" sibTransId="{4DF0029C-566B-495E-82DA-F6D0FEF2F06A}"/>
    <dgm:cxn modelId="{60039824-EFA0-43CA-B3C3-17865D67F8EA}" type="presOf" srcId="{3DDD2868-32EA-4C5D-BDB6-19E46529BCEA}" destId="{7B201D4F-3ABB-4AA0-9DD1-4E34C1C24790}" srcOrd="0" destOrd="0" presId="urn:microsoft.com/office/officeart/2005/8/layout/venn2"/>
    <dgm:cxn modelId="{9E796EEA-95C0-4052-932A-3D09D44F71D1}" srcId="{920552CB-C3DE-4748-8079-2831CAFED3A2}" destId="{6AC99C86-CBD3-4E84-97DC-EB6E0BC28CC6}" srcOrd="3" destOrd="0" parTransId="{D4F4BE75-6BE0-4470-B040-F6DC94613080}" sibTransId="{D50E2B80-2BFA-4ABF-AF16-BA37BC9EFC0A}"/>
    <dgm:cxn modelId="{16D9D894-FA0A-4C33-8CE6-72E3496BD4FE}" type="presOf" srcId="{920552CB-C3DE-4748-8079-2831CAFED3A2}" destId="{B68FDB90-5246-40EA-B6E8-D89223EF4A5D}" srcOrd="0" destOrd="0" presId="urn:microsoft.com/office/officeart/2005/8/layout/venn2"/>
    <dgm:cxn modelId="{D14C4A3F-4729-442E-B508-1195EC25D650}" type="presOf" srcId="{04BE936C-E0B1-4D94-8F24-2B83803AEF9F}" destId="{95DE5207-025A-425E-B3D3-E91D76216FF8}" srcOrd="1" destOrd="0" presId="urn:microsoft.com/office/officeart/2005/8/layout/venn2"/>
    <dgm:cxn modelId="{06FDBCFC-6CAF-4BB8-88CE-133B6033DD9C}" type="presOf" srcId="{04BE936C-E0B1-4D94-8F24-2B83803AEF9F}" destId="{280D03B2-5124-4FFE-B2EA-9D0C5DF14AE3}" srcOrd="0" destOrd="0" presId="urn:microsoft.com/office/officeart/2005/8/layout/venn2"/>
    <dgm:cxn modelId="{C6365CFF-1423-4F8A-92D3-7C6F113477D1}" srcId="{920552CB-C3DE-4748-8079-2831CAFED3A2}" destId="{3DDD2868-32EA-4C5D-BDB6-19E46529BCEA}" srcOrd="2" destOrd="0" parTransId="{9C3BE899-412C-4F21-9FE3-B8CD5CB55B74}" sibTransId="{98E860F6-137E-4F38-ABAB-3407817523C3}"/>
    <dgm:cxn modelId="{DFF80984-E0E8-4A39-A2C4-683B97D495E1}" type="presOf" srcId="{6AC99C86-CBD3-4E84-97DC-EB6E0BC28CC6}" destId="{138BC12D-E79A-46F1-9873-0ECF244904FC}" srcOrd="1" destOrd="0" presId="urn:microsoft.com/office/officeart/2005/8/layout/venn2"/>
    <dgm:cxn modelId="{77858E6A-782A-4551-BEAF-0B02E17360AB}" type="presOf" srcId="{6AC99C86-CBD3-4E84-97DC-EB6E0BC28CC6}" destId="{5B04C7D4-0C66-40B7-99AF-6C0E5E463AEB}" srcOrd="0" destOrd="0" presId="urn:microsoft.com/office/officeart/2005/8/layout/venn2"/>
    <dgm:cxn modelId="{B4A24110-5D53-41B8-80A7-1616A7220855}" srcId="{920552CB-C3DE-4748-8079-2831CAFED3A2}" destId="{04BE936C-E0B1-4D94-8F24-2B83803AEF9F}" srcOrd="0" destOrd="0" parTransId="{103D153B-2538-44DD-874D-815EB7CE5F04}" sibTransId="{6799235D-F304-4F65-A690-60498E901C9A}"/>
    <dgm:cxn modelId="{F2924DF5-3E0D-4798-9433-09ED9702A3A2}" type="presOf" srcId="{83D9F687-9DA9-42F4-8D14-24174BDEFAE2}" destId="{82F6B587-BE75-4509-BA53-DBC19D7C7903}" srcOrd="0" destOrd="0" presId="urn:microsoft.com/office/officeart/2005/8/layout/venn2"/>
    <dgm:cxn modelId="{DD2463B7-E78B-4DE3-9486-BF791773601F}" type="presParOf" srcId="{B68FDB90-5246-40EA-B6E8-D89223EF4A5D}" destId="{F6202F08-D422-409B-9CCC-215963A07691}" srcOrd="0" destOrd="0" presId="urn:microsoft.com/office/officeart/2005/8/layout/venn2"/>
    <dgm:cxn modelId="{A35711B8-26DB-412E-BBB7-FA1A1E8A8E91}" type="presParOf" srcId="{F6202F08-D422-409B-9CCC-215963A07691}" destId="{280D03B2-5124-4FFE-B2EA-9D0C5DF14AE3}" srcOrd="0" destOrd="0" presId="urn:microsoft.com/office/officeart/2005/8/layout/venn2"/>
    <dgm:cxn modelId="{8398B7F0-4D33-4163-B6A8-862342AD6A91}" type="presParOf" srcId="{F6202F08-D422-409B-9CCC-215963A07691}" destId="{95DE5207-025A-425E-B3D3-E91D76216FF8}" srcOrd="1" destOrd="0" presId="urn:microsoft.com/office/officeart/2005/8/layout/venn2"/>
    <dgm:cxn modelId="{89FB051A-11DD-4C49-B0F2-0ED2B75DD94D}" type="presParOf" srcId="{B68FDB90-5246-40EA-B6E8-D89223EF4A5D}" destId="{D09EDDC0-0E95-4F7C-8BD4-F0A9DFDC5429}" srcOrd="1" destOrd="0" presId="urn:microsoft.com/office/officeart/2005/8/layout/venn2"/>
    <dgm:cxn modelId="{57E75339-7164-46DC-950E-CAEA6FEC9B61}" type="presParOf" srcId="{D09EDDC0-0E95-4F7C-8BD4-F0A9DFDC5429}" destId="{82F6B587-BE75-4509-BA53-DBC19D7C7903}" srcOrd="0" destOrd="0" presId="urn:microsoft.com/office/officeart/2005/8/layout/venn2"/>
    <dgm:cxn modelId="{363049A4-0880-4834-B0E6-24DD7E8CFF77}" type="presParOf" srcId="{D09EDDC0-0E95-4F7C-8BD4-F0A9DFDC5429}" destId="{96334835-36AC-42F9-BFE0-8702FD97F429}" srcOrd="1" destOrd="0" presId="urn:microsoft.com/office/officeart/2005/8/layout/venn2"/>
    <dgm:cxn modelId="{67D85546-066C-46EF-8D2A-B416A92E699F}" type="presParOf" srcId="{B68FDB90-5246-40EA-B6E8-D89223EF4A5D}" destId="{696232A9-0E2C-4EBD-BC2B-04B7B0EBC6C4}" srcOrd="2" destOrd="0" presId="urn:microsoft.com/office/officeart/2005/8/layout/venn2"/>
    <dgm:cxn modelId="{EFCF62F4-B1BF-420F-AF54-2118D192AF87}" type="presParOf" srcId="{696232A9-0E2C-4EBD-BC2B-04B7B0EBC6C4}" destId="{7B201D4F-3ABB-4AA0-9DD1-4E34C1C24790}" srcOrd="0" destOrd="0" presId="urn:microsoft.com/office/officeart/2005/8/layout/venn2"/>
    <dgm:cxn modelId="{ECA93479-E4A5-4D56-8542-1DE24BBE4912}" type="presParOf" srcId="{696232A9-0E2C-4EBD-BC2B-04B7B0EBC6C4}" destId="{65173B94-3E04-4778-9AA5-85512EAA6E5C}" srcOrd="1" destOrd="0" presId="urn:microsoft.com/office/officeart/2005/8/layout/venn2"/>
    <dgm:cxn modelId="{787FDD3B-6DE6-422C-8503-CC37597A5C96}" type="presParOf" srcId="{B68FDB90-5246-40EA-B6E8-D89223EF4A5D}" destId="{D5E0B7E8-DF5E-4977-9086-B4D4B8AEAFAE}" srcOrd="3" destOrd="0" presId="urn:microsoft.com/office/officeart/2005/8/layout/venn2"/>
    <dgm:cxn modelId="{3DDF9D56-BF02-43C9-9ABD-B9919355937D}" type="presParOf" srcId="{D5E0B7E8-DF5E-4977-9086-B4D4B8AEAFAE}" destId="{5B04C7D4-0C66-40B7-99AF-6C0E5E463AEB}" srcOrd="0" destOrd="0" presId="urn:microsoft.com/office/officeart/2005/8/layout/venn2"/>
    <dgm:cxn modelId="{8C6E131C-0E59-46CC-B84E-165EA1603B59}" type="presParOf" srcId="{D5E0B7E8-DF5E-4977-9086-B4D4B8AEAFAE}" destId="{138BC12D-E79A-46F1-9873-0ECF244904FC}" srcOrd="1" destOrd="0" presId="urn:microsoft.com/office/officeart/2005/8/layout/venn2"/>
  </dgm:cxnLst>
  <dgm:bg/>
  <dgm:whole/>
  <dgm:extLst>
    <a:ext uri="http://schemas.microsoft.com/office/drawing/2008/diagram">
      <dsp:dataModelExt xmlns:dgm="http://schemas.openxmlformats.org/drawingml/2006/diagram" xmlns:a="http://schemas.openxmlformats.org/drawingml/2006/main"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3/6/15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85167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85167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current company (history, size, location, products and services,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984398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98439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85167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07914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3/6/15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3/6/15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diagramData" Target="../diagrams/data2.xml"/><Relationship Id="rId6" Type="http://schemas.openxmlformats.org/officeDocument/2006/relationships/diagramColors" Target="../diagrams/colors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diagramData" Target="../diagrams/data3.xml"/><Relationship Id="rId6" Type="http://schemas.openxmlformats.org/officeDocument/2006/relationships/diagramColors" Target="../diagrams/colors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diagramData" Target="../diagrams/data4.xml"/><Relationship Id="rId6" Type="http://schemas.openxmlformats.org/officeDocument/2006/relationships/diagramColors" Target="../diagrams/colors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7200" dirty="0" smtClean="0">
                <a:latin typeface="Bauhaus 93" pitchFamily="82" charset="0"/>
              </a:rPr>
              <a:t>YBA GUEST </a:t>
            </a:r>
            <a:br>
              <a:rPr lang="en-US" sz="7200" dirty="0" smtClean="0">
                <a:latin typeface="Bauhaus 93" pitchFamily="82" charset="0"/>
              </a:rPr>
            </a:br>
            <a:r>
              <a:rPr lang="en-US" sz="7200" dirty="0" smtClean="0">
                <a:latin typeface="Bauhaus 93" pitchFamily="82" charset="0"/>
              </a:rPr>
              <a:t>Marveina Peters</a:t>
            </a:r>
            <a:endParaRPr lang="en-US" sz="7200" dirty="0"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884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Favorite classes 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Least favorite classes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Speech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Theatre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Accounting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Economics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US </a:t>
            </a:r>
            <a:r>
              <a:rPr lang="en-US" dirty="0" smtClean="0">
                <a:solidFill>
                  <a:srgbClr val="000000"/>
                </a:solidFill>
              </a:rPr>
              <a:t>History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 could never understand these </a:t>
            </a:r>
            <a:r>
              <a:rPr lang="en-US" dirty="0" smtClean="0">
                <a:solidFill>
                  <a:srgbClr val="000000"/>
                </a:solidFill>
              </a:rPr>
              <a:t>classes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104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Fondest memories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Obstacles or adversity that I had to overcome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Being selected to be published in text books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Step shows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Pledging Zeta Phi Beta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Pregnancy sophomore year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Leaving my roommate with the responsibility of our apartment and moving back home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Making the decision to go back to school after childbirth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0397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My Career Path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is a diverse one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0482718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6324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31751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2" name="Content Placeholder 11" descr="IPD cop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7331" r="-27331"/>
          <a:stretch>
            <a:fillRect/>
          </a:stretch>
        </p:blipFill>
        <p:spPr>
          <a:xfrm>
            <a:off x="2209800" y="2133600"/>
            <a:ext cx="5334000" cy="2514600"/>
          </a:xfr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My first Job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My worst Job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3962400" cy="3959352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Ladera</a:t>
            </a:r>
            <a:r>
              <a:rPr lang="en-US" dirty="0" smtClean="0">
                <a:solidFill>
                  <a:srgbClr val="000000"/>
                </a:solidFill>
              </a:rPr>
              <a:t> Park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Student Summer Youth Counselor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Assist counselors with the day to day activities at the park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Group assignment/</a:t>
            </a:r>
            <a:r>
              <a:rPr lang="en-US" dirty="0" smtClean="0">
                <a:solidFill>
                  <a:srgbClr val="000000"/>
                </a:solidFill>
              </a:rPr>
              <a:t>supervise</a:t>
            </a:r>
            <a:r>
              <a:rPr lang="en-US" dirty="0" smtClean="0">
                <a:solidFill>
                  <a:srgbClr val="000000"/>
                </a:solidFill>
              </a:rPr>
              <a:t> kids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Pass out lunch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Keep younger kids 8-13 years entertained</a:t>
            </a: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Has anyone worked a summer job yet?  </a:t>
            </a:r>
            <a:endParaRPr lang="en-US" dirty="0" smtClean="0">
              <a:solidFill>
                <a:srgbClr val="000000"/>
              </a:solidFill>
            </a:endParaRPr>
          </a:p>
          <a:p>
            <a:pPr lvl="2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Taco Bell-Fox Hills Mall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At 16 years old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Attention from boys-following me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Uniform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What I learned about TB food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Everyone wanting a discount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Cleaning up behind others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5331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I’ve had the luxury of having two careers in my lifetime. </a:t>
            </a:r>
            <a:r>
              <a:rPr lang="en-US" dirty="0" smtClean="0">
                <a:solidFill>
                  <a:srgbClr val="000000"/>
                </a:solidFill>
              </a:rPr>
              <a:t>With both careers came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challenges I had to </a:t>
            </a:r>
            <a:r>
              <a:rPr lang="en-US" dirty="0" smtClean="0">
                <a:solidFill>
                  <a:srgbClr val="000000"/>
                </a:solidFill>
              </a:rPr>
              <a:t>overcome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Law Enforcement Career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Trying to fit in</a:t>
            </a:r>
            <a:r>
              <a:rPr lang="en-US" dirty="0" smtClean="0">
                <a:solidFill>
                  <a:srgbClr val="000000"/>
                </a:solidFill>
              </a:rPr>
              <a:t> with people different than I am.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Gaining the respect and cooperation of local gangsters and residents in Inglewood.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Lie with a straight face (undercover work/prostitution)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Reassuring my husband and family that I am ok/safe at work at that “I WILL SEE YOU LATER”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President of a Company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Convincing employees that I’m the best person for the job and I wasn’t just given my position because I’m the child of the boss’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Proving myself to agents/employees older than I am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Disciplining/firing employees, that were personal friends of my parents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Going back to school as a mother and wife to learn how to operate a business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Transitioning from one career to a completely different career  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1447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359014981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6648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0989068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764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9723759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Compensation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074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ACADEMIC EXERCISE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Bachelor’s degree in Criminal Justice from Cal State University, Long Beach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Masters degree in Business from Pepperdine University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Certification in Real Estate Principles, Practice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Certification in Probate Sales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Certification in Organizational Transition Management-UCLA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1270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My name is Marveina Peters and I am 39 years old.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’m co-owner of</a:t>
            </a:r>
            <a:r>
              <a:rPr lang="en-US" dirty="0" smtClean="0">
                <a:solidFill>
                  <a:schemeClr val="tx1"/>
                </a:solidFill>
              </a:rPr>
              <a:t> TP </a:t>
            </a:r>
            <a:r>
              <a:rPr lang="en-US" dirty="0" smtClean="0">
                <a:solidFill>
                  <a:schemeClr val="tx1"/>
                </a:solidFill>
              </a:rPr>
              <a:t>Executive Realtors, Inc. (TPER, Inc.)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help low to mid-size families transition from renters to property owners.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We </a:t>
            </a:r>
            <a:r>
              <a:rPr lang="en-US" dirty="0" smtClean="0">
                <a:solidFill>
                  <a:schemeClr val="tx1"/>
                </a:solidFill>
              </a:rPr>
              <a:t>are property investors; we buy homes all around LA and house families that are not ready to buy yet.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My role at TPER, Inc is President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 president I manage all day to day operations</a:t>
            </a:r>
            <a:r>
              <a:rPr lang="en-US" dirty="0" smtClean="0">
                <a:solidFill>
                  <a:schemeClr val="tx1"/>
                </a:solidFill>
              </a:rPr>
              <a:t> and research our next project.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My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a picture of</a:t>
            </a:r>
            <a:r>
              <a:rPr lang="en-US" dirty="0" smtClean="0"/>
              <a:t> </a:t>
            </a:r>
            <a:r>
              <a:rPr lang="en-US" dirty="0" smtClean="0"/>
              <a:t>my parents, brother, 2 sisters and I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Born in LA, raised in Baldwin Hills.  I’m </a:t>
            </a:r>
            <a:r>
              <a:rPr lang="en-US" dirty="0" smtClean="0"/>
              <a:t>the oldest of four and was raised</a:t>
            </a:r>
            <a:r>
              <a:rPr lang="en-US" dirty="0" smtClean="0"/>
              <a:t> </a:t>
            </a:r>
            <a:r>
              <a:rPr lang="en-US" dirty="0" smtClean="0"/>
              <a:t>with</a:t>
            </a:r>
            <a:r>
              <a:rPr lang="en-US" dirty="0" smtClean="0"/>
              <a:t> </a:t>
            </a:r>
            <a:r>
              <a:rPr lang="en-US" dirty="0" smtClean="0"/>
              <a:t>both parents.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11" name="Content Placeholder 10" descr="Family photo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72471" b="-72471"/>
          <a:stretch>
            <a:fillRect/>
          </a:stretch>
        </p:blipFill>
        <p:spPr>
          <a:xfrm>
            <a:off x="365760" y="838200"/>
            <a:ext cx="3825240" cy="5715000"/>
          </a:xfrm>
        </p:spPr>
      </p:pic>
      <p:pic>
        <p:nvPicPr>
          <p:cNvPr id="13" name="Content Placeholder 12" descr="Family Photo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8170" b="-28170"/>
          <a:stretch>
            <a:fillRect/>
          </a:stretch>
        </p:blipFill>
        <p:spPr>
          <a:xfrm>
            <a:off x="4648200" y="1828800"/>
            <a:ext cx="4038600" cy="3809999"/>
          </a:xfr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 attended St. Mary Academy here in Inglewood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362200"/>
            <a:ext cx="5860143" cy="323850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371599"/>
          </a:xfrm>
        </p:spPr>
        <p:txBody>
          <a:bodyPr>
            <a:normAutofit/>
          </a:bodyPr>
          <a:lstStyle/>
          <a:p>
            <a:pPr algn="just"/>
            <a:r>
              <a:rPr lang="en-US" sz="1600" dirty="0" smtClean="0">
                <a:solidFill>
                  <a:srgbClr val="000000"/>
                </a:solidFill>
              </a:rPr>
              <a:t>As a HS student I was involved in sports and drama.  I played basketball, ran track and was in theatre.  </a:t>
            </a:r>
          </a:p>
          <a:p>
            <a:pPr algn="just"/>
            <a:r>
              <a:rPr lang="en-US" sz="1600" dirty="0" smtClean="0">
                <a:solidFill>
                  <a:srgbClr val="000000"/>
                </a:solidFill>
              </a:rPr>
              <a:t>I was outgoing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yet the one conservative </a:t>
            </a:r>
            <a:r>
              <a:rPr lang="en-US" sz="1600" dirty="0" smtClean="0">
                <a:solidFill>
                  <a:srgbClr val="000000"/>
                </a:solidFill>
              </a:rPr>
              <a:t>of </a:t>
            </a:r>
            <a:r>
              <a:rPr lang="en-US" sz="1600" dirty="0" smtClean="0">
                <a:solidFill>
                  <a:srgbClr val="000000"/>
                </a:solidFill>
              </a:rPr>
              <a:t>the class. I was always </a:t>
            </a:r>
            <a:r>
              <a:rPr lang="en-US" sz="1600" dirty="0" smtClean="0">
                <a:solidFill>
                  <a:srgbClr val="000000"/>
                </a:solidFill>
              </a:rPr>
              <a:t>a B-C student and </a:t>
            </a:r>
            <a:r>
              <a:rPr lang="en-US" sz="1600" dirty="0" smtClean="0">
                <a:solidFill>
                  <a:srgbClr val="000000"/>
                </a:solidFill>
              </a:rPr>
              <a:t>didn’t really like school, but loved</a:t>
            </a:r>
            <a:r>
              <a:rPr lang="en-US" sz="1600" dirty="0" smtClean="0">
                <a:solidFill>
                  <a:srgbClr val="000000"/>
                </a:solidFill>
              </a:rPr>
              <a:t> athletic</a:t>
            </a:r>
            <a:r>
              <a:rPr lang="en-US" sz="1600" dirty="0" smtClean="0">
                <a:solidFill>
                  <a:srgbClr val="000000"/>
                </a:solidFill>
              </a:rPr>
              <a:t>s (basketball, track, volleyball).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6400800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Here</a:t>
            </a:r>
            <a:r>
              <a:rPr lang="en-US" sz="1200" dirty="0" smtClean="0"/>
              <a:t>’</a:t>
            </a:r>
            <a:r>
              <a:rPr lang="en-US" sz="1200" dirty="0" smtClean="0"/>
              <a:t>s </a:t>
            </a:r>
            <a:r>
              <a:rPr lang="en-US" sz="1200" dirty="0" smtClean="0"/>
              <a:t>me in 10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with St. Mary’s varsity basketball </a:t>
            </a:r>
            <a:r>
              <a:rPr lang="en-US" sz="1200" dirty="0" smtClean="0"/>
              <a:t>team</a:t>
            </a:r>
            <a:endParaRPr lang="en-US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5" name="Picture 14" descr="sma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40965" y="1959635"/>
            <a:ext cx="3124200" cy="453893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Activities/Athletics in HS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Jobs I worked while in HS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Basketball –point guard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Track – 200/400/</a:t>
            </a:r>
            <a:r>
              <a:rPr lang="en-US" dirty="0" smtClean="0">
                <a:solidFill>
                  <a:srgbClr val="000000"/>
                </a:solidFill>
              </a:rPr>
              <a:t>4X4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Cross country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Drama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Taco Bell –Fox Hills Mall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Miller’s Outpost- Fox Hills Mall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Ladera</a:t>
            </a:r>
            <a:r>
              <a:rPr lang="en-US" dirty="0" smtClean="0">
                <a:solidFill>
                  <a:srgbClr val="000000"/>
                </a:solidFill>
              </a:rPr>
              <a:t> Park- youth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counselor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1247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Fondest memories from HS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Obstacles/Adversity you had to overcome in HS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Football games (rolling 20 deep)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My friends getting kicked out and me sliding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My sweet 16 party (300 people)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Prom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Adjusting to an all girls school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“To be or not to be” popular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12762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or </a:t>
            </a:r>
            <a:br>
              <a:rPr lang="en-US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Graduate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Cal State Long Beach and Pepperdine University grad school.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657600"/>
            <a:ext cx="3733800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886200"/>
            <a:ext cx="3686094" cy="266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362200"/>
            <a:ext cx="3505200" cy="12687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514600"/>
            <a:ext cx="3657600" cy="91440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Activities in College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Jobs I worked while in College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Speech/public speaking 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	-</a:t>
            </a:r>
            <a:r>
              <a:rPr lang="en-US" dirty="0" smtClean="0">
                <a:solidFill>
                  <a:srgbClr val="000000"/>
                </a:solidFill>
              </a:rPr>
              <a:t>published in the</a:t>
            </a:r>
            <a:r>
              <a:rPr lang="en-US" dirty="0" smtClean="0">
                <a:solidFill>
                  <a:srgbClr val="000000"/>
                </a:solidFill>
              </a:rPr>
              <a:t> universities </a:t>
            </a:r>
            <a:r>
              <a:rPr lang="en-US" dirty="0" smtClean="0">
                <a:solidFill>
                  <a:srgbClr val="000000"/>
                </a:solidFill>
              </a:rPr>
              <a:t>text books.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Sorority life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Campus cafeteria (cashier)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-benefits 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		eat for free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		making</a:t>
            </a:r>
            <a:r>
              <a:rPr lang="en-US" dirty="0" smtClean="0">
                <a:solidFill>
                  <a:srgbClr val="000000"/>
                </a:solidFill>
              </a:rPr>
              <a:t> lots </a:t>
            </a:r>
            <a:r>
              <a:rPr lang="en-US" dirty="0" smtClean="0">
                <a:solidFill>
                  <a:srgbClr val="000000"/>
                </a:solidFill>
              </a:rPr>
              <a:t>of friends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United Airlines  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-benefits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		fly for taxes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		flexible schedule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	    stock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 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2724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15286</TotalTime>
  <Words>1000</Words>
  <Application>Microsoft Office PowerPoint</Application>
  <PresentationFormat>On-screen Show (4:3)</PresentationFormat>
  <Paragraphs>194</Paragraphs>
  <Slides>20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Executive</vt:lpstr>
      <vt:lpstr>YBA GUEST  Marveina Peters</vt:lpstr>
      <vt:lpstr>INTRODUCTION</vt:lpstr>
      <vt:lpstr>My Early Years…</vt:lpstr>
      <vt:lpstr>HIGH SCHOOL</vt:lpstr>
      <vt:lpstr>HIGH SCHOOL</vt:lpstr>
      <vt:lpstr>HIGH SCHOOL</vt:lpstr>
      <vt:lpstr>HIGH SCHOOL</vt:lpstr>
      <vt:lpstr>College or  Graduate School</vt:lpstr>
      <vt:lpstr>College </vt:lpstr>
      <vt:lpstr>College or  Graduate School</vt:lpstr>
      <vt:lpstr>College or  Graduate School</vt:lpstr>
      <vt:lpstr>My Career Path is a diverse one</vt:lpstr>
      <vt:lpstr>Career</vt:lpstr>
      <vt:lpstr>Career</vt:lpstr>
      <vt:lpstr>Career</vt:lpstr>
      <vt:lpstr>CURRENT ROLE</vt:lpstr>
      <vt:lpstr>Current Role</vt:lpstr>
      <vt:lpstr>Career Compensation</vt:lpstr>
      <vt:lpstr>ACADEMIC EXERCISE</vt:lpstr>
      <vt:lpstr>QUESTION AND ANSWER</vt:lpstr>
    </vt:vector>
  </TitlesOfParts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Marveina Peters</cp:lastModifiedBy>
  <cp:revision>11</cp:revision>
  <dcterms:created xsi:type="dcterms:W3CDTF">2015-03-06T21:28:44Z</dcterms:created>
  <dcterms:modified xsi:type="dcterms:W3CDTF">2015-03-07T06:06:10Z</dcterms:modified>
</cp:coreProperties>
</file>