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9" r:id="rId4"/>
    <p:sldId id="280" r:id="rId5"/>
    <p:sldId id="260" r:id="rId6"/>
    <p:sldId id="261" r:id="rId7"/>
    <p:sldId id="262" r:id="rId8"/>
    <p:sldId id="263" r:id="rId9"/>
    <p:sldId id="264" r:id="rId10"/>
    <p:sldId id="265" r:id="rId11"/>
    <p:sldId id="268" r:id="rId12"/>
    <p:sldId id="269" r:id="rId13"/>
    <p:sldId id="270" r:id="rId14"/>
    <p:sldId id="272" r:id="rId15"/>
    <p:sldId id="273" r:id="rId16"/>
    <p:sldId id="271" r:id="rId17"/>
    <p:sldId id="275" r:id="rId18"/>
    <p:sldId id="274"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63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1_2" csCatId="accent1" phldr="1"/>
      <dgm:spPr/>
    </dgm:pt>
    <dgm:pt modelId="{9DF16435-D83C-43CC-88F7-B2FF0728BDD3}">
      <dgm:prSet phldrT="[Text]"/>
      <dgm:spPr/>
      <dgm:t>
        <a:bodyPr/>
        <a:lstStyle/>
        <a:p>
          <a:r>
            <a:rPr lang="en-US" dirty="0" smtClean="0"/>
            <a:t>I started as a secretary and sales admin</a:t>
          </a:r>
          <a:endParaRPr lang="en-US" dirty="0"/>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t>I was promoted to middle management after 7 years with my 3</a:t>
          </a:r>
          <a:r>
            <a:rPr lang="en-US" baseline="30000" dirty="0" smtClean="0"/>
            <a:t>rd</a:t>
          </a:r>
          <a:r>
            <a:rPr lang="en-US" dirty="0" smtClean="0"/>
            <a:t> employer</a:t>
          </a:r>
          <a:endParaRPr lang="en-US" dirty="0"/>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t>I am now the Owner and President of LA IT Girl, </a:t>
          </a:r>
          <a:r>
            <a:rPr lang="en-US" dirty="0" smtClean="0"/>
            <a:t>Inc </a:t>
          </a:r>
          <a:r>
            <a:rPr lang="en-US" dirty="0" smtClean="0"/>
            <a:t>– for 18 years!</a:t>
          </a:r>
          <a:endParaRPr lang="en-US" dirty="0"/>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7AE2F73F-5400-4144-A148-7E71A76C9D2B}" type="pres">
      <dgm:prSet presAssocID="{9DF16435-D83C-43CC-88F7-B2FF0728BDD3}" presName="bullet3a" presStyleLbl="node1" presStyleIdx="0" presStyleCnt="3"/>
      <dgm:spPr/>
    </dgm:pt>
    <dgm:pt modelId="{3B968D23-3AB8-4644-A50C-B4DD7234616D}" type="pres">
      <dgm:prSet presAssocID="{9DF16435-D83C-43CC-88F7-B2FF0728BDD3}" presName="textBox3a" presStyleLbl="revTx" presStyleIdx="0" presStyleCnt="3">
        <dgm:presLayoutVars>
          <dgm:bulletEnabled val="1"/>
        </dgm:presLayoutVars>
      </dgm:prSet>
      <dgm:spPr/>
      <dgm:t>
        <a:bodyPr/>
        <a:lstStyle/>
        <a:p>
          <a:endParaRPr lang="en-US"/>
        </a:p>
      </dgm:t>
    </dgm:pt>
    <dgm:pt modelId="{C32D6E46-C84D-4CB3-B9D2-8FF45C5B7479}" type="pres">
      <dgm:prSet presAssocID="{2D8EC281-7FD2-4949-B782-9554AE8D8903}" presName="bullet3b" presStyleLbl="node1" presStyleIdx="1" presStyleCnt="3"/>
      <dgm:spPr/>
    </dgm:pt>
    <dgm:pt modelId="{C06A3DA7-A1F8-4D90-8743-641E5C504B9D}" type="pres">
      <dgm:prSet presAssocID="{2D8EC281-7FD2-4949-B782-9554AE8D8903}" presName="textBox3b" presStyleLbl="revTx" presStyleIdx="1" presStyleCnt="3">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dgm:presLayoutVars>
          <dgm:bulletEnabled val="1"/>
        </dgm:presLayoutVars>
      </dgm:prSet>
      <dgm:spPr/>
      <dgm:t>
        <a:bodyPr/>
        <a:lstStyle/>
        <a:p>
          <a:endParaRPr lang="en-US"/>
        </a:p>
      </dgm:t>
    </dgm:pt>
  </dgm:ptLst>
  <dgm:cxnLst>
    <dgm:cxn modelId="{F961E80A-EF29-4018-85A8-34B07D0FD802}" type="presOf" srcId="{9DF16435-D83C-43CC-88F7-B2FF0728BDD3}" destId="{3B968D23-3AB8-4644-A50C-B4DD7234616D}" srcOrd="0" destOrd="0" presId="urn:microsoft.com/office/officeart/2005/8/layout/arrow2"/>
    <dgm:cxn modelId="{8A517886-B1DE-4194-94CD-5F7FD1872650}" srcId="{117D8BAD-65C0-428B-B763-D5C262BA017E}" destId="{2D8EC281-7FD2-4949-B782-9554AE8D8903}" srcOrd="1"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D5057860-A586-4F8E-AD83-C94B1B4861DC}" type="presOf" srcId="{2D8EC281-7FD2-4949-B782-9554AE8D8903}" destId="{C06A3DA7-A1F8-4D90-8743-641E5C504B9D}"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0" destOrd="0" parTransId="{CA52AC76-7BB2-413C-9E11-86D38414CFD5}" sibTransId="{517BB5CF-1D96-4F22-8A23-281004CAC4AB}"/>
    <dgm:cxn modelId="{162FA510-8516-4692-B012-2FF6FDA68A66}" type="presOf" srcId="{916EA4CA-F191-44E9-BDEC-685BAEB5F89C}" destId="{17067309-CB33-4035-BF41-24F82CD4A52A}" srcOrd="0" destOrd="0" presId="urn:microsoft.com/office/officeart/2005/8/layout/arrow2"/>
    <dgm:cxn modelId="{52D839BB-B8BD-4FA0-8BDA-C7D698AA6E52}" type="presParOf" srcId="{2CA1C279-8CAF-4522-A11C-0306FA8C7E1F}" destId="{A0B6057C-B937-4C17-83EE-1379B4801F9C}" srcOrd="0" destOrd="0" presId="urn:microsoft.com/office/officeart/2005/8/layout/arrow2"/>
    <dgm:cxn modelId="{7C087A38-7592-49B0-8670-1C6111D4BADA}" type="presParOf" srcId="{2CA1C279-8CAF-4522-A11C-0306FA8C7E1F}" destId="{C1F15EE0-C9B7-41DF-A01C-F918C34A425B}" srcOrd="1" destOrd="0" presId="urn:microsoft.com/office/officeart/2005/8/layout/arrow2"/>
    <dgm:cxn modelId="{6CA355B3-59E7-478E-A9AD-DA1F746FA7D1}" type="presParOf" srcId="{C1F15EE0-C9B7-41DF-A01C-F918C34A425B}" destId="{7AE2F73F-5400-4144-A148-7E71A76C9D2B}" srcOrd="0" destOrd="0" presId="urn:microsoft.com/office/officeart/2005/8/layout/arrow2"/>
    <dgm:cxn modelId="{529EFC1D-879B-40CF-8CFE-03D1C7C2EAB4}" type="presParOf" srcId="{C1F15EE0-C9B7-41DF-A01C-F918C34A425B}" destId="{3B968D23-3AB8-4644-A50C-B4DD7234616D}" srcOrd="1" destOrd="0" presId="urn:microsoft.com/office/officeart/2005/8/layout/arrow2"/>
    <dgm:cxn modelId="{2DBAD1C7-4C10-4899-BB77-BF75EEECA93B}" type="presParOf" srcId="{C1F15EE0-C9B7-41DF-A01C-F918C34A425B}" destId="{C32D6E46-C84D-4CB3-B9D2-8FF45C5B7479}" srcOrd="2" destOrd="0" presId="urn:microsoft.com/office/officeart/2005/8/layout/arrow2"/>
    <dgm:cxn modelId="{1E5748E7-FB07-450A-8BBE-662B2D6564C1}" type="presParOf" srcId="{C1F15EE0-C9B7-41DF-A01C-F918C34A425B}" destId="{C06A3DA7-A1F8-4D90-8743-641E5C504B9D}" srcOrd="3" destOrd="0" presId="urn:microsoft.com/office/officeart/2005/8/layout/arrow2"/>
    <dgm:cxn modelId="{D3F33F51-B83B-4FD4-BA54-1A6AD739A764}" type="presParOf" srcId="{C1F15EE0-C9B7-41DF-A01C-F918C34A425B}" destId="{EA92077A-70E6-4C4C-A836-EA56EC69D16A}" srcOrd="4" destOrd="0" presId="urn:microsoft.com/office/officeart/2005/8/layout/arrow2"/>
    <dgm:cxn modelId="{5D70F7E6-FA96-4A06-8A01-923E967AA69D}"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92BB5-202E-4C43-A0C7-EA8EBEBBD3B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972410D-D72C-42D7-898F-A0C468AE9E3B}">
      <dgm:prSet phldrT="[Text]"/>
      <dgm:spPr/>
      <dgm:t>
        <a:bodyPr/>
        <a:lstStyle/>
        <a:p>
          <a:r>
            <a:rPr lang="en-US" dirty="0" smtClean="0"/>
            <a:t>History</a:t>
          </a:r>
          <a:endParaRPr lang="en-US" dirty="0"/>
        </a:p>
      </dgm:t>
    </dgm:pt>
    <dgm:pt modelId="{6F6C4B08-68DA-4328-BC4D-B3799EA7934D}" type="parTrans" cxnId="{562779D4-6019-4905-B1AD-EED24B70F4C4}">
      <dgm:prSet/>
      <dgm:spPr/>
      <dgm:t>
        <a:bodyPr/>
        <a:lstStyle/>
        <a:p>
          <a:endParaRPr lang="en-US"/>
        </a:p>
      </dgm:t>
    </dgm:pt>
    <dgm:pt modelId="{18905D7A-29FC-4387-BFC8-9D0DB0547B38}" type="sibTrans" cxnId="{562779D4-6019-4905-B1AD-EED24B70F4C4}">
      <dgm:prSet/>
      <dgm:spPr/>
      <dgm:t>
        <a:bodyPr/>
        <a:lstStyle/>
        <a:p>
          <a:endParaRPr lang="en-US"/>
        </a:p>
      </dgm:t>
    </dgm:pt>
    <dgm:pt modelId="{EA158EEE-DF82-452F-8259-9EA9C74E1B5F}">
      <dgm:prSet phldrT="[Text]"/>
      <dgm:spPr/>
      <dgm:t>
        <a:bodyPr/>
        <a:lstStyle/>
        <a:p>
          <a:r>
            <a:rPr lang="en-US" dirty="0" smtClean="0"/>
            <a:t>Started in 1994 as a business consultant, not IT consultant</a:t>
          </a:r>
          <a:endParaRPr lang="en-US" dirty="0"/>
        </a:p>
      </dgm:t>
    </dgm:pt>
    <dgm:pt modelId="{C119AB39-B01B-4994-9FA3-CCB1751E41BC}" type="parTrans" cxnId="{34FB3A0F-A27A-4D59-BD69-EA5A9EAA1198}">
      <dgm:prSet/>
      <dgm:spPr/>
      <dgm:t>
        <a:bodyPr/>
        <a:lstStyle/>
        <a:p>
          <a:endParaRPr lang="en-US"/>
        </a:p>
      </dgm:t>
    </dgm:pt>
    <dgm:pt modelId="{7AACA0E2-8A47-47A6-BBF8-D19D27326923}" type="sibTrans" cxnId="{34FB3A0F-A27A-4D59-BD69-EA5A9EAA1198}">
      <dgm:prSet/>
      <dgm:spPr/>
      <dgm:t>
        <a:bodyPr/>
        <a:lstStyle/>
        <a:p>
          <a:endParaRPr lang="en-US"/>
        </a:p>
      </dgm:t>
    </dgm:pt>
    <dgm:pt modelId="{FE0ADAFD-A01D-43ED-85A8-D2F5157453BA}">
      <dgm:prSet phldrT="[Text]"/>
      <dgm:spPr/>
      <dgm:t>
        <a:bodyPr/>
        <a:lstStyle/>
        <a:p>
          <a:r>
            <a:rPr lang="en-US" dirty="0" smtClean="0"/>
            <a:t>Now one of top 5% service providers with Microsoft Cloud Solutions</a:t>
          </a:r>
          <a:endParaRPr lang="en-US" dirty="0"/>
        </a:p>
      </dgm:t>
    </dgm:pt>
    <dgm:pt modelId="{78A8E93B-89C5-45E2-BF58-D0FA92149791}" type="parTrans" cxnId="{47481575-5887-4B05-8558-4392F3EA3292}">
      <dgm:prSet/>
      <dgm:spPr/>
      <dgm:t>
        <a:bodyPr/>
        <a:lstStyle/>
        <a:p>
          <a:endParaRPr lang="en-US"/>
        </a:p>
      </dgm:t>
    </dgm:pt>
    <dgm:pt modelId="{A7AFAA62-3964-4EC2-8B11-7410442E3FF9}" type="sibTrans" cxnId="{47481575-5887-4B05-8558-4392F3EA3292}">
      <dgm:prSet/>
      <dgm:spPr/>
      <dgm:t>
        <a:bodyPr/>
        <a:lstStyle/>
        <a:p>
          <a:endParaRPr lang="en-US"/>
        </a:p>
      </dgm:t>
    </dgm:pt>
    <dgm:pt modelId="{38F9CBC8-3D92-431C-8160-40C6AEECE7E8}">
      <dgm:prSet phldrT="[Text]"/>
      <dgm:spPr/>
      <dgm:t>
        <a:bodyPr/>
        <a:lstStyle/>
        <a:p>
          <a:r>
            <a:rPr lang="en-US" dirty="0" smtClean="0"/>
            <a:t>Size</a:t>
          </a:r>
          <a:endParaRPr lang="en-US" dirty="0"/>
        </a:p>
      </dgm:t>
    </dgm:pt>
    <dgm:pt modelId="{E45ABB2A-7B32-470C-96ED-D6EA021DAFC6}" type="parTrans" cxnId="{307940D6-AE71-487C-9267-33AD5A64A32B}">
      <dgm:prSet/>
      <dgm:spPr/>
      <dgm:t>
        <a:bodyPr/>
        <a:lstStyle/>
        <a:p>
          <a:endParaRPr lang="en-US"/>
        </a:p>
      </dgm:t>
    </dgm:pt>
    <dgm:pt modelId="{198EBE32-0C6A-43C7-BD4A-1CC7DF9789AB}" type="sibTrans" cxnId="{307940D6-AE71-487C-9267-33AD5A64A32B}">
      <dgm:prSet/>
      <dgm:spPr/>
      <dgm:t>
        <a:bodyPr/>
        <a:lstStyle/>
        <a:p>
          <a:endParaRPr lang="en-US"/>
        </a:p>
      </dgm:t>
    </dgm:pt>
    <dgm:pt modelId="{F81E93E4-D69A-489B-8428-E516A27E1840}">
      <dgm:prSet phldrT="[Text]"/>
      <dgm:spPr/>
      <dgm:t>
        <a:bodyPr/>
        <a:lstStyle/>
        <a:p>
          <a:r>
            <a:rPr lang="en-US" dirty="0" smtClean="0"/>
            <a:t>Started with just me, for many years (seven!)</a:t>
          </a:r>
          <a:endParaRPr lang="en-US" dirty="0"/>
        </a:p>
      </dgm:t>
    </dgm:pt>
    <dgm:pt modelId="{7CE558BF-E3F5-4592-9430-24572B927E93}" type="parTrans" cxnId="{F1BF17F4-50ED-4621-8F69-44A412EB74EC}">
      <dgm:prSet/>
      <dgm:spPr/>
      <dgm:t>
        <a:bodyPr/>
        <a:lstStyle/>
        <a:p>
          <a:endParaRPr lang="en-US"/>
        </a:p>
      </dgm:t>
    </dgm:pt>
    <dgm:pt modelId="{87F4E6FD-95E1-4BC1-AED6-A2279CD649AA}" type="sibTrans" cxnId="{F1BF17F4-50ED-4621-8F69-44A412EB74EC}">
      <dgm:prSet/>
      <dgm:spPr/>
      <dgm:t>
        <a:bodyPr/>
        <a:lstStyle/>
        <a:p>
          <a:endParaRPr lang="en-US"/>
        </a:p>
      </dgm:t>
    </dgm:pt>
    <dgm:pt modelId="{6F4C6983-267D-4CFA-ACED-F2942F56055C}">
      <dgm:prSet phldrT="[Text]"/>
      <dgm:spPr/>
      <dgm:t>
        <a:bodyPr/>
        <a:lstStyle/>
        <a:p>
          <a:r>
            <a:rPr lang="en-US" dirty="0" smtClean="0"/>
            <a:t>Now we have six </a:t>
          </a:r>
          <a:r>
            <a:rPr lang="en-US" dirty="0" smtClean="0"/>
            <a:t>full-time employees, </a:t>
          </a:r>
          <a:r>
            <a:rPr lang="en-US" dirty="0" smtClean="0"/>
            <a:t>and three </a:t>
          </a:r>
          <a:r>
            <a:rPr lang="en-US" dirty="0" smtClean="0"/>
            <a:t>contractors</a:t>
          </a:r>
          <a:endParaRPr lang="en-US" dirty="0"/>
        </a:p>
      </dgm:t>
    </dgm:pt>
    <dgm:pt modelId="{B04F007F-4995-48C3-B0DF-834089FEBFB2}" type="parTrans" cxnId="{28825E35-9242-4A05-9E94-3D372BD1C8E5}">
      <dgm:prSet/>
      <dgm:spPr/>
      <dgm:t>
        <a:bodyPr/>
        <a:lstStyle/>
        <a:p>
          <a:endParaRPr lang="en-US"/>
        </a:p>
      </dgm:t>
    </dgm:pt>
    <dgm:pt modelId="{C323FA82-0CB4-4CED-A2C1-ABAE1B717CD6}" type="sibTrans" cxnId="{28825E35-9242-4A05-9E94-3D372BD1C8E5}">
      <dgm:prSet/>
      <dgm:spPr/>
      <dgm:t>
        <a:bodyPr/>
        <a:lstStyle/>
        <a:p>
          <a:endParaRPr lang="en-US"/>
        </a:p>
      </dgm:t>
    </dgm:pt>
    <dgm:pt modelId="{E8206E11-8E3A-4C5A-80D2-8EE3F2B25B49}">
      <dgm:prSet phldrT="[Text]"/>
      <dgm:spPr/>
      <dgm:t>
        <a:bodyPr/>
        <a:lstStyle/>
        <a:p>
          <a:r>
            <a:rPr lang="en-US" dirty="0" smtClean="0"/>
            <a:t>Location</a:t>
          </a:r>
          <a:endParaRPr lang="en-US" dirty="0"/>
        </a:p>
      </dgm:t>
    </dgm:pt>
    <dgm:pt modelId="{4F80268D-41F0-4A9D-9730-FAFDD9BF9FFA}" type="parTrans" cxnId="{CCFB9A03-CA5D-4E43-BCDB-182A2097BF63}">
      <dgm:prSet/>
      <dgm:spPr/>
      <dgm:t>
        <a:bodyPr/>
        <a:lstStyle/>
        <a:p>
          <a:endParaRPr lang="en-US"/>
        </a:p>
      </dgm:t>
    </dgm:pt>
    <dgm:pt modelId="{C303C23A-E801-4041-A451-DE58587DF924}" type="sibTrans" cxnId="{CCFB9A03-CA5D-4E43-BCDB-182A2097BF63}">
      <dgm:prSet/>
      <dgm:spPr/>
      <dgm:t>
        <a:bodyPr/>
        <a:lstStyle/>
        <a:p>
          <a:endParaRPr lang="en-US"/>
        </a:p>
      </dgm:t>
    </dgm:pt>
    <dgm:pt modelId="{4AC71B69-18A1-4E21-95E4-294A53361936}">
      <dgm:prSet phldrT="[Text]"/>
      <dgm:spPr/>
      <dgm:t>
        <a:bodyPr/>
        <a:lstStyle/>
        <a:p>
          <a:r>
            <a:rPr lang="en-US" dirty="0" smtClean="0"/>
            <a:t>Westchester, CA</a:t>
          </a:r>
          <a:endParaRPr lang="en-US" dirty="0"/>
        </a:p>
      </dgm:t>
    </dgm:pt>
    <dgm:pt modelId="{F3BE9EBB-5E95-4912-AF1F-8B1A1A5856C0}" type="parTrans" cxnId="{127F3911-A053-4E21-B1D7-965F7C73E78D}">
      <dgm:prSet/>
      <dgm:spPr/>
      <dgm:t>
        <a:bodyPr/>
        <a:lstStyle/>
        <a:p>
          <a:endParaRPr lang="en-US"/>
        </a:p>
      </dgm:t>
    </dgm:pt>
    <dgm:pt modelId="{B72094D3-8D58-4939-B968-2D480DBCFFAF}" type="sibTrans" cxnId="{127F3911-A053-4E21-B1D7-965F7C73E78D}">
      <dgm:prSet/>
      <dgm:spPr/>
      <dgm:t>
        <a:bodyPr/>
        <a:lstStyle/>
        <a:p>
          <a:endParaRPr lang="en-US"/>
        </a:p>
      </dgm:t>
    </dgm:pt>
    <dgm:pt modelId="{7680813E-4110-43AC-9C84-E493B437436D}">
      <dgm:prSet phldrT="[Text]"/>
      <dgm:spPr/>
      <dgm:t>
        <a:bodyPr/>
        <a:lstStyle/>
        <a:p>
          <a:r>
            <a:rPr lang="en-US" dirty="0" smtClean="0"/>
            <a:t>Service all of greater Los Angeles</a:t>
          </a:r>
          <a:endParaRPr lang="en-US" dirty="0"/>
        </a:p>
      </dgm:t>
    </dgm:pt>
    <dgm:pt modelId="{96D1D160-38D1-4CD3-8DC0-457E1FA1F8F0}" type="parTrans" cxnId="{831E874E-2913-40EE-9BC7-EACBF5703572}">
      <dgm:prSet/>
      <dgm:spPr/>
      <dgm:t>
        <a:bodyPr/>
        <a:lstStyle/>
        <a:p>
          <a:endParaRPr lang="en-US"/>
        </a:p>
      </dgm:t>
    </dgm:pt>
    <dgm:pt modelId="{9A5EFFCC-CBB3-46BA-B048-9412650CC3A0}" type="sibTrans" cxnId="{831E874E-2913-40EE-9BC7-EACBF5703572}">
      <dgm:prSet/>
      <dgm:spPr/>
      <dgm:t>
        <a:bodyPr/>
        <a:lstStyle/>
        <a:p>
          <a:endParaRPr lang="en-US"/>
        </a:p>
      </dgm:t>
    </dgm:pt>
    <dgm:pt modelId="{C24AC97F-5A51-4E96-A356-8FDC0B4F5601}">
      <dgm:prSet phldrT="[Text]"/>
      <dgm:spPr/>
      <dgm:t>
        <a:bodyPr/>
        <a:lstStyle/>
        <a:p>
          <a:r>
            <a:rPr lang="en-US" dirty="0" smtClean="0"/>
            <a:t>Products</a:t>
          </a:r>
          <a:endParaRPr lang="en-US" dirty="0"/>
        </a:p>
      </dgm:t>
    </dgm:pt>
    <dgm:pt modelId="{2C1C80ED-76D7-4CBB-B059-9AC916DDA732}" type="parTrans" cxnId="{868A04A8-B515-47BD-8E6F-AF476F02A968}">
      <dgm:prSet/>
      <dgm:spPr/>
      <dgm:t>
        <a:bodyPr/>
        <a:lstStyle/>
        <a:p>
          <a:endParaRPr lang="en-US"/>
        </a:p>
      </dgm:t>
    </dgm:pt>
    <dgm:pt modelId="{13F60593-7CDB-4FE5-90EF-9FDD194DEC75}" type="sibTrans" cxnId="{868A04A8-B515-47BD-8E6F-AF476F02A968}">
      <dgm:prSet/>
      <dgm:spPr/>
      <dgm:t>
        <a:bodyPr/>
        <a:lstStyle/>
        <a:p>
          <a:endParaRPr lang="en-US"/>
        </a:p>
      </dgm:t>
    </dgm:pt>
    <dgm:pt modelId="{806E6D4F-9930-45FB-A7F1-CB66DFBEF2EE}">
      <dgm:prSet phldrT="[Text]"/>
      <dgm:spPr/>
      <dgm:t>
        <a:bodyPr/>
        <a:lstStyle/>
        <a:p>
          <a:r>
            <a:rPr lang="en-US" dirty="0" smtClean="0"/>
            <a:t>Services</a:t>
          </a:r>
          <a:endParaRPr lang="en-US" dirty="0"/>
        </a:p>
      </dgm:t>
    </dgm:pt>
    <dgm:pt modelId="{6EC7F99E-C040-4A30-B62E-3FA0B41BEC88}" type="parTrans" cxnId="{3F0DC7DA-2C0B-4D1E-BF2A-08011D3FCE36}">
      <dgm:prSet/>
      <dgm:spPr/>
      <dgm:t>
        <a:bodyPr/>
        <a:lstStyle/>
        <a:p>
          <a:endParaRPr lang="en-US"/>
        </a:p>
      </dgm:t>
    </dgm:pt>
    <dgm:pt modelId="{A6EC1592-86E2-46FF-863F-177132CD9991}" type="sibTrans" cxnId="{3F0DC7DA-2C0B-4D1E-BF2A-08011D3FCE36}">
      <dgm:prSet/>
      <dgm:spPr/>
      <dgm:t>
        <a:bodyPr/>
        <a:lstStyle/>
        <a:p>
          <a:endParaRPr lang="en-US"/>
        </a:p>
      </dgm:t>
    </dgm:pt>
    <dgm:pt modelId="{9CAA02C6-7578-49D3-8CFB-467376EC9E24}">
      <dgm:prSet phldrT="[Text]"/>
      <dgm:spPr/>
      <dgm:t>
        <a:bodyPr/>
        <a:lstStyle/>
        <a:p>
          <a:r>
            <a:rPr lang="en-US" dirty="0" smtClean="0"/>
            <a:t>We sell hardware (PC’s, Monitors, Printers, Servers, Firewalls)</a:t>
          </a:r>
          <a:endParaRPr lang="en-US" dirty="0"/>
        </a:p>
      </dgm:t>
    </dgm:pt>
    <dgm:pt modelId="{A2F11E30-FCDE-4487-B1BC-4F5A6EB96B1A}" type="parTrans" cxnId="{DEE48361-FA7B-4951-AF99-626CB4611FCC}">
      <dgm:prSet/>
      <dgm:spPr/>
      <dgm:t>
        <a:bodyPr/>
        <a:lstStyle/>
        <a:p>
          <a:endParaRPr lang="en-US"/>
        </a:p>
      </dgm:t>
    </dgm:pt>
    <dgm:pt modelId="{BE8902C5-4634-4669-A53C-1A8D4C2A8077}" type="sibTrans" cxnId="{DEE48361-FA7B-4951-AF99-626CB4611FCC}">
      <dgm:prSet/>
      <dgm:spPr/>
      <dgm:t>
        <a:bodyPr/>
        <a:lstStyle/>
        <a:p>
          <a:endParaRPr lang="en-US"/>
        </a:p>
      </dgm:t>
    </dgm:pt>
    <dgm:pt modelId="{386001EF-A9FE-D34A-BBB6-03A57D7E1090}">
      <dgm:prSet phldrT="[Text]"/>
      <dgm:spPr/>
      <dgm:t>
        <a:bodyPr/>
        <a:lstStyle/>
        <a:p>
          <a:r>
            <a:rPr lang="en-US" dirty="0" smtClean="0"/>
            <a:t>We sell software too</a:t>
          </a:r>
          <a:endParaRPr lang="en-US" dirty="0"/>
        </a:p>
      </dgm:t>
    </dgm:pt>
    <dgm:pt modelId="{7D3104D1-7332-B94F-9E1C-0C43F2DF663D}" type="parTrans" cxnId="{E5C632FA-CED8-7D4E-B706-A42683B910F0}">
      <dgm:prSet/>
      <dgm:spPr/>
    </dgm:pt>
    <dgm:pt modelId="{B50131CF-6AA8-6743-BC9A-7E8F49C3093B}" type="sibTrans" cxnId="{E5C632FA-CED8-7D4E-B706-A42683B910F0}">
      <dgm:prSet/>
      <dgm:spPr/>
    </dgm:pt>
    <dgm:pt modelId="{CA6D12E9-7122-934B-B1FB-80C005221490}">
      <dgm:prSet/>
      <dgm:spPr/>
      <dgm:t>
        <a:bodyPr/>
        <a:lstStyle/>
        <a:p>
          <a:r>
            <a:rPr lang="en-US" dirty="0" smtClean="0"/>
            <a:t>We evaluate network structure and staff needs, recommend servers and solutions, then install and implement those solutions. We provide ongoing support and are known for our ability to give trusted advice on upgrades, budgeting, and business solutions.</a:t>
          </a:r>
          <a:endParaRPr lang="en-US" dirty="0"/>
        </a:p>
      </dgm:t>
    </dgm:pt>
    <dgm:pt modelId="{57AAFA3C-6C89-C343-A737-43D462198B77}" type="parTrans" cxnId="{F241FACB-228A-4F4D-8321-774A116A70AB}">
      <dgm:prSet/>
      <dgm:spPr/>
    </dgm:pt>
    <dgm:pt modelId="{5F7FC2A8-6937-8048-BB75-065E48D46A42}" type="sibTrans" cxnId="{F241FACB-228A-4F4D-8321-774A116A70AB}">
      <dgm:prSet/>
      <dgm:spPr/>
    </dgm:pt>
    <dgm:pt modelId="{5642DD8F-48F8-4FAA-9584-9742425D2088}" type="pres">
      <dgm:prSet presAssocID="{4CA92BB5-202E-4C43-A0C7-EA8EBEBBD3BF}" presName="linearFlow" presStyleCnt="0">
        <dgm:presLayoutVars>
          <dgm:dir/>
          <dgm:animLvl val="lvl"/>
          <dgm:resizeHandles val="exact"/>
        </dgm:presLayoutVars>
      </dgm:prSet>
      <dgm:spPr/>
      <dgm:t>
        <a:bodyPr/>
        <a:lstStyle/>
        <a:p>
          <a:endParaRPr lang="en-US"/>
        </a:p>
      </dgm:t>
    </dgm:pt>
    <dgm:pt modelId="{145DFBCC-F6FE-45E8-A8D8-4074B5D19ECE}" type="pres">
      <dgm:prSet presAssocID="{A972410D-D72C-42D7-898F-A0C468AE9E3B}" presName="composite" presStyleCnt="0"/>
      <dgm:spPr/>
    </dgm:pt>
    <dgm:pt modelId="{7F1C463A-ECAA-453B-A73C-388F5AFB4F96}" type="pres">
      <dgm:prSet presAssocID="{A972410D-D72C-42D7-898F-A0C468AE9E3B}" presName="parentText" presStyleLbl="alignNode1" presStyleIdx="0" presStyleCnt="5">
        <dgm:presLayoutVars>
          <dgm:chMax val="1"/>
          <dgm:bulletEnabled val="1"/>
        </dgm:presLayoutVars>
      </dgm:prSet>
      <dgm:spPr/>
      <dgm:t>
        <a:bodyPr/>
        <a:lstStyle/>
        <a:p>
          <a:endParaRPr lang="en-US"/>
        </a:p>
      </dgm:t>
    </dgm:pt>
    <dgm:pt modelId="{66A0EA41-AF18-431B-B159-8FD3441BA876}" type="pres">
      <dgm:prSet presAssocID="{A972410D-D72C-42D7-898F-A0C468AE9E3B}" presName="descendantText" presStyleLbl="alignAcc1" presStyleIdx="0" presStyleCnt="5">
        <dgm:presLayoutVars>
          <dgm:bulletEnabled val="1"/>
        </dgm:presLayoutVars>
      </dgm:prSet>
      <dgm:spPr/>
      <dgm:t>
        <a:bodyPr/>
        <a:lstStyle/>
        <a:p>
          <a:endParaRPr lang="en-US"/>
        </a:p>
      </dgm:t>
    </dgm:pt>
    <dgm:pt modelId="{5223E851-AF0E-48D2-A3C3-DA93A15D57CF}" type="pres">
      <dgm:prSet presAssocID="{18905D7A-29FC-4387-BFC8-9D0DB0547B38}" presName="sp" presStyleCnt="0"/>
      <dgm:spPr/>
    </dgm:pt>
    <dgm:pt modelId="{F7CD4FA8-1649-41A0-9841-AB9BF1C75DDD}" type="pres">
      <dgm:prSet presAssocID="{38F9CBC8-3D92-431C-8160-40C6AEECE7E8}" presName="composite" presStyleCnt="0"/>
      <dgm:spPr/>
    </dgm:pt>
    <dgm:pt modelId="{ABE2B68B-272C-4A0C-9E50-25D1C7CA2FAD}" type="pres">
      <dgm:prSet presAssocID="{38F9CBC8-3D92-431C-8160-40C6AEECE7E8}" presName="parentText" presStyleLbl="alignNode1" presStyleIdx="1" presStyleCnt="5">
        <dgm:presLayoutVars>
          <dgm:chMax val="1"/>
          <dgm:bulletEnabled val="1"/>
        </dgm:presLayoutVars>
      </dgm:prSet>
      <dgm:spPr/>
      <dgm:t>
        <a:bodyPr/>
        <a:lstStyle/>
        <a:p>
          <a:endParaRPr lang="en-US"/>
        </a:p>
      </dgm:t>
    </dgm:pt>
    <dgm:pt modelId="{30B514BE-46D7-4D38-A415-D7FF022783BA}" type="pres">
      <dgm:prSet presAssocID="{38F9CBC8-3D92-431C-8160-40C6AEECE7E8}" presName="descendantText" presStyleLbl="alignAcc1" presStyleIdx="1" presStyleCnt="5">
        <dgm:presLayoutVars>
          <dgm:bulletEnabled val="1"/>
        </dgm:presLayoutVars>
      </dgm:prSet>
      <dgm:spPr/>
      <dgm:t>
        <a:bodyPr/>
        <a:lstStyle/>
        <a:p>
          <a:endParaRPr lang="en-US"/>
        </a:p>
      </dgm:t>
    </dgm:pt>
    <dgm:pt modelId="{F0C2FE78-6B23-44D4-BB98-E358778BDC85}" type="pres">
      <dgm:prSet presAssocID="{198EBE32-0C6A-43C7-BD4A-1CC7DF9789AB}" presName="sp" presStyleCnt="0"/>
      <dgm:spPr/>
    </dgm:pt>
    <dgm:pt modelId="{DBAB7456-C711-4248-BCE1-6F1232513F49}" type="pres">
      <dgm:prSet presAssocID="{E8206E11-8E3A-4C5A-80D2-8EE3F2B25B49}" presName="composite" presStyleCnt="0"/>
      <dgm:spPr/>
    </dgm:pt>
    <dgm:pt modelId="{11A6DF24-183C-4118-AD2D-2316AB1CB656}" type="pres">
      <dgm:prSet presAssocID="{E8206E11-8E3A-4C5A-80D2-8EE3F2B25B49}" presName="parentText" presStyleLbl="alignNode1" presStyleIdx="2" presStyleCnt="5">
        <dgm:presLayoutVars>
          <dgm:chMax val="1"/>
          <dgm:bulletEnabled val="1"/>
        </dgm:presLayoutVars>
      </dgm:prSet>
      <dgm:spPr/>
      <dgm:t>
        <a:bodyPr/>
        <a:lstStyle/>
        <a:p>
          <a:endParaRPr lang="en-US"/>
        </a:p>
      </dgm:t>
    </dgm:pt>
    <dgm:pt modelId="{2E4840C1-F354-44D9-A398-5161A3DBB89F}" type="pres">
      <dgm:prSet presAssocID="{E8206E11-8E3A-4C5A-80D2-8EE3F2B25B49}" presName="descendantText" presStyleLbl="alignAcc1" presStyleIdx="2" presStyleCnt="5">
        <dgm:presLayoutVars>
          <dgm:bulletEnabled val="1"/>
        </dgm:presLayoutVars>
      </dgm:prSet>
      <dgm:spPr/>
      <dgm:t>
        <a:bodyPr/>
        <a:lstStyle/>
        <a:p>
          <a:endParaRPr lang="en-US"/>
        </a:p>
      </dgm:t>
    </dgm:pt>
    <dgm:pt modelId="{313FB1EE-EEC4-4C5F-B215-96759E4301C0}" type="pres">
      <dgm:prSet presAssocID="{C303C23A-E801-4041-A451-DE58587DF924}" presName="sp" presStyleCnt="0"/>
      <dgm:spPr/>
    </dgm:pt>
    <dgm:pt modelId="{A2374A72-D224-4C2A-9337-B885CEA601D5}" type="pres">
      <dgm:prSet presAssocID="{C24AC97F-5A51-4E96-A356-8FDC0B4F5601}" presName="composite" presStyleCnt="0"/>
      <dgm:spPr/>
    </dgm:pt>
    <dgm:pt modelId="{226B8113-CD76-4B1D-94B0-BF4B1B173FF7}" type="pres">
      <dgm:prSet presAssocID="{C24AC97F-5A51-4E96-A356-8FDC0B4F5601}" presName="parentText" presStyleLbl="alignNode1" presStyleIdx="3" presStyleCnt="5">
        <dgm:presLayoutVars>
          <dgm:chMax val="1"/>
          <dgm:bulletEnabled val="1"/>
        </dgm:presLayoutVars>
      </dgm:prSet>
      <dgm:spPr/>
      <dgm:t>
        <a:bodyPr/>
        <a:lstStyle/>
        <a:p>
          <a:endParaRPr lang="en-US"/>
        </a:p>
      </dgm:t>
    </dgm:pt>
    <dgm:pt modelId="{6A2F2BFB-E64A-4CD0-A98A-7DE9447DD690}" type="pres">
      <dgm:prSet presAssocID="{C24AC97F-5A51-4E96-A356-8FDC0B4F5601}" presName="descendantText" presStyleLbl="alignAcc1" presStyleIdx="3" presStyleCnt="5">
        <dgm:presLayoutVars>
          <dgm:bulletEnabled val="1"/>
        </dgm:presLayoutVars>
      </dgm:prSet>
      <dgm:spPr/>
      <dgm:t>
        <a:bodyPr/>
        <a:lstStyle/>
        <a:p>
          <a:endParaRPr lang="en-US"/>
        </a:p>
      </dgm:t>
    </dgm:pt>
    <dgm:pt modelId="{D6CB36C7-05F6-4B0E-910A-AEC0019B4D9B}" type="pres">
      <dgm:prSet presAssocID="{13F60593-7CDB-4FE5-90EF-9FDD194DEC75}" presName="sp" presStyleCnt="0"/>
      <dgm:spPr/>
    </dgm:pt>
    <dgm:pt modelId="{6435DB90-AA5E-4CDC-BC67-FB72FA1F5E13}" type="pres">
      <dgm:prSet presAssocID="{806E6D4F-9930-45FB-A7F1-CB66DFBEF2EE}" presName="composite" presStyleCnt="0"/>
      <dgm:spPr/>
    </dgm:pt>
    <dgm:pt modelId="{B909DF7A-9810-49F1-8644-6B5E54C44566}" type="pres">
      <dgm:prSet presAssocID="{806E6D4F-9930-45FB-A7F1-CB66DFBEF2EE}" presName="parentText" presStyleLbl="alignNode1" presStyleIdx="4" presStyleCnt="5">
        <dgm:presLayoutVars>
          <dgm:chMax val="1"/>
          <dgm:bulletEnabled val="1"/>
        </dgm:presLayoutVars>
      </dgm:prSet>
      <dgm:spPr/>
      <dgm:t>
        <a:bodyPr/>
        <a:lstStyle/>
        <a:p>
          <a:endParaRPr lang="en-US"/>
        </a:p>
      </dgm:t>
    </dgm:pt>
    <dgm:pt modelId="{1BD4153D-BF13-46DC-AF90-F6C03C8C874D}" type="pres">
      <dgm:prSet presAssocID="{806E6D4F-9930-45FB-A7F1-CB66DFBEF2EE}" presName="descendantText" presStyleLbl="alignAcc1" presStyleIdx="4" presStyleCnt="5">
        <dgm:presLayoutVars>
          <dgm:bulletEnabled val="1"/>
        </dgm:presLayoutVars>
      </dgm:prSet>
      <dgm:spPr/>
      <dgm:t>
        <a:bodyPr/>
        <a:lstStyle/>
        <a:p>
          <a:endParaRPr lang="en-US"/>
        </a:p>
      </dgm:t>
    </dgm:pt>
  </dgm:ptLst>
  <dgm:cxnLst>
    <dgm:cxn modelId="{6DE9B998-71C8-4DE4-A1F1-22B02841D39E}" type="presOf" srcId="{C24AC97F-5A51-4E96-A356-8FDC0B4F5601}" destId="{226B8113-CD76-4B1D-94B0-BF4B1B173FF7}" srcOrd="0" destOrd="0" presId="urn:microsoft.com/office/officeart/2005/8/layout/chevron2"/>
    <dgm:cxn modelId="{868A04A8-B515-47BD-8E6F-AF476F02A968}" srcId="{4CA92BB5-202E-4C43-A0C7-EA8EBEBBD3BF}" destId="{C24AC97F-5A51-4E96-A356-8FDC0B4F5601}" srcOrd="3" destOrd="0" parTransId="{2C1C80ED-76D7-4CBB-B059-9AC916DDA732}" sibTransId="{13F60593-7CDB-4FE5-90EF-9FDD194DEC75}"/>
    <dgm:cxn modelId="{307940D6-AE71-487C-9267-33AD5A64A32B}" srcId="{4CA92BB5-202E-4C43-A0C7-EA8EBEBBD3BF}" destId="{38F9CBC8-3D92-431C-8160-40C6AEECE7E8}" srcOrd="1" destOrd="0" parTransId="{E45ABB2A-7B32-470C-96ED-D6EA021DAFC6}" sibTransId="{198EBE32-0C6A-43C7-BD4A-1CC7DF9789AB}"/>
    <dgm:cxn modelId="{831E874E-2913-40EE-9BC7-EACBF5703572}" srcId="{E8206E11-8E3A-4C5A-80D2-8EE3F2B25B49}" destId="{7680813E-4110-43AC-9C84-E493B437436D}" srcOrd="1" destOrd="0" parTransId="{96D1D160-38D1-4CD3-8DC0-457E1FA1F8F0}" sibTransId="{9A5EFFCC-CBB3-46BA-B048-9412650CC3A0}"/>
    <dgm:cxn modelId="{562779D4-6019-4905-B1AD-EED24B70F4C4}" srcId="{4CA92BB5-202E-4C43-A0C7-EA8EBEBBD3BF}" destId="{A972410D-D72C-42D7-898F-A0C468AE9E3B}" srcOrd="0" destOrd="0" parTransId="{6F6C4B08-68DA-4328-BC4D-B3799EA7934D}" sibTransId="{18905D7A-29FC-4387-BFC8-9D0DB0547B38}"/>
    <dgm:cxn modelId="{E5C632FA-CED8-7D4E-B706-A42683B910F0}" srcId="{C24AC97F-5A51-4E96-A356-8FDC0B4F5601}" destId="{386001EF-A9FE-D34A-BBB6-03A57D7E1090}" srcOrd="1" destOrd="0" parTransId="{7D3104D1-7332-B94F-9E1C-0C43F2DF663D}" sibTransId="{B50131CF-6AA8-6743-BC9A-7E8F49C3093B}"/>
    <dgm:cxn modelId="{C483EA88-DACC-4483-B205-BD5BA8C71419}" type="presOf" srcId="{EA158EEE-DF82-452F-8259-9EA9C74E1B5F}" destId="{66A0EA41-AF18-431B-B159-8FD3441BA876}" srcOrd="0" destOrd="0" presId="urn:microsoft.com/office/officeart/2005/8/layout/chevron2"/>
    <dgm:cxn modelId="{F1BF17F4-50ED-4621-8F69-44A412EB74EC}" srcId="{38F9CBC8-3D92-431C-8160-40C6AEECE7E8}" destId="{F81E93E4-D69A-489B-8428-E516A27E1840}" srcOrd="0" destOrd="0" parTransId="{7CE558BF-E3F5-4592-9430-24572B927E93}" sibTransId="{87F4E6FD-95E1-4BC1-AED6-A2279CD649AA}"/>
    <dgm:cxn modelId="{4D1D5842-2610-9446-A618-820B3FD8310A}" type="presOf" srcId="{386001EF-A9FE-D34A-BBB6-03A57D7E1090}" destId="{6A2F2BFB-E64A-4CD0-A98A-7DE9447DD690}" srcOrd="0" destOrd="1" presId="urn:microsoft.com/office/officeart/2005/8/layout/chevron2"/>
    <dgm:cxn modelId="{C62ADAC9-D877-4FE2-B21D-239FF6B31425}" type="presOf" srcId="{E8206E11-8E3A-4C5A-80D2-8EE3F2B25B49}" destId="{11A6DF24-183C-4118-AD2D-2316AB1CB656}" srcOrd="0" destOrd="0" presId="urn:microsoft.com/office/officeart/2005/8/layout/chevron2"/>
    <dgm:cxn modelId="{73B27E74-5C4F-4BAF-A813-CF983648142D}" type="presOf" srcId="{4AC71B69-18A1-4E21-95E4-294A53361936}" destId="{2E4840C1-F354-44D9-A398-5161A3DBB89F}" srcOrd="0" destOrd="0" presId="urn:microsoft.com/office/officeart/2005/8/layout/chevron2"/>
    <dgm:cxn modelId="{47481575-5887-4B05-8558-4392F3EA3292}" srcId="{A972410D-D72C-42D7-898F-A0C468AE9E3B}" destId="{FE0ADAFD-A01D-43ED-85A8-D2F5157453BA}" srcOrd="1" destOrd="0" parTransId="{78A8E93B-89C5-45E2-BF58-D0FA92149791}" sibTransId="{A7AFAA62-3964-4EC2-8B11-7410442E3FF9}"/>
    <dgm:cxn modelId="{34FB3A0F-A27A-4D59-BD69-EA5A9EAA1198}" srcId="{A972410D-D72C-42D7-898F-A0C468AE9E3B}" destId="{EA158EEE-DF82-452F-8259-9EA9C74E1B5F}" srcOrd="0" destOrd="0" parTransId="{C119AB39-B01B-4994-9FA3-CCB1751E41BC}" sibTransId="{7AACA0E2-8A47-47A6-BBF8-D19D27326923}"/>
    <dgm:cxn modelId="{D47A7F0D-CB3D-4CF4-B9DA-BC7CB2FBDE7F}" type="presOf" srcId="{4CA92BB5-202E-4C43-A0C7-EA8EBEBBD3BF}" destId="{5642DD8F-48F8-4FAA-9584-9742425D2088}" srcOrd="0" destOrd="0" presId="urn:microsoft.com/office/officeart/2005/8/layout/chevron2"/>
    <dgm:cxn modelId="{CCFB9A03-CA5D-4E43-BCDB-182A2097BF63}" srcId="{4CA92BB5-202E-4C43-A0C7-EA8EBEBBD3BF}" destId="{E8206E11-8E3A-4C5A-80D2-8EE3F2B25B49}" srcOrd="2" destOrd="0" parTransId="{4F80268D-41F0-4A9D-9730-FAFDD9BF9FFA}" sibTransId="{C303C23A-E801-4041-A451-DE58587DF924}"/>
    <dgm:cxn modelId="{3F0DC7DA-2C0B-4D1E-BF2A-08011D3FCE36}" srcId="{4CA92BB5-202E-4C43-A0C7-EA8EBEBBD3BF}" destId="{806E6D4F-9930-45FB-A7F1-CB66DFBEF2EE}" srcOrd="4" destOrd="0" parTransId="{6EC7F99E-C040-4A30-B62E-3FA0B41BEC88}" sibTransId="{A6EC1592-86E2-46FF-863F-177132CD9991}"/>
    <dgm:cxn modelId="{F19C354F-2C09-406E-BA1A-BD49BCE98096}" type="presOf" srcId="{FE0ADAFD-A01D-43ED-85A8-D2F5157453BA}" destId="{66A0EA41-AF18-431B-B159-8FD3441BA876}" srcOrd="0" destOrd="1" presId="urn:microsoft.com/office/officeart/2005/8/layout/chevron2"/>
    <dgm:cxn modelId="{DEE48361-FA7B-4951-AF99-626CB4611FCC}" srcId="{C24AC97F-5A51-4E96-A356-8FDC0B4F5601}" destId="{9CAA02C6-7578-49D3-8CFB-467376EC9E24}" srcOrd="0" destOrd="0" parTransId="{A2F11E30-FCDE-4487-B1BC-4F5A6EB96B1A}" sibTransId="{BE8902C5-4634-4669-A53C-1A8D4C2A8077}"/>
    <dgm:cxn modelId="{F241FACB-228A-4F4D-8321-774A116A70AB}" srcId="{806E6D4F-9930-45FB-A7F1-CB66DFBEF2EE}" destId="{CA6D12E9-7122-934B-B1FB-80C005221490}" srcOrd="0" destOrd="0" parTransId="{57AAFA3C-6C89-C343-A737-43D462198B77}" sibTransId="{5F7FC2A8-6937-8048-BB75-065E48D46A42}"/>
    <dgm:cxn modelId="{94088D96-A4BC-47C3-8435-57B32011FBC3}" type="presOf" srcId="{806E6D4F-9930-45FB-A7F1-CB66DFBEF2EE}" destId="{B909DF7A-9810-49F1-8644-6B5E54C44566}" srcOrd="0" destOrd="0" presId="urn:microsoft.com/office/officeart/2005/8/layout/chevron2"/>
    <dgm:cxn modelId="{3B25EFE7-ADB7-4824-B112-51B5C5D9899B}" type="presOf" srcId="{9CAA02C6-7578-49D3-8CFB-467376EC9E24}" destId="{6A2F2BFB-E64A-4CD0-A98A-7DE9447DD690}" srcOrd="0" destOrd="0" presId="urn:microsoft.com/office/officeart/2005/8/layout/chevron2"/>
    <dgm:cxn modelId="{C2BF7B7A-29C7-4920-A51D-D217E9AD49BB}" type="presOf" srcId="{38F9CBC8-3D92-431C-8160-40C6AEECE7E8}" destId="{ABE2B68B-272C-4A0C-9E50-25D1C7CA2FAD}" srcOrd="0" destOrd="0" presId="urn:microsoft.com/office/officeart/2005/8/layout/chevron2"/>
    <dgm:cxn modelId="{035F63A9-048C-4786-9FF5-B9A89A2553A7}" type="presOf" srcId="{6F4C6983-267D-4CFA-ACED-F2942F56055C}" destId="{30B514BE-46D7-4D38-A415-D7FF022783BA}" srcOrd="0" destOrd="1" presId="urn:microsoft.com/office/officeart/2005/8/layout/chevron2"/>
    <dgm:cxn modelId="{9861C864-5D5E-45CD-BBCB-01D74694B684}" type="presOf" srcId="{7680813E-4110-43AC-9C84-E493B437436D}" destId="{2E4840C1-F354-44D9-A398-5161A3DBB89F}" srcOrd="0" destOrd="1" presId="urn:microsoft.com/office/officeart/2005/8/layout/chevron2"/>
    <dgm:cxn modelId="{127F3911-A053-4E21-B1D7-965F7C73E78D}" srcId="{E8206E11-8E3A-4C5A-80D2-8EE3F2B25B49}" destId="{4AC71B69-18A1-4E21-95E4-294A53361936}" srcOrd="0" destOrd="0" parTransId="{F3BE9EBB-5E95-4912-AF1F-8B1A1A5856C0}" sibTransId="{B72094D3-8D58-4939-B968-2D480DBCFFAF}"/>
    <dgm:cxn modelId="{8F9718DD-19C9-4F6A-9C11-B488CD21EED2}" type="presOf" srcId="{F81E93E4-D69A-489B-8428-E516A27E1840}" destId="{30B514BE-46D7-4D38-A415-D7FF022783BA}" srcOrd="0" destOrd="0" presId="urn:microsoft.com/office/officeart/2005/8/layout/chevron2"/>
    <dgm:cxn modelId="{28825E35-9242-4A05-9E94-3D372BD1C8E5}" srcId="{38F9CBC8-3D92-431C-8160-40C6AEECE7E8}" destId="{6F4C6983-267D-4CFA-ACED-F2942F56055C}" srcOrd="1" destOrd="0" parTransId="{B04F007F-4995-48C3-B0DF-834089FEBFB2}" sibTransId="{C323FA82-0CB4-4CED-A2C1-ABAE1B717CD6}"/>
    <dgm:cxn modelId="{7213E7D7-971B-4F5F-9ED1-D24921611C65}" type="presOf" srcId="{A972410D-D72C-42D7-898F-A0C468AE9E3B}" destId="{7F1C463A-ECAA-453B-A73C-388F5AFB4F96}" srcOrd="0" destOrd="0" presId="urn:microsoft.com/office/officeart/2005/8/layout/chevron2"/>
    <dgm:cxn modelId="{8716B8EC-F8AE-E14D-BF54-60EBBF68C339}" type="presOf" srcId="{CA6D12E9-7122-934B-B1FB-80C005221490}" destId="{1BD4153D-BF13-46DC-AF90-F6C03C8C874D}" srcOrd="0" destOrd="0" presId="urn:microsoft.com/office/officeart/2005/8/layout/chevron2"/>
    <dgm:cxn modelId="{528E4A11-4F52-4E70-92EC-6648CA5C4A79}" type="presParOf" srcId="{5642DD8F-48F8-4FAA-9584-9742425D2088}" destId="{145DFBCC-F6FE-45E8-A8D8-4074B5D19ECE}" srcOrd="0" destOrd="0" presId="urn:microsoft.com/office/officeart/2005/8/layout/chevron2"/>
    <dgm:cxn modelId="{CDCA146A-90AF-4B1E-BA71-46350B4E57E2}" type="presParOf" srcId="{145DFBCC-F6FE-45E8-A8D8-4074B5D19ECE}" destId="{7F1C463A-ECAA-453B-A73C-388F5AFB4F96}" srcOrd="0" destOrd="0" presId="urn:microsoft.com/office/officeart/2005/8/layout/chevron2"/>
    <dgm:cxn modelId="{937EA832-ACA6-4C79-8C0F-7A704E7F06DB}" type="presParOf" srcId="{145DFBCC-F6FE-45E8-A8D8-4074B5D19ECE}" destId="{66A0EA41-AF18-431B-B159-8FD3441BA876}" srcOrd="1" destOrd="0" presId="urn:microsoft.com/office/officeart/2005/8/layout/chevron2"/>
    <dgm:cxn modelId="{BAC67576-4833-44F4-B596-357B0FFF1DD1}" type="presParOf" srcId="{5642DD8F-48F8-4FAA-9584-9742425D2088}" destId="{5223E851-AF0E-48D2-A3C3-DA93A15D57CF}" srcOrd="1" destOrd="0" presId="urn:microsoft.com/office/officeart/2005/8/layout/chevron2"/>
    <dgm:cxn modelId="{48198347-B1AE-4E56-A98D-2FD6DD34CF9A}" type="presParOf" srcId="{5642DD8F-48F8-4FAA-9584-9742425D2088}" destId="{F7CD4FA8-1649-41A0-9841-AB9BF1C75DDD}" srcOrd="2" destOrd="0" presId="urn:microsoft.com/office/officeart/2005/8/layout/chevron2"/>
    <dgm:cxn modelId="{2867B7E3-5A31-4E48-8761-A0CF644EB00A}" type="presParOf" srcId="{F7CD4FA8-1649-41A0-9841-AB9BF1C75DDD}" destId="{ABE2B68B-272C-4A0C-9E50-25D1C7CA2FAD}" srcOrd="0" destOrd="0" presId="urn:microsoft.com/office/officeart/2005/8/layout/chevron2"/>
    <dgm:cxn modelId="{A93A5495-5FEA-4B44-8EDA-7A3ECED31C34}" type="presParOf" srcId="{F7CD4FA8-1649-41A0-9841-AB9BF1C75DDD}" destId="{30B514BE-46D7-4D38-A415-D7FF022783BA}" srcOrd="1" destOrd="0" presId="urn:microsoft.com/office/officeart/2005/8/layout/chevron2"/>
    <dgm:cxn modelId="{C77836C6-DC50-4A0B-AD42-A4275373AABB}" type="presParOf" srcId="{5642DD8F-48F8-4FAA-9584-9742425D2088}" destId="{F0C2FE78-6B23-44D4-BB98-E358778BDC85}" srcOrd="3" destOrd="0" presId="urn:microsoft.com/office/officeart/2005/8/layout/chevron2"/>
    <dgm:cxn modelId="{92B75EA3-776B-4F2C-AF0C-066B2183720B}" type="presParOf" srcId="{5642DD8F-48F8-4FAA-9584-9742425D2088}" destId="{DBAB7456-C711-4248-BCE1-6F1232513F49}" srcOrd="4" destOrd="0" presId="urn:microsoft.com/office/officeart/2005/8/layout/chevron2"/>
    <dgm:cxn modelId="{ACD672C8-B225-42D9-81F1-8B2E0F6A7F0F}" type="presParOf" srcId="{DBAB7456-C711-4248-BCE1-6F1232513F49}" destId="{11A6DF24-183C-4118-AD2D-2316AB1CB656}" srcOrd="0" destOrd="0" presId="urn:microsoft.com/office/officeart/2005/8/layout/chevron2"/>
    <dgm:cxn modelId="{9ACB8050-DB45-451C-84D9-723A68655440}" type="presParOf" srcId="{DBAB7456-C711-4248-BCE1-6F1232513F49}" destId="{2E4840C1-F354-44D9-A398-5161A3DBB89F}" srcOrd="1" destOrd="0" presId="urn:microsoft.com/office/officeart/2005/8/layout/chevron2"/>
    <dgm:cxn modelId="{1465E170-5183-4449-9100-47B1EBA8A4CA}" type="presParOf" srcId="{5642DD8F-48F8-4FAA-9584-9742425D2088}" destId="{313FB1EE-EEC4-4C5F-B215-96759E4301C0}" srcOrd="5" destOrd="0" presId="urn:microsoft.com/office/officeart/2005/8/layout/chevron2"/>
    <dgm:cxn modelId="{A3CFAD25-7AE5-45E3-9353-55E1C4E65EBD}" type="presParOf" srcId="{5642DD8F-48F8-4FAA-9584-9742425D2088}" destId="{A2374A72-D224-4C2A-9337-B885CEA601D5}" srcOrd="6" destOrd="0" presId="urn:microsoft.com/office/officeart/2005/8/layout/chevron2"/>
    <dgm:cxn modelId="{D59C832B-4E8D-4631-8BFC-ED142976D3AB}" type="presParOf" srcId="{A2374A72-D224-4C2A-9337-B885CEA601D5}" destId="{226B8113-CD76-4B1D-94B0-BF4B1B173FF7}" srcOrd="0" destOrd="0" presId="urn:microsoft.com/office/officeart/2005/8/layout/chevron2"/>
    <dgm:cxn modelId="{E1A2593C-22E3-4907-9AFC-A03B2E57ADEA}" type="presParOf" srcId="{A2374A72-D224-4C2A-9337-B885CEA601D5}" destId="{6A2F2BFB-E64A-4CD0-A98A-7DE9447DD690}" srcOrd="1" destOrd="0" presId="urn:microsoft.com/office/officeart/2005/8/layout/chevron2"/>
    <dgm:cxn modelId="{BE10E1C8-EDB0-40B9-82CF-59D2563926F8}" type="presParOf" srcId="{5642DD8F-48F8-4FAA-9584-9742425D2088}" destId="{D6CB36C7-05F6-4B0E-910A-AEC0019B4D9B}" srcOrd="7" destOrd="0" presId="urn:microsoft.com/office/officeart/2005/8/layout/chevron2"/>
    <dgm:cxn modelId="{63791AB5-6726-4350-937D-CC6981A19FAC}" type="presParOf" srcId="{5642DD8F-48F8-4FAA-9584-9742425D2088}" destId="{6435DB90-AA5E-4CDC-BC67-FB72FA1F5E13}" srcOrd="8" destOrd="0" presId="urn:microsoft.com/office/officeart/2005/8/layout/chevron2"/>
    <dgm:cxn modelId="{5C14E91B-01ED-4373-B0A5-B912F5BEA876}" type="presParOf" srcId="{6435DB90-AA5E-4CDC-BC67-FB72FA1F5E13}" destId="{B909DF7A-9810-49F1-8644-6B5E54C44566}" srcOrd="0" destOrd="0" presId="urn:microsoft.com/office/officeart/2005/8/layout/chevron2"/>
    <dgm:cxn modelId="{CB47B1A1-7C43-432B-8AAA-922D141A43E9}" type="presParOf" srcId="{6435DB90-AA5E-4CDC-BC67-FB72FA1F5E13}" destId="{1BD4153D-BF13-46DC-AF90-F6C03C8C87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F0554F-4D93-4150-9728-7B54D8741CC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DDE7907-D270-4CFF-8452-E3DCDE24C9DD}">
      <dgm:prSet phldrT="[Text]"/>
      <dgm:spPr/>
      <dgm:t>
        <a:bodyPr/>
        <a:lstStyle/>
        <a:p>
          <a:r>
            <a:rPr lang="en-US" dirty="0" smtClean="0"/>
            <a:t>Owner/ President</a:t>
          </a:r>
          <a:endParaRPr lang="en-US" dirty="0"/>
        </a:p>
      </dgm:t>
    </dgm:pt>
    <dgm:pt modelId="{52400AC6-D95A-4B56-8277-AA3FA2F72AEE}" type="parTrans" cxnId="{7B02EE30-BB1D-41C2-AEF1-46CCF7D89CFF}">
      <dgm:prSet/>
      <dgm:spPr/>
      <dgm:t>
        <a:bodyPr/>
        <a:lstStyle/>
        <a:p>
          <a:endParaRPr lang="en-US"/>
        </a:p>
      </dgm:t>
    </dgm:pt>
    <dgm:pt modelId="{4006EDEE-E8C7-488E-80B9-B883CA16642E}" type="sibTrans" cxnId="{7B02EE30-BB1D-41C2-AEF1-46CCF7D89CFF}">
      <dgm:prSet/>
      <dgm:spPr/>
      <dgm:t>
        <a:bodyPr/>
        <a:lstStyle/>
        <a:p>
          <a:endParaRPr lang="en-US"/>
        </a:p>
      </dgm:t>
    </dgm:pt>
    <dgm:pt modelId="{D9C02DA3-C6B7-4D93-8991-1C07FDEDC3DB}">
      <dgm:prSet phldrT="[Text]"/>
      <dgm:spPr/>
      <dgm:t>
        <a:bodyPr/>
        <a:lstStyle/>
        <a:p>
          <a:r>
            <a:rPr lang="en-US" dirty="0" smtClean="0"/>
            <a:t>Money Manager</a:t>
          </a:r>
          <a:endParaRPr lang="en-US" dirty="0"/>
        </a:p>
      </dgm:t>
    </dgm:pt>
    <dgm:pt modelId="{30999BD7-932C-44D0-933E-D99AA72DB035}" type="parTrans" cxnId="{B01885BD-E909-4ACA-B181-205083A65A78}">
      <dgm:prSet/>
      <dgm:spPr/>
      <dgm:t>
        <a:bodyPr/>
        <a:lstStyle/>
        <a:p>
          <a:endParaRPr lang="en-US"/>
        </a:p>
      </dgm:t>
    </dgm:pt>
    <dgm:pt modelId="{3807B4BC-EC2F-41A3-87CD-1BDE4834DFF6}" type="sibTrans" cxnId="{B01885BD-E909-4ACA-B181-205083A65A78}">
      <dgm:prSet/>
      <dgm:spPr/>
      <dgm:t>
        <a:bodyPr/>
        <a:lstStyle/>
        <a:p>
          <a:endParaRPr lang="en-US"/>
        </a:p>
      </dgm:t>
    </dgm:pt>
    <dgm:pt modelId="{F55AD092-43F5-48C4-A886-A1E39F0F525F}">
      <dgm:prSet phldrT="[Text]"/>
      <dgm:spPr/>
      <dgm:t>
        <a:bodyPr/>
        <a:lstStyle/>
        <a:p>
          <a:r>
            <a:rPr lang="en-US" dirty="0" smtClean="0"/>
            <a:t>Senior Engineer</a:t>
          </a:r>
          <a:endParaRPr lang="en-US" dirty="0"/>
        </a:p>
      </dgm:t>
    </dgm:pt>
    <dgm:pt modelId="{0BD6F5F2-8286-4A37-8814-71BAF4491202}" type="parTrans" cxnId="{5E8979C3-358D-41F0-B8F3-F9FCDADC4CCD}">
      <dgm:prSet/>
      <dgm:spPr/>
      <dgm:t>
        <a:bodyPr/>
        <a:lstStyle/>
        <a:p>
          <a:endParaRPr lang="en-US"/>
        </a:p>
      </dgm:t>
    </dgm:pt>
    <dgm:pt modelId="{970E2D95-C38B-4D57-85DA-35BC4A821835}" type="sibTrans" cxnId="{5E8979C3-358D-41F0-B8F3-F9FCDADC4CCD}">
      <dgm:prSet/>
      <dgm:spPr/>
      <dgm:t>
        <a:bodyPr/>
        <a:lstStyle/>
        <a:p>
          <a:endParaRPr lang="en-US"/>
        </a:p>
      </dgm:t>
    </dgm:pt>
    <dgm:pt modelId="{F889E4E3-6AAB-408B-A8FE-395C6F807CD5}">
      <dgm:prSet phldrT="[Text]"/>
      <dgm:spPr/>
      <dgm:t>
        <a:bodyPr/>
        <a:lstStyle/>
        <a:p>
          <a:r>
            <a:rPr lang="en-US" dirty="0" smtClean="0"/>
            <a:t>Sales Woman</a:t>
          </a:r>
          <a:endParaRPr lang="en-US" dirty="0"/>
        </a:p>
      </dgm:t>
    </dgm:pt>
    <dgm:pt modelId="{70D15667-34AB-46A7-80E9-42C75AC202F1}" type="parTrans" cxnId="{FFC8ADD9-6CBD-434D-ABDA-3941A6E552E5}">
      <dgm:prSet/>
      <dgm:spPr/>
      <dgm:t>
        <a:bodyPr/>
        <a:lstStyle/>
        <a:p>
          <a:endParaRPr lang="en-US"/>
        </a:p>
      </dgm:t>
    </dgm:pt>
    <dgm:pt modelId="{86679B3E-4FA6-4C36-B06C-A68AE80CE413}" type="sibTrans" cxnId="{FFC8ADD9-6CBD-434D-ABDA-3941A6E552E5}">
      <dgm:prSet/>
      <dgm:spPr/>
      <dgm:t>
        <a:bodyPr/>
        <a:lstStyle/>
        <a:p>
          <a:endParaRPr lang="en-US"/>
        </a:p>
      </dgm:t>
    </dgm:pt>
    <dgm:pt modelId="{87D97AA4-2130-4893-BAD5-DE646D7E6E78}">
      <dgm:prSet phldrT="[Text]"/>
      <dgm:spPr/>
      <dgm:t>
        <a:bodyPr/>
        <a:lstStyle/>
        <a:p>
          <a:r>
            <a:rPr lang="en-US" dirty="0" smtClean="0"/>
            <a:t>Leadership</a:t>
          </a:r>
          <a:endParaRPr lang="en-US" dirty="0"/>
        </a:p>
      </dgm:t>
    </dgm:pt>
    <dgm:pt modelId="{BAB1ABD9-C171-4C1C-B633-1522C0A44518}" type="parTrans" cxnId="{70E349E8-879F-4BB4-99AF-E537EDCE11AB}">
      <dgm:prSet/>
      <dgm:spPr/>
      <dgm:t>
        <a:bodyPr/>
        <a:lstStyle/>
        <a:p>
          <a:endParaRPr lang="en-US"/>
        </a:p>
      </dgm:t>
    </dgm:pt>
    <dgm:pt modelId="{40A459DE-AFA3-41FB-9848-30523D5E65BC}" type="sibTrans" cxnId="{70E349E8-879F-4BB4-99AF-E537EDCE11AB}">
      <dgm:prSet/>
      <dgm:spPr/>
      <dgm:t>
        <a:bodyPr/>
        <a:lstStyle/>
        <a:p>
          <a:endParaRPr lang="en-US"/>
        </a:p>
      </dgm:t>
    </dgm:pt>
    <dgm:pt modelId="{B7F4735F-6EA7-49B4-899C-F311A9E0B2A2}" type="pres">
      <dgm:prSet presAssocID="{F8F0554F-4D93-4150-9728-7B54D8741CC9}" presName="Name0" presStyleCnt="0">
        <dgm:presLayoutVars>
          <dgm:chMax val="1"/>
          <dgm:dir/>
          <dgm:animLvl val="ctr"/>
          <dgm:resizeHandles val="exact"/>
        </dgm:presLayoutVars>
      </dgm:prSet>
      <dgm:spPr/>
      <dgm:t>
        <a:bodyPr/>
        <a:lstStyle/>
        <a:p>
          <a:endParaRPr lang="en-US"/>
        </a:p>
      </dgm:t>
    </dgm:pt>
    <dgm:pt modelId="{81666E2B-110E-493A-8A8B-4A625467E8AF}" type="pres">
      <dgm:prSet presAssocID="{8DDE7907-D270-4CFF-8452-E3DCDE24C9DD}" presName="centerShape" presStyleLbl="node0" presStyleIdx="0" presStyleCnt="1"/>
      <dgm:spPr/>
      <dgm:t>
        <a:bodyPr/>
        <a:lstStyle/>
        <a:p>
          <a:endParaRPr lang="en-US"/>
        </a:p>
      </dgm:t>
    </dgm:pt>
    <dgm:pt modelId="{D9D4D7BA-BA6D-4356-875A-E65D17B87A66}" type="pres">
      <dgm:prSet presAssocID="{D9C02DA3-C6B7-4D93-8991-1C07FDEDC3DB}" presName="node" presStyleLbl="node1" presStyleIdx="0" presStyleCnt="4">
        <dgm:presLayoutVars>
          <dgm:bulletEnabled val="1"/>
        </dgm:presLayoutVars>
      </dgm:prSet>
      <dgm:spPr/>
      <dgm:t>
        <a:bodyPr/>
        <a:lstStyle/>
        <a:p>
          <a:endParaRPr lang="en-US"/>
        </a:p>
      </dgm:t>
    </dgm:pt>
    <dgm:pt modelId="{CD68F9A7-5BD4-4112-9823-9EAB81409FCD}" type="pres">
      <dgm:prSet presAssocID="{D9C02DA3-C6B7-4D93-8991-1C07FDEDC3DB}" presName="dummy" presStyleCnt="0"/>
      <dgm:spPr/>
    </dgm:pt>
    <dgm:pt modelId="{2807E7F0-0E3B-4693-A36E-5C131675CA3C}" type="pres">
      <dgm:prSet presAssocID="{3807B4BC-EC2F-41A3-87CD-1BDE4834DFF6}" presName="sibTrans" presStyleLbl="sibTrans2D1" presStyleIdx="0" presStyleCnt="4"/>
      <dgm:spPr/>
      <dgm:t>
        <a:bodyPr/>
        <a:lstStyle/>
        <a:p>
          <a:endParaRPr lang="en-US"/>
        </a:p>
      </dgm:t>
    </dgm:pt>
    <dgm:pt modelId="{008CD76D-B43E-4EBF-81AA-AEB4E66BE8A8}" type="pres">
      <dgm:prSet presAssocID="{F55AD092-43F5-48C4-A886-A1E39F0F525F}" presName="node" presStyleLbl="node1" presStyleIdx="1" presStyleCnt="4">
        <dgm:presLayoutVars>
          <dgm:bulletEnabled val="1"/>
        </dgm:presLayoutVars>
      </dgm:prSet>
      <dgm:spPr/>
      <dgm:t>
        <a:bodyPr/>
        <a:lstStyle/>
        <a:p>
          <a:endParaRPr lang="en-US"/>
        </a:p>
      </dgm:t>
    </dgm:pt>
    <dgm:pt modelId="{E4C3FF60-CABE-4FB0-8866-1FED563FB32F}" type="pres">
      <dgm:prSet presAssocID="{F55AD092-43F5-48C4-A886-A1E39F0F525F}" presName="dummy" presStyleCnt="0"/>
      <dgm:spPr/>
    </dgm:pt>
    <dgm:pt modelId="{63AE53A5-7A34-487C-A6F7-14CA1B9E7C27}" type="pres">
      <dgm:prSet presAssocID="{970E2D95-C38B-4D57-85DA-35BC4A821835}" presName="sibTrans" presStyleLbl="sibTrans2D1" presStyleIdx="1" presStyleCnt="4"/>
      <dgm:spPr/>
      <dgm:t>
        <a:bodyPr/>
        <a:lstStyle/>
        <a:p>
          <a:endParaRPr lang="en-US"/>
        </a:p>
      </dgm:t>
    </dgm:pt>
    <dgm:pt modelId="{FFD7FA97-F812-44A1-9631-DDE8B26B7B7A}" type="pres">
      <dgm:prSet presAssocID="{F889E4E3-6AAB-408B-A8FE-395C6F807CD5}" presName="node" presStyleLbl="node1" presStyleIdx="2" presStyleCnt="4">
        <dgm:presLayoutVars>
          <dgm:bulletEnabled val="1"/>
        </dgm:presLayoutVars>
      </dgm:prSet>
      <dgm:spPr/>
      <dgm:t>
        <a:bodyPr/>
        <a:lstStyle/>
        <a:p>
          <a:endParaRPr lang="en-US"/>
        </a:p>
      </dgm:t>
    </dgm:pt>
    <dgm:pt modelId="{6DC95209-FA18-4F74-A01C-5AE0EDD44BAD}" type="pres">
      <dgm:prSet presAssocID="{F889E4E3-6AAB-408B-A8FE-395C6F807CD5}" presName="dummy" presStyleCnt="0"/>
      <dgm:spPr/>
    </dgm:pt>
    <dgm:pt modelId="{45E7C770-75BF-4A12-A8B4-513165B99310}" type="pres">
      <dgm:prSet presAssocID="{86679B3E-4FA6-4C36-B06C-A68AE80CE413}" presName="sibTrans" presStyleLbl="sibTrans2D1" presStyleIdx="2" presStyleCnt="4"/>
      <dgm:spPr/>
      <dgm:t>
        <a:bodyPr/>
        <a:lstStyle/>
        <a:p>
          <a:endParaRPr lang="en-US"/>
        </a:p>
      </dgm:t>
    </dgm:pt>
    <dgm:pt modelId="{8BAFBFE4-9AC3-4939-AF41-F8EBDA8E0FC1}" type="pres">
      <dgm:prSet presAssocID="{87D97AA4-2130-4893-BAD5-DE646D7E6E78}" presName="node" presStyleLbl="node1" presStyleIdx="3" presStyleCnt="4">
        <dgm:presLayoutVars>
          <dgm:bulletEnabled val="1"/>
        </dgm:presLayoutVars>
      </dgm:prSet>
      <dgm:spPr/>
      <dgm:t>
        <a:bodyPr/>
        <a:lstStyle/>
        <a:p>
          <a:endParaRPr lang="en-US"/>
        </a:p>
      </dgm:t>
    </dgm:pt>
    <dgm:pt modelId="{FD8FD362-2158-4080-ADCC-D6823351D4A1}" type="pres">
      <dgm:prSet presAssocID="{87D97AA4-2130-4893-BAD5-DE646D7E6E78}" presName="dummy" presStyleCnt="0"/>
      <dgm:spPr/>
    </dgm:pt>
    <dgm:pt modelId="{FA8BC0B2-925D-42AF-B37F-22210FCBFDED}" type="pres">
      <dgm:prSet presAssocID="{40A459DE-AFA3-41FB-9848-30523D5E65BC}" presName="sibTrans" presStyleLbl="sibTrans2D1" presStyleIdx="3" presStyleCnt="4"/>
      <dgm:spPr/>
      <dgm:t>
        <a:bodyPr/>
        <a:lstStyle/>
        <a:p>
          <a:endParaRPr lang="en-US"/>
        </a:p>
      </dgm:t>
    </dgm:pt>
  </dgm:ptLst>
  <dgm:cxnLst>
    <dgm:cxn modelId="{C5E7DA91-C8B6-4D20-AC2D-06EA76410A32}" type="presOf" srcId="{F889E4E3-6AAB-408B-A8FE-395C6F807CD5}" destId="{FFD7FA97-F812-44A1-9631-DDE8B26B7B7A}" srcOrd="0" destOrd="0" presId="urn:microsoft.com/office/officeart/2005/8/layout/radial6"/>
    <dgm:cxn modelId="{005EB6FC-69A9-43DA-86FC-A5E1CAE96B80}" type="presOf" srcId="{87D97AA4-2130-4893-BAD5-DE646D7E6E78}" destId="{8BAFBFE4-9AC3-4939-AF41-F8EBDA8E0FC1}" srcOrd="0" destOrd="0" presId="urn:microsoft.com/office/officeart/2005/8/layout/radial6"/>
    <dgm:cxn modelId="{5E8979C3-358D-41F0-B8F3-F9FCDADC4CCD}" srcId="{8DDE7907-D270-4CFF-8452-E3DCDE24C9DD}" destId="{F55AD092-43F5-48C4-A886-A1E39F0F525F}" srcOrd="1" destOrd="0" parTransId="{0BD6F5F2-8286-4A37-8814-71BAF4491202}" sibTransId="{970E2D95-C38B-4D57-85DA-35BC4A821835}"/>
    <dgm:cxn modelId="{FFC8ADD9-6CBD-434D-ABDA-3941A6E552E5}" srcId="{8DDE7907-D270-4CFF-8452-E3DCDE24C9DD}" destId="{F889E4E3-6AAB-408B-A8FE-395C6F807CD5}" srcOrd="2" destOrd="0" parTransId="{70D15667-34AB-46A7-80E9-42C75AC202F1}" sibTransId="{86679B3E-4FA6-4C36-B06C-A68AE80CE413}"/>
    <dgm:cxn modelId="{02E7B9F7-45EB-4EBB-8FDB-59666CC13F3C}" type="presOf" srcId="{F8F0554F-4D93-4150-9728-7B54D8741CC9}" destId="{B7F4735F-6EA7-49B4-899C-F311A9E0B2A2}" srcOrd="0" destOrd="0" presId="urn:microsoft.com/office/officeart/2005/8/layout/radial6"/>
    <dgm:cxn modelId="{EF0A916E-0B4B-4B56-BF0B-FCFADF8986D1}" type="presOf" srcId="{F55AD092-43F5-48C4-A886-A1E39F0F525F}" destId="{008CD76D-B43E-4EBF-81AA-AEB4E66BE8A8}" srcOrd="0" destOrd="0" presId="urn:microsoft.com/office/officeart/2005/8/layout/radial6"/>
    <dgm:cxn modelId="{70E349E8-879F-4BB4-99AF-E537EDCE11AB}" srcId="{8DDE7907-D270-4CFF-8452-E3DCDE24C9DD}" destId="{87D97AA4-2130-4893-BAD5-DE646D7E6E78}" srcOrd="3" destOrd="0" parTransId="{BAB1ABD9-C171-4C1C-B633-1522C0A44518}" sibTransId="{40A459DE-AFA3-41FB-9848-30523D5E65BC}"/>
    <dgm:cxn modelId="{4FB1337E-BE46-42A1-9500-C211940B97D2}" type="presOf" srcId="{3807B4BC-EC2F-41A3-87CD-1BDE4834DFF6}" destId="{2807E7F0-0E3B-4693-A36E-5C131675CA3C}" srcOrd="0" destOrd="0" presId="urn:microsoft.com/office/officeart/2005/8/layout/radial6"/>
    <dgm:cxn modelId="{7B02EE30-BB1D-41C2-AEF1-46CCF7D89CFF}" srcId="{F8F0554F-4D93-4150-9728-7B54D8741CC9}" destId="{8DDE7907-D270-4CFF-8452-E3DCDE24C9DD}" srcOrd="0" destOrd="0" parTransId="{52400AC6-D95A-4B56-8277-AA3FA2F72AEE}" sibTransId="{4006EDEE-E8C7-488E-80B9-B883CA16642E}"/>
    <dgm:cxn modelId="{702C975B-61BE-4B0F-B24B-72D1089498C6}" type="presOf" srcId="{D9C02DA3-C6B7-4D93-8991-1C07FDEDC3DB}" destId="{D9D4D7BA-BA6D-4356-875A-E65D17B87A66}" srcOrd="0" destOrd="0" presId="urn:microsoft.com/office/officeart/2005/8/layout/radial6"/>
    <dgm:cxn modelId="{5776FBEE-31BA-417C-A3A2-BC6420F41EC5}" type="presOf" srcId="{8DDE7907-D270-4CFF-8452-E3DCDE24C9DD}" destId="{81666E2B-110E-493A-8A8B-4A625467E8AF}" srcOrd="0" destOrd="0" presId="urn:microsoft.com/office/officeart/2005/8/layout/radial6"/>
    <dgm:cxn modelId="{ED10B140-DD88-4111-8DB6-333585FF601C}" type="presOf" srcId="{970E2D95-C38B-4D57-85DA-35BC4A821835}" destId="{63AE53A5-7A34-487C-A6F7-14CA1B9E7C27}" srcOrd="0" destOrd="0" presId="urn:microsoft.com/office/officeart/2005/8/layout/radial6"/>
    <dgm:cxn modelId="{B01885BD-E909-4ACA-B181-205083A65A78}" srcId="{8DDE7907-D270-4CFF-8452-E3DCDE24C9DD}" destId="{D9C02DA3-C6B7-4D93-8991-1C07FDEDC3DB}" srcOrd="0" destOrd="0" parTransId="{30999BD7-932C-44D0-933E-D99AA72DB035}" sibTransId="{3807B4BC-EC2F-41A3-87CD-1BDE4834DFF6}"/>
    <dgm:cxn modelId="{73529D7C-1A80-4A76-A63E-E718A9F2EBD0}" type="presOf" srcId="{86679B3E-4FA6-4C36-B06C-A68AE80CE413}" destId="{45E7C770-75BF-4A12-A8B4-513165B99310}" srcOrd="0" destOrd="0" presId="urn:microsoft.com/office/officeart/2005/8/layout/radial6"/>
    <dgm:cxn modelId="{DBABB12D-0E2E-40F0-A11E-700F4271288E}" type="presOf" srcId="{40A459DE-AFA3-41FB-9848-30523D5E65BC}" destId="{FA8BC0B2-925D-42AF-B37F-22210FCBFDED}" srcOrd="0" destOrd="0" presId="urn:microsoft.com/office/officeart/2005/8/layout/radial6"/>
    <dgm:cxn modelId="{28732EBE-EE89-4B75-B767-F1E934ED9A1D}" type="presParOf" srcId="{B7F4735F-6EA7-49B4-899C-F311A9E0B2A2}" destId="{81666E2B-110E-493A-8A8B-4A625467E8AF}" srcOrd="0" destOrd="0" presId="urn:microsoft.com/office/officeart/2005/8/layout/radial6"/>
    <dgm:cxn modelId="{8F29BCAB-2A51-4955-87A7-7495549DB0D8}" type="presParOf" srcId="{B7F4735F-6EA7-49B4-899C-F311A9E0B2A2}" destId="{D9D4D7BA-BA6D-4356-875A-E65D17B87A66}" srcOrd="1" destOrd="0" presId="urn:microsoft.com/office/officeart/2005/8/layout/radial6"/>
    <dgm:cxn modelId="{A38209ED-77CA-4154-8B69-FE5BFCB3F067}" type="presParOf" srcId="{B7F4735F-6EA7-49B4-899C-F311A9E0B2A2}" destId="{CD68F9A7-5BD4-4112-9823-9EAB81409FCD}" srcOrd="2" destOrd="0" presId="urn:microsoft.com/office/officeart/2005/8/layout/radial6"/>
    <dgm:cxn modelId="{539DF5AC-6B8B-4C82-A4D7-327775C3F0E3}" type="presParOf" srcId="{B7F4735F-6EA7-49B4-899C-F311A9E0B2A2}" destId="{2807E7F0-0E3B-4693-A36E-5C131675CA3C}" srcOrd="3" destOrd="0" presId="urn:microsoft.com/office/officeart/2005/8/layout/radial6"/>
    <dgm:cxn modelId="{54C40A23-4459-4DA7-A493-D73F1F4AE344}" type="presParOf" srcId="{B7F4735F-6EA7-49B4-899C-F311A9E0B2A2}" destId="{008CD76D-B43E-4EBF-81AA-AEB4E66BE8A8}" srcOrd="4" destOrd="0" presId="urn:microsoft.com/office/officeart/2005/8/layout/radial6"/>
    <dgm:cxn modelId="{043A8458-F43E-4CC0-AD72-4B6F7D1756E6}" type="presParOf" srcId="{B7F4735F-6EA7-49B4-899C-F311A9E0B2A2}" destId="{E4C3FF60-CABE-4FB0-8866-1FED563FB32F}" srcOrd="5" destOrd="0" presId="urn:microsoft.com/office/officeart/2005/8/layout/radial6"/>
    <dgm:cxn modelId="{B94F7222-5BA7-44B5-A677-E728DE527D00}" type="presParOf" srcId="{B7F4735F-6EA7-49B4-899C-F311A9E0B2A2}" destId="{63AE53A5-7A34-487C-A6F7-14CA1B9E7C27}" srcOrd="6" destOrd="0" presId="urn:microsoft.com/office/officeart/2005/8/layout/radial6"/>
    <dgm:cxn modelId="{B780EB36-0564-4A21-B6F6-13A1BDD0B41E}" type="presParOf" srcId="{B7F4735F-6EA7-49B4-899C-F311A9E0B2A2}" destId="{FFD7FA97-F812-44A1-9631-DDE8B26B7B7A}" srcOrd="7" destOrd="0" presId="urn:microsoft.com/office/officeart/2005/8/layout/radial6"/>
    <dgm:cxn modelId="{4C828349-38D6-4C80-A8D9-50C3BCB16B05}" type="presParOf" srcId="{B7F4735F-6EA7-49B4-899C-F311A9E0B2A2}" destId="{6DC95209-FA18-4F74-A01C-5AE0EDD44BAD}" srcOrd="8" destOrd="0" presId="urn:microsoft.com/office/officeart/2005/8/layout/radial6"/>
    <dgm:cxn modelId="{0DC88773-E28B-4AEC-8B40-92D70B799C29}" type="presParOf" srcId="{B7F4735F-6EA7-49B4-899C-F311A9E0B2A2}" destId="{45E7C770-75BF-4A12-A8B4-513165B99310}" srcOrd="9" destOrd="0" presId="urn:microsoft.com/office/officeart/2005/8/layout/radial6"/>
    <dgm:cxn modelId="{719097B1-0D6B-42FB-A004-5C086C3BEC87}" type="presParOf" srcId="{B7F4735F-6EA7-49B4-899C-F311A9E0B2A2}" destId="{8BAFBFE4-9AC3-4939-AF41-F8EBDA8E0FC1}" srcOrd="10" destOrd="0" presId="urn:microsoft.com/office/officeart/2005/8/layout/radial6"/>
    <dgm:cxn modelId="{6593A2DC-8D3F-4BFC-8287-95C2271ED38F}" type="presParOf" srcId="{B7F4735F-6EA7-49B4-899C-F311A9E0B2A2}" destId="{FD8FD362-2158-4080-ADCC-D6823351D4A1}" srcOrd="11" destOrd="0" presId="urn:microsoft.com/office/officeart/2005/8/layout/radial6"/>
    <dgm:cxn modelId="{DA7315BE-DE6D-4E48-83D6-6ADDF75F03C6}" type="presParOf" srcId="{B7F4735F-6EA7-49B4-899C-F311A9E0B2A2}" destId="{FA8BC0B2-925D-42AF-B37F-22210FCBFDE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552CB-C3DE-4748-8079-2831CAFED3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04BE936C-E0B1-4D94-8F24-2B83803AEF9F}">
      <dgm:prSet phldrT="[Text]"/>
      <dgm:spPr/>
      <dgm:t>
        <a:bodyPr/>
        <a:lstStyle/>
        <a:p>
          <a:r>
            <a:rPr lang="en-US" dirty="0" smtClean="0"/>
            <a:t>Owner / President </a:t>
          </a:r>
        </a:p>
        <a:p>
          <a:r>
            <a:rPr lang="en-US" dirty="0" smtClean="0"/>
            <a:t>$120k </a:t>
          </a:r>
          <a:r>
            <a:rPr lang="en-US" dirty="0" smtClean="0"/>
            <a:t>to $160k</a:t>
          </a:r>
          <a:endParaRPr lang="en-US" dirty="0"/>
        </a:p>
      </dgm:t>
    </dgm:pt>
    <dgm:pt modelId="{103D153B-2538-44DD-874D-815EB7CE5F04}" type="parTrans" cxnId="{B4A24110-5D53-41B8-80A7-1616A7220855}">
      <dgm:prSet/>
      <dgm:spPr/>
      <dgm:t>
        <a:bodyPr/>
        <a:lstStyle/>
        <a:p>
          <a:endParaRPr lang="en-US"/>
        </a:p>
      </dgm:t>
    </dgm:pt>
    <dgm:pt modelId="{6799235D-F304-4F65-A690-60498E901C9A}" type="sibTrans" cxnId="{B4A24110-5D53-41B8-80A7-1616A7220855}">
      <dgm:prSet/>
      <dgm:spPr/>
      <dgm:t>
        <a:bodyPr/>
        <a:lstStyle/>
        <a:p>
          <a:endParaRPr lang="en-US"/>
        </a:p>
      </dgm:t>
    </dgm:pt>
    <dgm:pt modelId="{83D9F687-9DA9-42F4-8D14-24174BDEFAE2}">
      <dgm:prSet phldrT="[Text]"/>
      <dgm:spPr/>
      <dgm:t>
        <a:bodyPr/>
        <a:lstStyle/>
        <a:p>
          <a:r>
            <a:rPr lang="en-US" dirty="0" smtClean="0"/>
            <a:t>Executive Assistant to Disney CSO</a:t>
          </a:r>
        </a:p>
        <a:p>
          <a:r>
            <a:rPr lang="en-US" dirty="0" smtClean="0"/>
            <a:t>$83k</a:t>
          </a:r>
          <a:endParaRPr lang="en-US" dirty="0"/>
        </a:p>
      </dgm:t>
    </dgm:pt>
    <dgm:pt modelId="{D6462131-C24D-4FFB-BF86-3729331DE4D8}" type="parTrans" cxnId="{14CE48F8-3033-4320-8E2C-A1455C4B4289}">
      <dgm:prSet/>
      <dgm:spPr/>
      <dgm:t>
        <a:bodyPr/>
        <a:lstStyle/>
        <a:p>
          <a:endParaRPr lang="en-US"/>
        </a:p>
      </dgm:t>
    </dgm:pt>
    <dgm:pt modelId="{4DF0029C-566B-495E-82DA-F6D0FEF2F06A}" type="sibTrans" cxnId="{14CE48F8-3033-4320-8E2C-A1455C4B4289}">
      <dgm:prSet/>
      <dgm:spPr/>
      <dgm:t>
        <a:bodyPr/>
        <a:lstStyle/>
        <a:p>
          <a:endParaRPr lang="en-US"/>
        </a:p>
      </dgm:t>
    </dgm:pt>
    <dgm:pt modelId="{3DDD2868-32EA-4C5D-BDB6-19E46529BCEA}">
      <dgm:prSet phldrT="[Text]"/>
      <dgm:spPr/>
      <dgm:t>
        <a:bodyPr/>
        <a:lstStyle/>
        <a:p>
          <a:r>
            <a:rPr lang="en-US" dirty="0" smtClean="0"/>
            <a:t>Middle Management</a:t>
          </a:r>
        </a:p>
        <a:p>
          <a:r>
            <a:rPr lang="en-US" dirty="0" smtClean="0"/>
            <a:t>$45k</a:t>
          </a:r>
          <a:endParaRPr lang="en-US" dirty="0"/>
        </a:p>
      </dgm:t>
    </dgm:pt>
    <dgm:pt modelId="{9C3BE899-412C-4F21-9FE3-B8CD5CB55B74}" type="parTrans" cxnId="{C6365CFF-1423-4F8A-92D3-7C6F113477D1}">
      <dgm:prSet/>
      <dgm:spPr/>
      <dgm:t>
        <a:bodyPr/>
        <a:lstStyle/>
        <a:p>
          <a:endParaRPr lang="en-US"/>
        </a:p>
      </dgm:t>
    </dgm:pt>
    <dgm:pt modelId="{98E860F6-137E-4F38-ABAB-3407817523C3}" type="sibTrans" cxnId="{C6365CFF-1423-4F8A-92D3-7C6F113477D1}">
      <dgm:prSet/>
      <dgm:spPr/>
      <dgm:t>
        <a:bodyPr/>
        <a:lstStyle/>
        <a:p>
          <a:endParaRPr lang="en-US"/>
        </a:p>
      </dgm:t>
    </dgm:pt>
    <dgm:pt modelId="{6AC99C86-CBD3-4E84-97DC-EB6E0BC28CC6}">
      <dgm:prSet phldrT="[Text]"/>
      <dgm:spPr/>
      <dgm:t>
        <a:bodyPr/>
        <a:lstStyle/>
        <a:p>
          <a:r>
            <a:rPr lang="en-US" dirty="0" smtClean="0"/>
            <a:t>Secretary</a:t>
          </a:r>
        </a:p>
        <a:p>
          <a:r>
            <a:rPr lang="en-US" dirty="0" smtClean="0"/>
            <a:t>$15k</a:t>
          </a:r>
          <a:endParaRPr lang="en-US" dirty="0"/>
        </a:p>
      </dgm:t>
    </dgm:pt>
    <dgm:pt modelId="{D4F4BE75-6BE0-4470-B040-F6DC94613080}" type="parTrans" cxnId="{9E796EEA-95C0-4052-932A-3D09D44F71D1}">
      <dgm:prSet/>
      <dgm:spPr/>
      <dgm:t>
        <a:bodyPr/>
        <a:lstStyle/>
        <a:p>
          <a:endParaRPr lang="en-US"/>
        </a:p>
      </dgm:t>
    </dgm:pt>
    <dgm:pt modelId="{D50E2B80-2BFA-4ABF-AF16-BA37BC9EFC0A}" type="sibTrans" cxnId="{9E796EEA-95C0-4052-932A-3D09D44F71D1}">
      <dgm:prSet/>
      <dgm:spPr/>
      <dgm:t>
        <a:bodyPr/>
        <a:lstStyle/>
        <a:p>
          <a:endParaRPr lang="en-US"/>
        </a:p>
      </dgm:t>
    </dgm:pt>
    <dgm:pt modelId="{B68FDB90-5246-40EA-B6E8-D89223EF4A5D}" type="pres">
      <dgm:prSet presAssocID="{920552CB-C3DE-4748-8079-2831CAFED3A2}" presName="Name0" presStyleCnt="0">
        <dgm:presLayoutVars>
          <dgm:chMax val="7"/>
          <dgm:resizeHandles val="exact"/>
        </dgm:presLayoutVars>
      </dgm:prSet>
      <dgm:spPr/>
      <dgm:t>
        <a:bodyPr/>
        <a:lstStyle/>
        <a:p>
          <a:endParaRPr lang="en-US"/>
        </a:p>
      </dgm:t>
    </dgm:pt>
    <dgm:pt modelId="{F6202F08-D422-409B-9CCC-215963A07691}" type="pres">
      <dgm:prSet presAssocID="{920552CB-C3DE-4748-8079-2831CAFED3A2}" presName="comp1" presStyleCnt="0"/>
      <dgm:spPr/>
    </dgm:pt>
    <dgm:pt modelId="{280D03B2-5124-4FFE-B2EA-9D0C5DF14AE3}" type="pres">
      <dgm:prSet presAssocID="{920552CB-C3DE-4748-8079-2831CAFED3A2}" presName="circle1" presStyleLbl="node1" presStyleIdx="0" presStyleCnt="4"/>
      <dgm:spPr/>
      <dgm:t>
        <a:bodyPr/>
        <a:lstStyle/>
        <a:p>
          <a:endParaRPr lang="en-US"/>
        </a:p>
      </dgm:t>
    </dgm:pt>
    <dgm:pt modelId="{95DE5207-025A-425E-B3D3-E91D76216FF8}" type="pres">
      <dgm:prSet presAssocID="{920552CB-C3DE-4748-8079-2831CAFED3A2}" presName="c1text" presStyleLbl="node1" presStyleIdx="0" presStyleCnt="4">
        <dgm:presLayoutVars>
          <dgm:bulletEnabled val="1"/>
        </dgm:presLayoutVars>
      </dgm:prSet>
      <dgm:spPr/>
      <dgm:t>
        <a:bodyPr/>
        <a:lstStyle/>
        <a:p>
          <a:endParaRPr lang="en-US"/>
        </a:p>
      </dgm:t>
    </dgm:pt>
    <dgm:pt modelId="{D09EDDC0-0E95-4F7C-8BD4-F0A9DFDC5429}" type="pres">
      <dgm:prSet presAssocID="{920552CB-C3DE-4748-8079-2831CAFED3A2}" presName="comp2" presStyleCnt="0"/>
      <dgm:spPr/>
    </dgm:pt>
    <dgm:pt modelId="{82F6B587-BE75-4509-BA53-DBC19D7C7903}" type="pres">
      <dgm:prSet presAssocID="{920552CB-C3DE-4748-8079-2831CAFED3A2}" presName="circle2" presStyleLbl="node1" presStyleIdx="1" presStyleCnt="4"/>
      <dgm:spPr/>
      <dgm:t>
        <a:bodyPr/>
        <a:lstStyle/>
        <a:p>
          <a:endParaRPr lang="en-US"/>
        </a:p>
      </dgm:t>
    </dgm:pt>
    <dgm:pt modelId="{96334835-36AC-42F9-BFE0-8702FD97F429}" type="pres">
      <dgm:prSet presAssocID="{920552CB-C3DE-4748-8079-2831CAFED3A2}" presName="c2text" presStyleLbl="node1" presStyleIdx="1" presStyleCnt="4">
        <dgm:presLayoutVars>
          <dgm:bulletEnabled val="1"/>
        </dgm:presLayoutVars>
      </dgm:prSet>
      <dgm:spPr/>
      <dgm:t>
        <a:bodyPr/>
        <a:lstStyle/>
        <a:p>
          <a:endParaRPr lang="en-US"/>
        </a:p>
      </dgm:t>
    </dgm:pt>
    <dgm:pt modelId="{696232A9-0E2C-4EBD-BC2B-04B7B0EBC6C4}" type="pres">
      <dgm:prSet presAssocID="{920552CB-C3DE-4748-8079-2831CAFED3A2}" presName="comp3" presStyleCnt="0"/>
      <dgm:spPr/>
    </dgm:pt>
    <dgm:pt modelId="{7B201D4F-3ABB-4AA0-9DD1-4E34C1C24790}" type="pres">
      <dgm:prSet presAssocID="{920552CB-C3DE-4748-8079-2831CAFED3A2}" presName="circle3" presStyleLbl="node1" presStyleIdx="2" presStyleCnt="4"/>
      <dgm:spPr/>
      <dgm:t>
        <a:bodyPr/>
        <a:lstStyle/>
        <a:p>
          <a:endParaRPr lang="en-US"/>
        </a:p>
      </dgm:t>
    </dgm:pt>
    <dgm:pt modelId="{65173B94-3E04-4778-9AA5-85512EAA6E5C}" type="pres">
      <dgm:prSet presAssocID="{920552CB-C3DE-4748-8079-2831CAFED3A2}" presName="c3text" presStyleLbl="node1" presStyleIdx="2" presStyleCnt="4">
        <dgm:presLayoutVars>
          <dgm:bulletEnabled val="1"/>
        </dgm:presLayoutVars>
      </dgm:prSet>
      <dgm:spPr/>
      <dgm:t>
        <a:bodyPr/>
        <a:lstStyle/>
        <a:p>
          <a:endParaRPr lang="en-US"/>
        </a:p>
      </dgm:t>
    </dgm:pt>
    <dgm:pt modelId="{D5E0B7E8-DF5E-4977-9086-B4D4B8AEAFAE}" type="pres">
      <dgm:prSet presAssocID="{920552CB-C3DE-4748-8079-2831CAFED3A2}" presName="comp4" presStyleCnt="0"/>
      <dgm:spPr/>
    </dgm:pt>
    <dgm:pt modelId="{5B04C7D4-0C66-40B7-99AF-6C0E5E463AEB}" type="pres">
      <dgm:prSet presAssocID="{920552CB-C3DE-4748-8079-2831CAFED3A2}" presName="circle4" presStyleLbl="node1" presStyleIdx="3" presStyleCnt="4" custLinFactNeighborX="-509" custLinFactNeighborY="1526"/>
      <dgm:spPr/>
      <dgm:t>
        <a:bodyPr/>
        <a:lstStyle/>
        <a:p>
          <a:endParaRPr lang="en-US"/>
        </a:p>
      </dgm:t>
    </dgm:pt>
    <dgm:pt modelId="{138BC12D-E79A-46F1-9873-0ECF244904FC}" type="pres">
      <dgm:prSet presAssocID="{920552CB-C3DE-4748-8079-2831CAFED3A2}" presName="c4text" presStyleLbl="node1" presStyleIdx="3" presStyleCnt="4">
        <dgm:presLayoutVars>
          <dgm:bulletEnabled val="1"/>
        </dgm:presLayoutVars>
      </dgm:prSet>
      <dgm:spPr/>
      <dgm:t>
        <a:bodyPr/>
        <a:lstStyle/>
        <a:p>
          <a:endParaRPr lang="en-US"/>
        </a:p>
      </dgm:t>
    </dgm:pt>
  </dgm:ptLst>
  <dgm:cxnLst>
    <dgm:cxn modelId="{77858E6A-782A-4551-BEAF-0B02E17360AB}" type="presOf" srcId="{6AC99C86-CBD3-4E84-97DC-EB6E0BC28CC6}" destId="{5B04C7D4-0C66-40B7-99AF-6C0E5E463AEB}" srcOrd="0" destOrd="0" presId="urn:microsoft.com/office/officeart/2005/8/layout/venn2"/>
    <dgm:cxn modelId="{19602AF9-66B3-4124-B684-677B49280F7D}" type="presOf" srcId="{83D9F687-9DA9-42F4-8D14-24174BDEFAE2}" destId="{96334835-36AC-42F9-BFE0-8702FD97F429}" srcOrd="1" destOrd="0" presId="urn:microsoft.com/office/officeart/2005/8/layout/venn2"/>
    <dgm:cxn modelId="{9E796EEA-95C0-4052-932A-3D09D44F71D1}" srcId="{920552CB-C3DE-4748-8079-2831CAFED3A2}" destId="{6AC99C86-CBD3-4E84-97DC-EB6E0BC28CC6}" srcOrd="3" destOrd="0" parTransId="{D4F4BE75-6BE0-4470-B040-F6DC94613080}" sibTransId="{D50E2B80-2BFA-4ABF-AF16-BA37BC9EFC0A}"/>
    <dgm:cxn modelId="{60039824-EFA0-43CA-B3C3-17865D67F8EA}" type="presOf" srcId="{3DDD2868-32EA-4C5D-BDB6-19E46529BCEA}" destId="{7B201D4F-3ABB-4AA0-9DD1-4E34C1C24790}" srcOrd="0" destOrd="0" presId="urn:microsoft.com/office/officeart/2005/8/layout/venn2"/>
    <dgm:cxn modelId="{D14C4A3F-4729-442E-B508-1195EC25D650}" type="presOf" srcId="{04BE936C-E0B1-4D94-8F24-2B83803AEF9F}" destId="{95DE5207-025A-425E-B3D3-E91D76216FF8}" srcOrd="1" destOrd="0" presId="urn:microsoft.com/office/officeart/2005/8/layout/venn2"/>
    <dgm:cxn modelId="{DFF80984-E0E8-4A39-A2C4-683B97D495E1}" type="presOf" srcId="{6AC99C86-CBD3-4E84-97DC-EB6E0BC28CC6}" destId="{138BC12D-E79A-46F1-9873-0ECF244904FC}" srcOrd="1" destOrd="0" presId="urn:microsoft.com/office/officeart/2005/8/layout/venn2"/>
    <dgm:cxn modelId="{16D9D894-FA0A-4C33-8CE6-72E3496BD4FE}" type="presOf" srcId="{920552CB-C3DE-4748-8079-2831CAFED3A2}" destId="{B68FDB90-5246-40EA-B6E8-D89223EF4A5D}" srcOrd="0" destOrd="0" presId="urn:microsoft.com/office/officeart/2005/8/layout/venn2"/>
    <dgm:cxn modelId="{06FDBCFC-6CAF-4BB8-88CE-133B6033DD9C}" type="presOf" srcId="{04BE936C-E0B1-4D94-8F24-2B83803AEF9F}" destId="{280D03B2-5124-4FFE-B2EA-9D0C5DF14AE3}" srcOrd="0" destOrd="0" presId="urn:microsoft.com/office/officeart/2005/8/layout/venn2"/>
    <dgm:cxn modelId="{2A11669C-5BCF-4943-8E2F-F54AEADD5FF6}" type="presOf" srcId="{3DDD2868-32EA-4C5D-BDB6-19E46529BCEA}" destId="{65173B94-3E04-4778-9AA5-85512EAA6E5C}" srcOrd="1" destOrd="0" presId="urn:microsoft.com/office/officeart/2005/8/layout/venn2"/>
    <dgm:cxn modelId="{F2924DF5-3E0D-4798-9433-09ED9702A3A2}" type="presOf" srcId="{83D9F687-9DA9-42F4-8D14-24174BDEFAE2}" destId="{82F6B587-BE75-4509-BA53-DBC19D7C7903}" srcOrd="0" destOrd="0" presId="urn:microsoft.com/office/officeart/2005/8/layout/venn2"/>
    <dgm:cxn modelId="{C6365CFF-1423-4F8A-92D3-7C6F113477D1}" srcId="{920552CB-C3DE-4748-8079-2831CAFED3A2}" destId="{3DDD2868-32EA-4C5D-BDB6-19E46529BCEA}" srcOrd="2" destOrd="0" parTransId="{9C3BE899-412C-4F21-9FE3-B8CD5CB55B74}" sibTransId="{98E860F6-137E-4F38-ABAB-3407817523C3}"/>
    <dgm:cxn modelId="{14CE48F8-3033-4320-8E2C-A1455C4B4289}" srcId="{920552CB-C3DE-4748-8079-2831CAFED3A2}" destId="{83D9F687-9DA9-42F4-8D14-24174BDEFAE2}" srcOrd="1" destOrd="0" parTransId="{D6462131-C24D-4FFB-BF86-3729331DE4D8}" sibTransId="{4DF0029C-566B-495E-82DA-F6D0FEF2F06A}"/>
    <dgm:cxn modelId="{B4A24110-5D53-41B8-80A7-1616A7220855}" srcId="{920552CB-C3DE-4748-8079-2831CAFED3A2}" destId="{04BE936C-E0B1-4D94-8F24-2B83803AEF9F}" srcOrd="0" destOrd="0" parTransId="{103D153B-2538-44DD-874D-815EB7CE5F04}" sibTransId="{6799235D-F304-4F65-A690-60498E901C9A}"/>
    <dgm:cxn modelId="{DD2463B7-E78B-4DE3-9486-BF791773601F}" type="presParOf" srcId="{B68FDB90-5246-40EA-B6E8-D89223EF4A5D}" destId="{F6202F08-D422-409B-9CCC-215963A07691}" srcOrd="0" destOrd="0" presId="urn:microsoft.com/office/officeart/2005/8/layout/venn2"/>
    <dgm:cxn modelId="{A35711B8-26DB-412E-BBB7-FA1A1E8A8E91}" type="presParOf" srcId="{F6202F08-D422-409B-9CCC-215963A07691}" destId="{280D03B2-5124-4FFE-B2EA-9D0C5DF14AE3}" srcOrd="0" destOrd="0" presId="urn:microsoft.com/office/officeart/2005/8/layout/venn2"/>
    <dgm:cxn modelId="{8398B7F0-4D33-4163-B6A8-862342AD6A91}" type="presParOf" srcId="{F6202F08-D422-409B-9CCC-215963A07691}" destId="{95DE5207-025A-425E-B3D3-E91D76216FF8}" srcOrd="1" destOrd="0" presId="urn:microsoft.com/office/officeart/2005/8/layout/venn2"/>
    <dgm:cxn modelId="{89FB051A-11DD-4C49-B0F2-0ED2B75DD94D}" type="presParOf" srcId="{B68FDB90-5246-40EA-B6E8-D89223EF4A5D}" destId="{D09EDDC0-0E95-4F7C-8BD4-F0A9DFDC5429}" srcOrd="1" destOrd="0" presId="urn:microsoft.com/office/officeart/2005/8/layout/venn2"/>
    <dgm:cxn modelId="{57E75339-7164-46DC-950E-CAEA6FEC9B61}" type="presParOf" srcId="{D09EDDC0-0E95-4F7C-8BD4-F0A9DFDC5429}" destId="{82F6B587-BE75-4509-BA53-DBC19D7C7903}" srcOrd="0" destOrd="0" presId="urn:microsoft.com/office/officeart/2005/8/layout/venn2"/>
    <dgm:cxn modelId="{363049A4-0880-4834-B0E6-24DD7E8CFF77}" type="presParOf" srcId="{D09EDDC0-0E95-4F7C-8BD4-F0A9DFDC5429}" destId="{96334835-36AC-42F9-BFE0-8702FD97F429}" srcOrd="1" destOrd="0" presId="urn:microsoft.com/office/officeart/2005/8/layout/venn2"/>
    <dgm:cxn modelId="{67D85546-066C-46EF-8D2A-B416A92E699F}" type="presParOf" srcId="{B68FDB90-5246-40EA-B6E8-D89223EF4A5D}" destId="{696232A9-0E2C-4EBD-BC2B-04B7B0EBC6C4}" srcOrd="2" destOrd="0" presId="urn:microsoft.com/office/officeart/2005/8/layout/venn2"/>
    <dgm:cxn modelId="{EFCF62F4-B1BF-420F-AF54-2118D192AF87}" type="presParOf" srcId="{696232A9-0E2C-4EBD-BC2B-04B7B0EBC6C4}" destId="{7B201D4F-3ABB-4AA0-9DD1-4E34C1C24790}" srcOrd="0" destOrd="0" presId="urn:microsoft.com/office/officeart/2005/8/layout/venn2"/>
    <dgm:cxn modelId="{ECA93479-E4A5-4D56-8542-1DE24BBE4912}" type="presParOf" srcId="{696232A9-0E2C-4EBD-BC2B-04B7B0EBC6C4}" destId="{65173B94-3E04-4778-9AA5-85512EAA6E5C}" srcOrd="1" destOrd="0" presId="urn:microsoft.com/office/officeart/2005/8/layout/venn2"/>
    <dgm:cxn modelId="{787FDD3B-6DE6-422C-8503-CC37597A5C96}" type="presParOf" srcId="{B68FDB90-5246-40EA-B6E8-D89223EF4A5D}" destId="{D5E0B7E8-DF5E-4977-9086-B4D4B8AEAFAE}" srcOrd="3" destOrd="0" presId="urn:microsoft.com/office/officeart/2005/8/layout/venn2"/>
    <dgm:cxn modelId="{3DDF9D56-BF02-43C9-9ABD-B9919355937D}" type="presParOf" srcId="{D5E0B7E8-DF5E-4977-9086-B4D4B8AEAFAE}" destId="{5B04C7D4-0C66-40B7-99AF-6C0E5E463AEB}" srcOrd="0" destOrd="0" presId="urn:microsoft.com/office/officeart/2005/8/layout/venn2"/>
    <dgm:cxn modelId="{8C6E131C-0E59-46CC-B84E-165EA1603B59}" type="presParOf" srcId="{D5E0B7E8-DF5E-4977-9086-B4D4B8AEAFAE}" destId="{138BC12D-E79A-46F1-9873-0ECF244904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2F73F-5400-4144-A148-7E71A76C9D2B}">
      <dsp:nvSpPr>
        <dsp:cNvPr id="0" name=""/>
        <dsp:cNvSpPr/>
      </dsp:nvSpPr>
      <dsp:spPr>
        <a:xfrm>
          <a:off x="1413705" y="3123819"/>
          <a:ext cx="188280" cy="18828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68D23-3AB8-4644-A50C-B4DD7234616D}">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977900">
            <a:lnSpc>
              <a:spcPct val="90000"/>
            </a:lnSpc>
            <a:spcBef>
              <a:spcPct val="0"/>
            </a:spcBef>
            <a:spcAft>
              <a:spcPct val="35000"/>
            </a:spcAft>
          </a:pPr>
          <a:r>
            <a:rPr lang="en-US" sz="2200" kern="1200" dirty="0" smtClean="0"/>
            <a:t>I started as a secretary and sales admin</a:t>
          </a:r>
          <a:endParaRPr lang="en-US" sz="2200" kern="1200" dirty="0"/>
        </a:p>
      </dsp:txBody>
      <dsp:txXfrm>
        <a:off x="1507845" y="3217959"/>
        <a:ext cx="1687279" cy="1308003"/>
      </dsp:txXfrm>
    </dsp:sp>
    <dsp:sp modelId="{C32D6E46-C84D-4CB3-B9D2-8FF45C5B7479}">
      <dsp:nvSpPr>
        <dsp:cNvPr id="0" name=""/>
        <dsp:cNvSpPr/>
      </dsp:nvSpPr>
      <dsp:spPr>
        <a:xfrm>
          <a:off x="3075638" y="1893662"/>
          <a:ext cx="340352" cy="34035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A3DA7-A1F8-4D90-8743-641E5C504B9D}">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977900">
            <a:lnSpc>
              <a:spcPct val="90000"/>
            </a:lnSpc>
            <a:spcBef>
              <a:spcPct val="0"/>
            </a:spcBef>
            <a:spcAft>
              <a:spcPct val="35000"/>
            </a:spcAft>
          </a:pPr>
          <a:r>
            <a:rPr lang="en-US" sz="2200" kern="1200" dirty="0" smtClean="0"/>
            <a:t>I was promoted to middle management after 7 years with my 3</a:t>
          </a:r>
          <a:r>
            <a:rPr lang="en-US" sz="2200" kern="1200" baseline="30000" dirty="0" smtClean="0"/>
            <a:t>rd</a:t>
          </a:r>
          <a:r>
            <a:rPr lang="en-US" sz="2200" kern="1200" dirty="0" smtClean="0"/>
            <a:t> employer</a:t>
          </a:r>
          <a:endParaRPr lang="en-US" sz="2200" kern="1200" dirty="0"/>
        </a:p>
      </dsp:txBody>
      <dsp:txXfrm>
        <a:off x="3245815"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977900">
            <a:lnSpc>
              <a:spcPct val="90000"/>
            </a:lnSpc>
            <a:spcBef>
              <a:spcPct val="0"/>
            </a:spcBef>
            <a:spcAft>
              <a:spcPct val="35000"/>
            </a:spcAft>
          </a:pPr>
          <a:r>
            <a:rPr lang="en-US" sz="2200" kern="1200" dirty="0" smtClean="0"/>
            <a:t>I am now the Owner and President of LA IT Girl, </a:t>
          </a:r>
          <a:r>
            <a:rPr lang="en-US" sz="2200" kern="1200" dirty="0" smtClean="0"/>
            <a:t>Inc </a:t>
          </a:r>
          <a:r>
            <a:rPr lang="en-US" sz="2200" kern="1200" dirty="0" smtClean="0"/>
            <a:t>– for 18 years!</a:t>
          </a:r>
          <a:endParaRPr lang="en-US" sz="2200" kern="1200" dirty="0"/>
        </a:p>
      </dsp:txBody>
      <dsp:txXfrm>
        <a:off x="5309654" y="1380418"/>
        <a:ext cx="1737969" cy="3145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C463A-ECAA-453B-A73C-388F5AFB4F96}">
      <dsp:nvSpPr>
        <dsp:cNvPr id="0" name=""/>
        <dsp:cNvSpPr/>
      </dsp:nvSpPr>
      <dsp:spPr>
        <a:xfrm rot="5400000">
          <a:off x="-180689" y="182504"/>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History</a:t>
          </a:r>
          <a:endParaRPr lang="en-US" sz="1800" kern="1200" dirty="0"/>
        </a:p>
      </dsp:txBody>
      <dsp:txXfrm rot="-5400000">
        <a:off x="1" y="423424"/>
        <a:ext cx="843217" cy="361379"/>
      </dsp:txXfrm>
    </dsp:sp>
    <dsp:sp modelId="{66A0EA41-AF18-431B-B159-8FD3441BA876}">
      <dsp:nvSpPr>
        <dsp:cNvPr id="0" name=""/>
        <dsp:cNvSpPr/>
      </dsp:nvSpPr>
      <dsp:spPr>
        <a:xfrm rot="5400000">
          <a:off x="4335414" y="-3490382"/>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Started in 1994 as a business consultant, not IT consultant</a:t>
          </a:r>
          <a:endParaRPr lang="en-US" sz="1600" kern="1200" dirty="0"/>
        </a:p>
        <a:p>
          <a:pPr marL="171450" lvl="1" indent="-171450" algn="l" defTabSz="711200">
            <a:lnSpc>
              <a:spcPct val="90000"/>
            </a:lnSpc>
            <a:spcBef>
              <a:spcPct val="0"/>
            </a:spcBef>
            <a:spcAft>
              <a:spcPct val="15000"/>
            </a:spcAft>
            <a:buChar char="••"/>
          </a:pPr>
          <a:r>
            <a:rPr lang="en-US" sz="1600" kern="1200" dirty="0" smtClean="0"/>
            <a:t>Now one of top 5% service providers with Microsoft Cloud Solutions</a:t>
          </a:r>
          <a:endParaRPr lang="en-US" sz="1600" kern="1200" dirty="0"/>
        </a:p>
      </dsp:txBody>
      <dsp:txXfrm rot="-5400000">
        <a:off x="843217" y="40037"/>
        <a:ext cx="7729160" cy="706543"/>
      </dsp:txXfrm>
    </dsp:sp>
    <dsp:sp modelId="{ABE2B68B-272C-4A0C-9E50-25D1C7CA2FAD}">
      <dsp:nvSpPr>
        <dsp:cNvPr id="0" name=""/>
        <dsp:cNvSpPr/>
      </dsp:nvSpPr>
      <dsp:spPr>
        <a:xfrm rot="5400000">
          <a:off x="-180689" y="1271098"/>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Size</a:t>
          </a:r>
          <a:endParaRPr lang="en-US" sz="1800" kern="1200" dirty="0"/>
        </a:p>
      </dsp:txBody>
      <dsp:txXfrm rot="-5400000">
        <a:off x="1" y="1512018"/>
        <a:ext cx="843217" cy="361379"/>
      </dsp:txXfrm>
    </dsp:sp>
    <dsp:sp modelId="{30B514BE-46D7-4D38-A415-D7FF022783BA}">
      <dsp:nvSpPr>
        <dsp:cNvPr id="0" name=""/>
        <dsp:cNvSpPr/>
      </dsp:nvSpPr>
      <dsp:spPr>
        <a:xfrm rot="5400000">
          <a:off x="4335414" y="-2401788"/>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Started with just me, for many years (seven!)</a:t>
          </a:r>
          <a:endParaRPr lang="en-US" sz="1600" kern="1200" dirty="0"/>
        </a:p>
        <a:p>
          <a:pPr marL="171450" lvl="1" indent="-171450" algn="l" defTabSz="711200">
            <a:lnSpc>
              <a:spcPct val="90000"/>
            </a:lnSpc>
            <a:spcBef>
              <a:spcPct val="0"/>
            </a:spcBef>
            <a:spcAft>
              <a:spcPct val="15000"/>
            </a:spcAft>
            <a:buChar char="••"/>
          </a:pPr>
          <a:r>
            <a:rPr lang="en-US" sz="1600" kern="1200" dirty="0" smtClean="0"/>
            <a:t>Now we have six </a:t>
          </a:r>
          <a:r>
            <a:rPr lang="en-US" sz="1600" kern="1200" dirty="0" smtClean="0"/>
            <a:t>full-time employees, </a:t>
          </a:r>
          <a:r>
            <a:rPr lang="en-US" sz="1600" kern="1200" dirty="0" smtClean="0"/>
            <a:t>and three </a:t>
          </a:r>
          <a:r>
            <a:rPr lang="en-US" sz="1600" kern="1200" dirty="0" smtClean="0"/>
            <a:t>contractors</a:t>
          </a:r>
          <a:endParaRPr lang="en-US" sz="1600" kern="1200" dirty="0"/>
        </a:p>
      </dsp:txBody>
      <dsp:txXfrm rot="-5400000">
        <a:off x="843217" y="1128631"/>
        <a:ext cx="7729160" cy="706543"/>
      </dsp:txXfrm>
    </dsp:sp>
    <dsp:sp modelId="{11A6DF24-183C-4118-AD2D-2316AB1CB656}">
      <dsp:nvSpPr>
        <dsp:cNvPr id="0" name=""/>
        <dsp:cNvSpPr/>
      </dsp:nvSpPr>
      <dsp:spPr>
        <a:xfrm rot="5400000">
          <a:off x="-180689" y="2359691"/>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Location</a:t>
          </a:r>
          <a:endParaRPr lang="en-US" sz="1800" kern="1200" dirty="0"/>
        </a:p>
      </dsp:txBody>
      <dsp:txXfrm rot="-5400000">
        <a:off x="1" y="2600611"/>
        <a:ext cx="843217" cy="361379"/>
      </dsp:txXfrm>
    </dsp:sp>
    <dsp:sp modelId="{2E4840C1-F354-44D9-A398-5161A3DBB89F}">
      <dsp:nvSpPr>
        <dsp:cNvPr id="0" name=""/>
        <dsp:cNvSpPr/>
      </dsp:nvSpPr>
      <dsp:spPr>
        <a:xfrm rot="5400000">
          <a:off x="4335414" y="-1313195"/>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Westchester, CA</a:t>
          </a:r>
          <a:endParaRPr lang="en-US" sz="1600" kern="1200" dirty="0"/>
        </a:p>
        <a:p>
          <a:pPr marL="171450" lvl="1" indent="-171450" algn="l" defTabSz="711200">
            <a:lnSpc>
              <a:spcPct val="90000"/>
            </a:lnSpc>
            <a:spcBef>
              <a:spcPct val="0"/>
            </a:spcBef>
            <a:spcAft>
              <a:spcPct val="15000"/>
            </a:spcAft>
            <a:buChar char="••"/>
          </a:pPr>
          <a:r>
            <a:rPr lang="en-US" sz="1600" kern="1200" dirty="0" smtClean="0"/>
            <a:t>Service all of greater Los Angeles</a:t>
          </a:r>
          <a:endParaRPr lang="en-US" sz="1600" kern="1200" dirty="0"/>
        </a:p>
      </dsp:txBody>
      <dsp:txXfrm rot="-5400000">
        <a:off x="843217" y="2217224"/>
        <a:ext cx="7729160" cy="706543"/>
      </dsp:txXfrm>
    </dsp:sp>
    <dsp:sp modelId="{226B8113-CD76-4B1D-94B0-BF4B1B173FF7}">
      <dsp:nvSpPr>
        <dsp:cNvPr id="0" name=""/>
        <dsp:cNvSpPr/>
      </dsp:nvSpPr>
      <dsp:spPr>
        <a:xfrm rot="5400000">
          <a:off x="-180689" y="3448284"/>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Products</a:t>
          </a:r>
          <a:endParaRPr lang="en-US" sz="1800" kern="1200" dirty="0"/>
        </a:p>
      </dsp:txBody>
      <dsp:txXfrm rot="-5400000">
        <a:off x="1" y="3689204"/>
        <a:ext cx="843217" cy="361379"/>
      </dsp:txXfrm>
    </dsp:sp>
    <dsp:sp modelId="{6A2F2BFB-E64A-4CD0-A98A-7DE9447DD690}">
      <dsp:nvSpPr>
        <dsp:cNvPr id="0" name=""/>
        <dsp:cNvSpPr/>
      </dsp:nvSpPr>
      <dsp:spPr>
        <a:xfrm rot="5400000">
          <a:off x="4335414" y="-224602"/>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We sell hardware (PC’s, Monitors, Printers, Servers, Firewalls)</a:t>
          </a:r>
          <a:endParaRPr lang="en-US" sz="1600" kern="1200" dirty="0"/>
        </a:p>
        <a:p>
          <a:pPr marL="171450" lvl="1" indent="-171450" algn="l" defTabSz="711200">
            <a:lnSpc>
              <a:spcPct val="90000"/>
            </a:lnSpc>
            <a:spcBef>
              <a:spcPct val="0"/>
            </a:spcBef>
            <a:spcAft>
              <a:spcPct val="15000"/>
            </a:spcAft>
            <a:buChar char="••"/>
          </a:pPr>
          <a:r>
            <a:rPr lang="en-US" sz="1600" kern="1200" dirty="0" smtClean="0"/>
            <a:t>We sell software too</a:t>
          </a:r>
          <a:endParaRPr lang="en-US" sz="1600" kern="1200" dirty="0"/>
        </a:p>
      </dsp:txBody>
      <dsp:txXfrm rot="-5400000">
        <a:off x="843217" y="3305817"/>
        <a:ext cx="7729160" cy="706543"/>
      </dsp:txXfrm>
    </dsp:sp>
    <dsp:sp modelId="{B909DF7A-9810-49F1-8644-6B5E54C44566}">
      <dsp:nvSpPr>
        <dsp:cNvPr id="0" name=""/>
        <dsp:cNvSpPr/>
      </dsp:nvSpPr>
      <dsp:spPr>
        <a:xfrm rot="5400000">
          <a:off x="-180689" y="4536877"/>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Services</a:t>
          </a:r>
          <a:endParaRPr lang="en-US" sz="1800" kern="1200" dirty="0"/>
        </a:p>
      </dsp:txBody>
      <dsp:txXfrm rot="-5400000">
        <a:off x="1" y="4777797"/>
        <a:ext cx="843217" cy="361379"/>
      </dsp:txXfrm>
    </dsp:sp>
    <dsp:sp modelId="{1BD4153D-BF13-46DC-AF90-F6C03C8C874D}">
      <dsp:nvSpPr>
        <dsp:cNvPr id="0" name=""/>
        <dsp:cNvSpPr/>
      </dsp:nvSpPr>
      <dsp:spPr>
        <a:xfrm rot="5400000">
          <a:off x="4335414" y="863990"/>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We evaluate network structure and staff needs, recommend servers and solutions, then install and implement those solutions. We provide ongoing support and are known for our ability to give trusted advice on upgrades, budgeting, and business solutions.</a:t>
          </a:r>
          <a:endParaRPr lang="en-US" sz="1600" kern="1200" dirty="0"/>
        </a:p>
      </dsp:txBody>
      <dsp:txXfrm rot="-5400000">
        <a:off x="843217" y="4394409"/>
        <a:ext cx="7729160" cy="706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BC0B2-925D-42AF-B37F-22210FCBFDED}">
      <dsp:nvSpPr>
        <dsp:cNvPr id="0" name=""/>
        <dsp:cNvSpPr/>
      </dsp:nvSpPr>
      <dsp:spPr>
        <a:xfrm>
          <a:off x="2373658" y="521839"/>
          <a:ext cx="3482283" cy="34822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7C770-75BF-4A12-A8B4-513165B99310}">
      <dsp:nvSpPr>
        <dsp:cNvPr id="0" name=""/>
        <dsp:cNvSpPr/>
      </dsp:nvSpPr>
      <dsp:spPr>
        <a:xfrm>
          <a:off x="2373658" y="521839"/>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AE53A5-7A34-487C-A6F7-14CA1B9E7C27}">
      <dsp:nvSpPr>
        <dsp:cNvPr id="0" name=""/>
        <dsp:cNvSpPr/>
      </dsp:nvSpPr>
      <dsp:spPr>
        <a:xfrm>
          <a:off x="2373658" y="521839"/>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7E7F0-0E3B-4693-A36E-5C131675CA3C}">
      <dsp:nvSpPr>
        <dsp:cNvPr id="0" name=""/>
        <dsp:cNvSpPr/>
      </dsp:nvSpPr>
      <dsp:spPr>
        <a:xfrm>
          <a:off x="2373658" y="521839"/>
          <a:ext cx="3482283" cy="34822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666E2B-110E-493A-8A8B-4A625467E8AF}">
      <dsp:nvSpPr>
        <dsp:cNvPr id="0" name=""/>
        <dsp:cNvSpPr/>
      </dsp:nvSpPr>
      <dsp:spPr>
        <a:xfrm>
          <a:off x="3313137" y="1461318"/>
          <a:ext cx="1603325" cy="160332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Owner/ President</a:t>
          </a:r>
          <a:endParaRPr lang="en-US" sz="2200" kern="1200" dirty="0"/>
        </a:p>
      </dsp:txBody>
      <dsp:txXfrm>
        <a:off x="3547939" y="1696120"/>
        <a:ext cx="1133721" cy="1133721"/>
      </dsp:txXfrm>
    </dsp:sp>
    <dsp:sp modelId="{D9D4D7BA-BA6D-4356-875A-E65D17B87A66}">
      <dsp:nvSpPr>
        <dsp:cNvPr id="0" name=""/>
        <dsp:cNvSpPr/>
      </dsp:nvSpPr>
      <dsp:spPr>
        <a:xfrm>
          <a:off x="3553636" y="1079"/>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Money Manager</a:t>
          </a:r>
          <a:endParaRPr lang="en-US" sz="1300" kern="1200" dirty="0"/>
        </a:p>
      </dsp:txBody>
      <dsp:txXfrm>
        <a:off x="3717997" y="165440"/>
        <a:ext cx="793605" cy="793605"/>
      </dsp:txXfrm>
    </dsp:sp>
    <dsp:sp modelId="{008CD76D-B43E-4EBF-81AA-AEB4E66BE8A8}">
      <dsp:nvSpPr>
        <dsp:cNvPr id="0" name=""/>
        <dsp:cNvSpPr/>
      </dsp:nvSpPr>
      <dsp:spPr>
        <a:xfrm>
          <a:off x="5254373" y="1701817"/>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Senior Engineer</a:t>
          </a:r>
          <a:endParaRPr lang="en-US" sz="1300" kern="1200" dirty="0"/>
        </a:p>
      </dsp:txBody>
      <dsp:txXfrm>
        <a:off x="5418734" y="1866178"/>
        <a:ext cx="793605" cy="793605"/>
      </dsp:txXfrm>
    </dsp:sp>
    <dsp:sp modelId="{FFD7FA97-F812-44A1-9631-DDE8B26B7B7A}">
      <dsp:nvSpPr>
        <dsp:cNvPr id="0" name=""/>
        <dsp:cNvSpPr/>
      </dsp:nvSpPr>
      <dsp:spPr>
        <a:xfrm>
          <a:off x="3553636" y="3402555"/>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Sales Woman</a:t>
          </a:r>
          <a:endParaRPr lang="en-US" sz="1300" kern="1200" dirty="0"/>
        </a:p>
      </dsp:txBody>
      <dsp:txXfrm>
        <a:off x="3717997" y="3566916"/>
        <a:ext cx="793605" cy="793605"/>
      </dsp:txXfrm>
    </dsp:sp>
    <dsp:sp modelId="{8BAFBFE4-9AC3-4939-AF41-F8EBDA8E0FC1}">
      <dsp:nvSpPr>
        <dsp:cNvPr id="0" name=""/>
        <dsp:cNvSpPr/>
      </dsp:nvSpPr>
      <dsp:spPr>
        <a:xfrm>
          <a:off x="1852898" y="1701817"/>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Leadership</a:t>
          </a:r>
          <a:endParaRPr lang="en-US" sz="1300" kern="1200" dirty="0"/>
        </a:p>
      </dsp:txBody>
      <dsp:txXfrm>
        <a:off x="2017259" y="1866178"/>
        <a:ext cx="793605" cy="793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D03B2-5124-4FFE-B2EA-9D0C5DF14AE3}">
      <dsp:nvSpPr>
        <dsp:cNvPr id="0" name=""/>
        <dsp:cNvSpPr/>
      </dsp:nvSpPr>
      <dsp:spPr>
        <a:xfrm>
          <a:off x="1851818" y="0"/>
          <a:ext cx="4525963" cy="4525963"/>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Owner / President </a:t>
          </a:r>
        </a:p>
        <a:p>
          <a:pPr lvl="0" algn="ctr" defTabSz="444500">
            <a:lnSpc>
              <a:spcPct val="90000"/>
            </a:lnSpc>
            <a:spcBef>
              <a:spcPct val="0"/>
            </a:spcBef>
            <a:spcAft>
              <a:spcPct val="35000"/>
            </a:spcAft>
          </a:pPr>
          <a:r>
            <a:rPr lang="en-US" sz="1000" kern="1200" dirty="0" smtClean="0"/>
            <a:t>$120k </a:t>
          </a:r>
          <a:r>
            <a:rPr lang="en-US" sz="1000" kern="1200" dirty="0" smtClean="0"/>
            <a:t>to $160k</a:t>
          </a:r>
          <a:endParaRPr lang="en-US" sz="1000" kern="1200" dirty="0"/>
        </a:p>
      </dsp:txBody>
      <dsp:txXfrm>
        <a:off x="3482070" y="226298"/>
        <a:ext cx="1265459" cy="678894"/>
      </dsp:txXfrm>
    </dsp:sp>
    <dsp:sp modelId="{82F6B587-BE75-4509-BA53-DBC19D7C7903}">
      <dsp:nvSpPr>
        <dsp:cNvPr id="0" name=""/>
        <dsp:cNvSpPr/>
      </dsp:nvSpPr>
      <dsp:spPr>
        <a:xfrm>
          <a:off x="2304414" y="905192"/>
          <a:ext cx="3620770" cy="362077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Executive Assistant to Disney CSO</a:t>
          </a:r>
        </a:p>
        <a:p>
          <a:pPr lvl="0" algn="ctr" defTabSz="444500">
            <a:lnSpc>
              <a:spcPct val="90000"/>
            </a:lnSpc>
            <a:spcBef>
              <a:spcPct val="0"/>
            </a:spcBef>
            <a:spcAft>
              <a:spcPct val="35000"/>
            </a:spcAft>
          </a:pPr>
          <a:r>
            <a:rPr lang="en-US" sz="1000" kern="1200" dirty="0" smtClean="0"/>
            <a:t>$83k</a:t>
          </a:r>
          <a:endParaRPr lang="en-US" sz="1000" kern="1200" dirty="0"/>
        </a:p>
      </dsp:txBody>
      <dsp:txXfrm>
        <a:off x="3482070" y="1122438"/>
        <a:ext cx="1265459" cy="651738"/>
      </dsp:txXfrm>
    </dsp:sp>
    <dsp:sp modelId="{7B201D4F-3ABB-4AA0-9DD1-4E34C1C24790}">
      <dsp:nvSpPr>
        <dsp:cNvPr id="0" name=""/>
        <dsp:cNvSpPr/>
      </dsp:nvSpPr>
      <dsp:spPr>
        <a:xfrm>
          <a:off x="2757011" y="1810385"/>
          <a:ext cx="2715577" cy="271557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Middle Management</a:t>
          </a:r>
        </a:p>
        <a:p>
          <a:pPr lvl="0" algn="ctr" defTabSz="444500">
            <a:lnSpc>
              <a:spcPct val="90000"/>
            </a:lnSpc>
            <a:spcBef>
              <a:spcPct val="0"/>
            </a:spcBef>
            <a:spcAft>
              <a:spcPct val="35000"/>
            </a:spcAft>
          </a:pPr>
          <a:r>
            <a:rPr lang="en-US" sz="1000" kern="1200" dirty="0" smtClean="0"/>
            <a:t>$45k</a:t>
          </a:r>
          <a:endParaRPr lang="en-US" sz="1000" kern="1200" dirty="0"/>
        </a:p>
      </dsp:txBody>
      <dsp:txXfrm>
        <a:off x="3482070" y="2014053"/>
        <a:ext cx="1265459" cy="611005"/>
      </dsp:txXfrm>
    </dsp:sp>
    <dsp:sp modelId="{5B04C7D4-0C66-40B7-99AF-6C0E5E463AEB}">
      <dsp:nvSpPr>
        <dsp:cNvPr id="0" name=""/>
        <dsp:cNvSpPr/>
      </dsp:nvSpPr>
      <dsp:spPr>
        <a:xfrm>
          <a:off x="3200392" y="2715577"/>
          <a:ext cx="1810385" cy="181038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Secretary</a:t>
          </a:r>
        </a:p>
        <a:p>
          <a:pPr lvl="0" algn="ctr" defTabSz="444500">
            <a:lnSpc>
              <a:spcPct val="90000"/>
            </a:lnSpc>
            <a:spcBef>
              <a:spcPct val="0"/>
            </a:spcBef>
            <a:spcAft>
              <a:spcPct val="35000"/>
            </a:spcAft>
          </a:pPr>
          <a:r>
            <a:rPr lang="en-US" sz="1000" kern="1200" dirty="0" smtClean="0"/>
            <a:t>$15k</a:t>
          </a:r>
          <a:endParaRPr lang="en-US" sz="1000" kern="1200" dirty="0"/>
        </a:p>
      </dsp:txBody>
      <dsp:txXfrm>
        <a:off x="3465517" y="3168174"/>
        <a:ext cx="1280135"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12/14/2015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current company (history, size, location, products and services,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8" name="Slide Number Placeholder 7"/>
          <p:cNvSpPr>
            <a:spLocks noGrp="1"/>
          </p:cNvSpPr>
          <p:nvPr>
            <p:ph type="sldNum" sz="quarter" idx="11"/>
          </p:nvPr>
        </p:nvSpPr>
        <p:spPr/>
        <p:txBody>
          <a:body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12/14/2015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2" y="342899"/>
            <a:ext cx="9144000" cy="2895601"/>
          </a:xfrm>
        </p:spPr>
        <p:txBody>
          <a:bodyPr/>
          <a:lstStyle/>
          <a:p>
            <a:r>
              <a:rPr lang="en-US" sz="7200" dirty="0" smtClean="0">
                <a:latin typeface="Bauhaus 93" pitchFamily="82" charset="0"/>
              </a:rPr>
              <a:t>Holy Smokes. </a:t>
            </a:r>
            <a:br>
              <a:rPr lang="en-US" sz="7200" dirty="0" smtClean="0">
                <a:latin typeface="Bauhaus 93" pitchFamily="82" charset="0"/>
              </a:rPr>
            </a:br>
            <a:r>
              <a:rPr lang="en-US" sz="7200" dirty="0" smtClean="0">
                <a:latin typeface="Bauhaus 93" pitchFamily="82" charset="0"/>
              </a:rPr>
              <a:t>Joy is </a:t>
            </a:r>
            <a:r>
              <a:rPr lang="en-US" sz="7200" dirty="0" smtClean="0">
                <a:latin typeface="Bauhaus 93" pitchFamily="82" charset="0"/>
              </a:rPr>
              <a:t>in the house.</a:t>
            </a:r>
            <a:endParaRPr lang="en-US" sz="7200" dirty="0">
              <a:latin typeface="Bauhaus 93" pitchFamily="8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442" y="3157268"/>
            <a:ext cx="2032000" cy="3048000"/>
          </a:xfrm>
          <a:prstGeom prst="rect">
            <a:avLst/>
          </a:prstGeom>
        </p:spPr>
      </p:pic>
    </p:spTree>
    <p:extLst>
      <p:ext uri="{BB962C8B-B14F-4D97-AF65-F5344CB8AC3E}">
        <p14:creationId xmlns:p14="http://schemas.microsoft.com/office/powerpoint/2010/main"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
        <p:nvSpPr>
          <p:cNvPr id="3" name="Content Placeholder 2"/>
          <p:cNvSpPr>
            <a:spLocks noGrp="1"/>
          </p:cNvSpPr>
          <p:nvPr>
            <p:ph idx="1"/>
          </p:nvPr>
        </p:nvSpPr>
        <p:spPr>
          <a:xfrm>
            <a:off x="457200" y="1600200"/>
            <a:ext cx="5943600" cy="3581400"/>
          </a:xfrm>
        </p:spPr>
        <p:txBody>
          <a:bodyPr/>
          <a:lstStyle/>
          <a:p>
            <a:r>
              <a:rPr lang="en-US" dirty="0" smtClean="0"/>
              <a:t>I attended some Santa Monica College classes when I moved to LA at 17 years old, one week after graduation.</a:t>
            </a:r>
          </a:p>
          <a:p>
            <a:r>
              <a:rPr lang="en-US" dirty="0" smtClean="0"/>
              <a:t>I was working full-time professionally at 17.  I never stopped.</a:t>
            </a:r>
          </a:p>
          <a:p>
            <a:r>
              <a:rPr lang="en-US" dirty="0" smtClean="0"/>
              <a:t>In 2004 I passed my first Microsoft Server Certification Exam – and I never looked back.</a:t>
            </a:r>
          </a:p>
          <a:p>
            <a:endParaRPr lang="en-US" dirty="0" smtClean="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7" name="Picture 6" descr="Youth Allianc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28800"/>
            <a:ext cx="2297620" cy="3319272"/>
          </a:xfrm>
          <a:prstGeom prst="rect">
            <a:avLst/>
          </a:prstGeom>
        </p:spPr>
      </p:pic>
      <p:sp>
        <p:nvSpPr>
          <p:cNvPr id="10" name="TextBox 9"/>
          <p:cNvSpPr txBox="1"/>
          <p:nvPr/>
        </p:nvSpPr>
        <p:spPr>
          <a:xfrm>
            <a:off x="3733800" y="4800600"/>
            <a:ext cx="1913099" cy="1200329"/>
          </a:xfrm>
          <a:prstGeom prst="rect">
            <a:avLst/>
          </a:prstGeom>
          <a:noFill/>
        </p:spPr>
        <p:txBody>
          <a:bodyPr wrap="square" rtlCol="0">
            <a:spAutoFit/>
          </a:bodyPr>
          <a:lstStyle/>
          <a:p>
            <a:r>
              <a:rPr lang="en-US" dirty="0" smtClean="0"/>
              <a:t>But, let’s talk about my path to sobriety during this time.</a:t>
            </a:r>
            <a:endParaRPr lang="en-US" dirty="0"/>
          </a:p>
        </p:txBody>
      </p:sp>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Fondest memories</a:t>
            </a:r>
            <a:endParaRPr lang="en-US" dirty="0"/>
          </a:p>
        </p:txBody>
      </p:sp>
      <p:sp>
        <p:nvSpPr>
          <p:cNvPr id="5" name="Text Placeholder 4"/>
          <p:cNvSpPr>
            <a:spLocks noGrp="1"/>
          </p:cNvSpPr>
          <p:nvPr>
            <p:ph type="body" sz="quarter" idx="3"/>
          </p:nvPr>
        </p:nvSpPr>
        <p:spPr/>
        <p:txBody>
          <a:bodyPr>
            <a:normAutofit fontScale="85000" lnSpcReduction="20000"/>
          </a:bodyPr>
          <a:lstStyle/>
          <a:p>
            <a:r>
              <a:rPr lang="en-US" dirty="0" smtClean="0"/>
              <a:t>Obstacles or adversity that </a:t>
            </a:r>
            <a:r>
              <a:rPr lang="en-US" dirty="0" smtClean="0"/>
              <a:t>I had </a:t>
            </a:r>
            <a:r>
              <a:rPr lang="en-US" dirty="0" smtClean="0"/>
              <a:t>to overcome</a:t>
            </a:r>
            <a:endParaRPr lang="en-US" dirty="0"/>
          </a:p>
        </p:txBody>
      </p:sp>
      <p:sp>
        <p:nvSpPr>
          <p:cNvPr id="4" name="Content Placeholder 3"/>
          <p:cNvSpPr>
            <a:spLocks noGrp="1"/>
          </p:cNvSpPr>
          <p:nvPr>
            <p:ph sz="quarter" idx="13"/>
          </p:nvPr>
        </p:nvSpPr>
        <p:spPr/>
        <p:txBody>
          <a:bodyPr/>
          <a:lstStyle/>
          <a:p>
            <a:r>
              <a:rPr lang="en-US" dirty="0" smtClean="0"/>
              <a:t>Figuring stuff out. </a:t>
            </a:r>
          </a:p>
          <a:p>
            <a:r>
              <a:rPr lang="en-US" dirty="0" smtClean="0"/>
              <a:t>Having clients </a:t>
            </a:r>
            <a:r>
              <a:rPr lang="en-US" dirty="0" smtClean="0"/>
              <a:t>who LOVE </a:t>
            </a:r>
            <a:r>
              <a:rPr lang="en-US" dirty="0" smtClean="0"/>
              <a:t>the idea of a female doing their IT.</a:t>
            </a:r>
          </a:p>
          <a:p>
            <a:r>
              <a:rPr lang="en-US" dirty="0" smtClean="0"/>
              <a:t>Having vendors look at me like I was an alien (first conference experience).</a:t>
            </a:r>
            <a:endParaRPr lang="en-US" dirty="0"/>
          </a:p>
        </p:txBody>
      </p:sp>
      <p:sp>
        <p:nvSpPr>
          <p:cNvPr id="6" name="Content Placeholder 5"/>
          <p:cNvSpPr>
            <a:spLocks noGrp="1"/>
          </p:cNvSpPr>
          <p:nvPr>
            <p:ph sz="quarter" idx="14"/>
          </p:nvPr>
        </p:nvSpPr>
        <p:spPr/>
        <p:txBody>
          <a:bodyPr/>
          <a:lstStyle/>
          <a:p>
            <a:r>
              <a:rPr lang="en-US" dirty="0" smtClean="0"/>
              <a:t>No formal education </a:t>
            </a:r>
            <a:r>
              <a:rPr lang="en-US" dirty="0" smtClean="0"/>
              <a:t>or </a:t>
            </a:r>
            <a:r>
              <a:rPr lang="en-US" dirty="0" smtClean="0"/>
              <a:t>training.  Completely self-taught.</a:t>
            </a:r>
          </a:p>
          <a:p>
            <a:r>
              <a:rPr lang="en-US" dirty="0" smtClean="0"/>
              <a:t>Only female that did what I do – I was intimidated.</a:t>
            </a:r>
          </a:p>
          <a:p>
            <a:r>
              <a:rPr lang="en-US" dirty="0" smtClean="0"/>
              <a:t>Limited access to training resources.</a:t>
            </a:r>
          </a:p>
          <a:p>
            <a:pPr marL="0" indent="0">
              <a:buNone/>
            </a:pPr>
            <a:endParaRPr lang="en-US" dirty="0"/>
          </a:p>
        </p:txBody>
      </p:sp>
      <p:sp>
        <p:nvSpPr>
          <p:cNvPr id="8" name="Title 1"/>
          <p:cNvSpPr>
            <a:spLocks noGrp="1"/>
          </p:cNvSpPr>
          <p:nvPr>
            <p:ph type="title"/>
          </p:nvPr>
        </p:nvSpPr>
        <p:spPr>
          <a:xfrm>
            <a:off x="533400" y="457200"/>
            <a:ext cx="8229600" cy="1143000"/>
          </a:xfrm>
        </p:spPr>
        <p:txBody>
          <a:bodyPr/>
          <a:lstStyle/>
          <a:p>
            <a:r>
              <a:rPr lang="en-US" dirty="0" smtClean="0">
                <a:latin typeface="Bauhaus 93" pitchFamily="82" charset="0"/>
              </a:rPr>
              <a:t>Then I became an </a:t>
            </a:r>
            <a:br>
              <a:rPr lang="en-US" dirty="0" smtClean="0">
                <a:latin typeface="Bauhaus 93" pitchFamily="82" charset="0"/>
              </a:rPr>
            </a:br>
            <a:r>
              <a:rPr lang="en-US" dirty="0" smtClean="0">
                <a:latin typeface="Bauhaus 93" pitchFamily="82" charset="0"/>
              </a:rPr>
              <a:t>IT Consultant</a:t>
            </a:r>
            <a:endParaRPr lang="en-US" dirty="0">
              <a:latin typeface="Bauhaus 93" pitchFamily="82" charset="0"/>
            </a:endParaRPr>
          </a:p>
        </p:txBody>
      </p:sp>
    </p:spTree>
    <p:extLst>
      <p:ext uri="{BB962C8B-B14F-4D97-AF65-F5344CB8AC3E}">
        <p14:creationId xmlns:p14="http://schemas.microsoft.com/office/powerpoint/2010/main" val="1039759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latin typeface="Bauhaus 93" pitchFamily="82" charset="0"/>
              </a:rPr>
              <a:t>Career Path</a:t>
            </a:r>
            <a:endParaRPr lang="en-US" dirty="0">
              <a:latin typeface="Bauhaus 93"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64861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4789" y="0"/>
            <a:ext cx="8229600" cy="1219200"/>
          </a:xfrm>
        </p:spPr>
        <p:txBody>
          <a:bodyPr/>
          <a:lstStyle/>
          <a:p>
            <a:r>
              <a:rPr lang="en-US" dirty="0" smtClean="0">
                <a:latin typeface="Bauhaus 93" pitchFamily="82" charset="0"/>
              </a:rPr>
              <a:t>Career</a:t>
            </a:r>
            <a:endParaRPr lang="en-US" dirty="0">
              <a:latin typeface="Bauhaus 93" pitchFamily="82" charset="0"/>
            </a:endParaRPr>
          </a:p>
        </p:txBody>
      </p:sp>
      <p:pic>
        <p:nvPicPr>
          <p:cNvPr id="16" name="Picture 15" descr="IMG_905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295400"/>
            <a:ext cx="3276600" cy="4914900"/>
          </a:xfrm>
          <a:prstGeom prst="rect">
            <a:avLst/>
          </a:prstGeom>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My first Job</a:t>
            </a:r>
            <a:endParaRPr lang="en-US" dirty="0"/>
          </a:p>
        </p:txBody>
      </p:sp>
      <p:sp>
        <p:nvSpPr>
          <p:cNvPr id="5" name="Text Placeholder 4"/>
          <p:cNvSpPr>
            <a:spLocks noGrp="1"/>
          </p:cNvSpPr>
          <p:nvPr>
            <p:ph type="body" sz="quarter" idx="3"/>
          </p:nvPr>
        </p:nvSpPr>
        <p:spPr/>
        <p:txBody>
          <a:bodyPr>
            <a:normAutofit/>
          </a:bodyPr>
          <a:lstStyle/>
          <a:p>
            <a:r>
              <a:rPr lang="en-US" dirty="0" smtClean="0"/>
              <a:t>My worst Job</a:t>
            </a:r>
            <a:endParaRPr lang="en-US" dirty="0"/>
          </a:p>
        </p:txBody>
      </p:sp>
      <p:sp>
        <p:nvSpPr>
          <p:cNvPr id="4" name="Content Placeholder 3"/>
          <p:cNvSpPr>
            <a:spLocks noGrp="1"/>
          </p:cNvSpPr>
          <p:nvPr>
            <p:ph sz="quarter" idx="13"/>
          </p:nvPr>
        </p:nvSpPr>
        <p:spPr/>
        <p:txBody>
          <a:bodyPr/>
          <a:lstStyle/>
          <a:p>
            <a:r>
              <a:rPr lang="en-US" dirty="0" smtClean="0"/>
              <a:t>Keeping track of who is not paying their bills at a collection agency when I was </a:t>
            </a:r>
            <a:r>
              <a:rPr lang="en-US" dirty="0" smtClean="0"/>
              <a:t>15 </a:t>
            </a:r>
            <a:r>
              <a:rPr lang="en-US" dirty="0" smtClean="0"/>
              <a:t>years old.</a:t>
            </a:r>
            <a:endParaRPr lang="en-US" dirty="0"/>
          </a:p>
        </p:txBody>
      </p:sp>
      <p:sp>
        <p:nvSpPr>
          <p:cNvPr id="6" name="Content Placeholder 5"/>
          <p:cNvSpPr>
            <a:spLocks noGrp="1"/>
          </p:cNvSpPr>
          <p:nvPr>
            <p:ph sz="quarter" idx="14"/>
          </p:nvPr>
        </p:nvSpPr>
        <p:spPr/>
        <p:txBody>
          <a:bodyPr/>
          <a:lstStyle/>
          <a:p>
            <a:r>
              <a:rPr lang="en-US" dirty="0"/>
              <a:t>Keeping track of who is not paying their bills at a collection agency when I was </a:t>
            </a:r>
            <a:r>
              <a:rPr lang="en-US" dirty="0" smtClean="0"/>
              <a:t>15 </a:t>
            </a:r>
            <a:r>
              <a:rPr lang="en-US" dirty="0"/>
              <a:t>years old.</a:t>
            </a:r>
          </a:p>
          <a:p>
            <a:endParaRPr lang="en-US" dirty="0"/>
          </a:p>
        </p:txBody>
      </p:sp>
      <p:sp>
        <p:nvSpPr>
          <p:cNvPr id="8" name="Title 1"/>
          <p:cNvSpPr>
            <a:spLocks noGrp="1"/>
          </p:cNvSpPr>
          <p:nvPr>
            <p:ph type="title"/>
          </p:nvPr>
        </p:nvSpPr>
        <p:spPr>
          <a:xfrm>
            <a:off x="457200" y="152400"/>
            <a:ext cx="8229600" cy="1219200"/>
          </a:xfrm>
        </p:spPr>
        <p:txBody>
          <a:bodyPr/>
          <a:lstStyle/>
          <a:p>
            <a:r>
              <a:rPr lang="en-US" dirty="0" smtClean="0">
                <a:latin typeface="Bauhaus 93" pitchFamily="82" charset="0"/>
              </a:rPr>
              <a:t>Career</a:t>
            </a:r>
            <a:endParaRPr lang="en-US" dirty="0">
              <a:latin typeface="Bauhaus 93" pitchFamily="82" charset="0"/>
            </a:endParaRPr>
          </a:p>
        </p:txBody>
      </p:sp>
    </p:spTree>
    <p:extLst>
      <p:ext uri="{BB962C8B-B14F-4D97-AF65-F5344CB8AC3E}">
        <p14:creationId xmlns:p14="http://schemas.microsoft.com/office/powerpoint/2010/main" val="3533110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0800" y="1600200"/>
            <a:ext cx="4040188" cy="609600"/>
          </a:xfrm>
        </p:spPr>
        <p:txBody>
          <a:bodyPr>
            <a:normAutofit fontScale="85000" lnSpcReduction="20000"/>
          </a:bodyPr>
          <a:lstStyle/>
          <a:p>
            <a:r>
              <a:rPr lang="en-US" dirty="0" smtClean="0"/>
              <a:t>Some challenges I had to overcome in my career</a:t>
            </a:r>
            <a:endParaRPr lang="en-US" dirty="0"/>
          </a:p>
        </p:txBody>
      </p:sp>
      <p:sp>
        <p:nvSpPr>
          <p:cNvPr id="4" name="Content Placeholder 3"/>
          <p:cNvSpPr>
            <a:spLocks noGrp="1"/>
          </p:cNvSpPr>
          <p:nvPr>
            <p:ph sz="quarter" idx="13"/>
          </p:nvPr>
        </p:nvSpPr>
        <p:spPr/>
        <p:txBody>
          <a:bodyPr/>
          <a:lstStyle/>
          <a:p>
            <a:r>
              <a:rPr lang="en-US" dirty="0" smtClean="0"/>
              <a:t>Finding my own way to educate and credential myself</a:t>
            </a:r>
          </a:p>
          <a:p>
            <a:r>
              <a:rPr lang="en-US" dirty="0" smtClean="0"/>
              <a:t>Being brave in a room full of men, at all times</a:t>
            </a:r>
          </a:p>
          <a:p>
            <a:r>
              <a:rPr lang="en-US" dirty="0" smtClean="0"/>
              <a:t>Believing in myself</a:t>
            </a:r>
            <a:endParaRPr lang="en-US" dirty="0"/>
          </a:p>
        </p:txBody>
      </p:sp>
      <p:sp>
        <p:nvSpPr>
          <p:cNvPr id="12" name="Title 1"/>
          <p:cNvSpPr>
            <a:spLocks noGrp="1"/>
          </p:cNvSpPr>
          <p:nvPr>
            <p:ph type="title"/>
          </p:nvPr>
        </p:nvSpPr>
        <p:spPr>
          <a:xfrm>
            <a:off x="457200" y="152400"/>
            <a:ext cx="8229600" cy="1219200"/>
          </a:xfrm>
        </p:spPr>
        <p:txBody>
          <a:bodyPr/>
          <a:lstStyle/>
          <a:p>
            <a:r>
              <a:rPr lang="en-US" dirty="0" smtClean="0">
                <a:latin typeface="Bauhaus 93" pitchFamily="82" charset="0"/>
              </a:rPr>
              <a:t>Career</a:t>
            </a:r>
            <a:endParaRPr lang="en-US" dirty="0">
              <a:latin typeface="Bauhaus 93" pitchFamily="82" charset="0"/>
            </a:endParaRPr>
          </a:p>
        </p:txBody>
      </p:sp>
      <p:sp>
        <p:nvSpPr>
          <p:cNvPr id="7" name="Content Placeholder 3"/>
          <p:cNvSpPr>
            <a:spLocks noGrp="1"/>
          </p:cNvSpPr>
          <p:nvPr>
            <p:ph sz="quarter" idx="13"/>
          </p:nvPr>
        </p:nvSpPr>
        <p:spPr>
          <a:xfrm>
            <a:off x="4724400" y="2209800"/>
            <a:ext cx="4041648" cy="3913632"/>
          </a:xfrm>
        </p:spPr>
        <p:txBody>
          <a:bodyPr/>
          <a:lstStyle/>
          <a:p>
            <a:r>
              <a:rPr lang="en-US" dirty="0" smtClean="0"/>
              <a:t>Having the energy to get past some very big challenges, day after day</a:t>
            </a:r>
          </a:p>
          <a:p>
            <a:r>
              <a:rPr lang="en-US" dirty="0" smtClean="0"/>
              <a:t>Staying motivated</a:t>
            </a:r>
          </a:p>
          <a:p>
            <a:r>
              <a:rPr lang="en-US" dirty="0" smtClean="0"/>
              <a:t>Work/Life balance</a:t>
            </a:r>
            <a:endParaRPr lang="en-US" dirty="0"/>
          </a:p>
        </p:txBody>
      </p:sp>
    </p:spTree>
    <p:extLst>
      <p:ext uri="{BB962C8B-B14F-4D97-AF65-F5344CB8AC3E}">
        <p14:creationId xmlns:p14="http://schemas.microsoft.com/office/powerpoint/2010/main" val="1144766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90"/>
            <a:ext cx="8229600" cy="1143000"/>
          </a:xfrm>
        </p:spPr>
        <p:txBody>
          <a:bodyPr/>
          <a:lstStyle/>
          <a:p>
            <a:r>
              <a:rPr lang="en-US" dirty="0" smtClean="0">
                <a:latin typeface="Bauhaus 93" pitchFamily="82" charset="0"/>
              </a:rPr>
              <a:t>CURRENT ROLE</a:t>
            </a:r>
            <a:endParaRPr lang="en-US" dirty="0">
              <a:latin typeface="Bauhaus 93" pitchFamily="82"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9479444"/>
              </p:ext>
            </p:extLst>
          </p:nvPr>
        </p:nvGraphicFramePr>
        <p:xfrm>
          <a:off x="304800" y="10668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84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59286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152400"/>
            <a:ext cx="8229600" cy="1219200"/>
          </a:xfrm>
        </p:spPr>
        <p:txBody>
          <a:bodyPr/>
          <a:lstStyle/>
          <a:p>
            <a:r>
              <a:rPr lang="en-US" dirty="0" smtClean="0">
                <a:latin typeface="Bauhaus 93" pitchFamily="82" charset="0"/>
              </a:rPr>
              <a:t>Current Role</a:t>
            </a:r>
            <a:endParaRPr lang="en-US" dirty="0">
              <a:latin typeface="Bauhaus 93" pitchFamily="82" charset="0"/>
            </a:endParaRPr>
          </a:p>
        </p:txBody>
      </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084027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57200" y="152400"/>
            <a:ext cx="8229600" cy="1219200"/>
          </a:xfrm>
        </p:spPr>
        <p:txBody>
          <a:bodyPr/>
          <a:lstStyle/>
          <a:p>
            <a:r>
              <a:rPr lang="en-US" dirty="0" smtClean="0">
                <a:latin typeface="Bauhaus 93" pitchFamily="82" charset="0"/>
              </a:rPr>
              <a:t>Career Compensation</a:t>
            </a:r>
            <a:endParaRPr lang="en-US" dirty="0">
              <a:latin typeface="Bauhaus 93" pitchFamily="82" charset="0"/>
            </a:endParaRPr>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Bauhaus 93" pitchFamily="82" charset="0"/>
              </a:rPr>
              <a:t>ACADEMIC EXERCISE</a:t>
            </a:r>
            <a:endParaRPr lang="en-US" dirty="0">
              <a:latin typeface="Bauhaus 93" pitchFamily="82" charset="0"/>
            </a:endParaRPr>
          </a:p>
        </p:txBody>
      </p:sp>
      <p:sp>
        <p:nvSpPr>
          <p:cNvPr id="3" name="Content Placeholder 2"/>
          <p:cNvSpPr>
            <a:spLocks noGrp="1"/>
          </p:cNvSpPr>
          <p:nvPr>
            <p:ph idx="1"/>
          </p:nvPr>
        </p:nvSpPr>
        <p:spPr/>
        <p:txBody>
          <a:bodyPr/>
          <a:lstStyle/>
          <a:p>
            <a:r>
              <a:rPr lang="en-US" dirty="0" smtClean="0"/>
              <a:t>We will now spend several minutes discussing the day’s academic module and how it is relevant in the ‘real world’</a:t>
            </a:r>
            <a:endParaRPr lang="en-US" dirty="0"/>
          </a:p>
        </p:txBody>
      </p:sp>
    </p:spTree>
    <p:extLst>
      <p:ext uri="{BB962C8B-B14F-4D97-AF65-F5344CB8AC3E}">
        <p14:creationId xmlns:p14="http://schemas.microsoft.com/office/powerpoint/2010/main" val="3127016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Bauhaus 93" pitchFamily="82" charset="0"/>
              </a:rPr>
              <a:t>INTRODUCTION</a:t>
            </a:r>
            <a:endParaRPr lang="en-US" dirty="0">
              <a:latin typeface="Bauhaus 93" pitchFamily="82" charset="0"/>
            </a:endParaRPr>
          </a:p>
        </p:txBody>
      </p:sp>
      <p:sp>
        <p:nvSpPr>
          <p:cNvPr id="3" name="Content Placeholder 2"/>
          <p:cNvSpPr>
            <a:spLocks noGrp="1"/>
          </p:cNvSpPr>
          <p:nvPr>
            <p:ph idx="1"/>
          </p:nvPr>
        </p:nvSpPr>
        <p:spPr/>
        <p:txBody>
          <a:bodyPr/>
          <a:lstStyle/>
          <a:p>
            <a:r>
              <a:rPr lang="en-US" dirty="0" smtClean="0"/>
              <a:t>My name is Joy Belinda Beland and I am </a:t>
            </a:r>
            <a:r>
              <a:rPr lang="en-US" dirty="0" smtClean="0"/>
              <a:t>49 </a:t>
            </a:r>
            <a:r>
              <a:rPr lang="en-US" dirty="0" smtClean="0"/>
              <a:t>years old.</a:t>
            </a:r>
          </a:p>
          <a:p>
            <a:r>
              <a:rPr lang="en-US" dirty="0" smtClean="0"/>
              <a:t>I work for LA IT Girl, </a:t>
            </a:r>
            <a:r>
              <a:rPr lang="en-US" dirty="0" smtClean="0"/>
              <a:t>Inc</a:t>
            </a:r>
            <a:r>
              <a:rPr lang="en-US" dirty="0" smtClean="0"/>
              <a:t>.</a:t>
            </a:r>
            <a:endParaRPr lang="en-US" dirty="0" smtClean="0"/>
          </a:p>
          <a:p>
            <a:r>
              <a:rPr lang="en-US" dirty="0" smtClean="0"/>
              <a:t>We provide computer network support to small businesses in Los Angeles (Servers, Firewalls, PC’s, Macs, phones, mobile devices, you name it).</a:t>
            </a:r>
          </a:p>
          <a:p>
            <a:r>
              <a:rPr lang="en-US" dirty="0" smtClean="0"/>
              <a:t>My role at LA IT Girl, </a:t>
            </a:r>
            <a:r>
              <a:rPr lang="en-US" dirty="0" smtClean="0"/>
              <a:t>Inc</a:t>
            </a:r>
            <a:r>
              <a:rPr lang="en-US" dirty="0" smtClean="0"/>
              <a:t> </a:t>
            </a:r>
            <a:r>
              <a:rPr lang="en-US" dirty="0" smtClean="0"/>
              <a:t>is Owner and </a:t>
            </a:r>
            <a:r>
              <a:rPr lang="en-US" dirty="0" smtClean="0"/>
              <a:t>President.</a:t>
            </a:r>
            <a:endParaRPr lang="en-US" dirty="0" smtClean="0"/>
          </a:p>
          <a:p>
            <a:r>
              <a:rPr lang="en-US" dirty="0" smtClean="0"/>
              <a:t>I’ve been the VP of Sales, HR Director, Service Desk Manager, Senior Engineer, and Financial Controller for </a:t>
            </a:r>
            <a:r>
              <a:rPr lang="en-US" dirty="0" smtClean="0"/>
              <a:t>19 </a:t>
            </a:r>
            <a:r>
              <a:rPr lang="en-US" dirty="0" smtClean="0"/>
              <a:t>years now.</a:t>
            </a:r>
            <a:endParaRPr lang="en-US" dirty="0"/>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latin typeface="Bauhaus 93" pitchFamily="82" charset="0"/>
              </a:rPr>
              <a:t>QUESTION AND ANSWER</a:t>
            </a:r>
            <a:endParaRPr lang="en-US" dirty="0">
              <a:latin typeface="Bauhaus 93" pitchFamily="82" charset="0"/>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826" y="1600200"/>
            <a:ext cx="6336348"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The </a:t>
            </a:r>
            <a:r>
              <a:rPr lang="en-US" dirty="0" smtClean="0">
                <a:latin typeface="Bauhaus 93" pitchFamily="82" charset="0"/>
              </a:rPr>
              <a:t>Early</a:t>
            </a:r>
            <a:r>
              <a:rPr lang="en-US" dirty="0" smtClean="0"/>
              <a:t> Years…</a:t>
            </a:r>
            <a:endParaRPr lang="en-US" dirty="0"/>
          </a:p>
        </p:txBody>
      </p:sp>
      <p:sp>
        <p:nvSpPr>
          <p:cNvPr id="8" name="Content Placeholder 2"/>
          <p:cNvSpPr txBox="1">
            <a:spLocks/>
          </p:cNvSpPr>
          <p:nvPr/>
        </p:nvSpPr>
        <p:spPr>
          <a:xfrm>
            <a:off x="2438400" y="1981200"/>
            <a:ext cx="4122174" cy="446507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sz="1900" dirty="0" smtClean="0"/>
              <a:t>This is a picture of me at 12 years old.</a:t>
            </a:r>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I was born in Huntington Beach and raised in Bend, OR</a:t>
            </a:r>
          </a:p>
          <a:p>
            <a:pPr marL="0" indent="0">
              <a:buFont typeface="Arial" pitchFamily="34" charset="0"/>
              <a:buNone/>
            </a:pPr>
            <a:endParaRPr lang="en-US" dirty="0"/>
          </a:p>
        </p:txBody>
      </p:sp>
      <p:pic>
        <p:nvPicPr>
          <p:cNvPr id="10" name="Content Placeholder 9" descr="Youth Alliance 1.jpeg"/>
          <p:cNvPicPr>
            <a:picLocks noGrp="1" noChangeAspect="1"/>
          </p:cNvPicPr>
          <p:nvPr>
            <p:ph sz="half" idx="2"/>
          </p:nvPr>
        </p:nvPicPr>
        <p:blipFill>
          <a:blip r:embed="rId2">
            <a:extLst>
              <a:ext uri="{28A0092B-C50C-407E-A947-70E740481C1C}">
                <a14:useLocalDpi xmlns:a14="http://schemas.microsoft.com/office/drawing/2010/main" val="0"/>
              </a:ext>
            </a:extLst>
          </a:blip>
          <a:srcRect t="10569" b="10569"/>
          <a:stretch>
            <a:fillRect/>
          </a:stretch>
        </p:blipFill>
        <p:spPr>
          <a:xfrm>
            <a:off x="2819400" y="1981200"/>
            <a:ext cx="3467728" cy="3886200"/>
          </a:xfrm>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More </a:t>
            </a:r>
            <a:r>
              <a:rPr lang="en-US" dirty="0" smtClean="0">
                <a:latin typeface="Bauhaus 93" pitchFamily="82" charset="0"/>
              </a:rPr>
              <a:t>Early</a:t>
            </a:r>
            <a:r>
              <a:rPr lang="en-US" dirty="0" smtClean="0"/>
              <a:t> Years…</a:t>
            </a:r>
            <a:endParaRPr lang="en-US" dirty="0"/>
          </a:p>
        </p:txBody>
      </p:sp>
      <p:sp>
        <p:nvSpPr>
          <p:cNvPr id="7" name="Content Placeholder 2"/>
          <p:cNvSpPr txBox="1">
            <a:spLocks/>
          </p:cNvSpPr>
          <p:nvPr/>
        </p:nvSpPr>
        <p:spPr>
          <a:xfrm>
            <a:off x="1600200" y="1981200"/>
            <a:ext cx="65532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a:p>
          <a:p>
            <a:pPr marL="0" indent="0">
              <a:buFont typeface="Arial" pitchFamily="34" charset="0"/>
              <a:buNone/>
            </a:pPr>
            <a:endParaRPr lang="en-US" dirty="0" smtClean="0"/>
          </a:p>
          <a:p>
            <a:pPr marL="0" indent="0">
              <a:buFont typeface="Arial" pitchFamily="34" charset="0"/>
              <a:buNone/>
            </a:pPr>
            <a:r>
              <a:rPr lang="en-US" dirty="0" smtClean="0"/>
              <a:t>This is a picture of me and my siblings … I’m on the left at 9, then there’s my older sister Lori </a:t>
            </a:r>
            <a:r>
              <a:rPr lang="en-US" dirty="0" smtClean="0"/>
              <a:t>age </a:t>
            </a:r>
            <a:r>
              <a:rPr lang="en-US" dirty="0" smtClean="0"/>
              <a:t>11, my little sister Cindy </a:t>
            </a:r>
            <a:r>
              <a:rPr lang="en-US" dirty="0" smtClean="0"/>
              <a:t>age </a:t>
            </a:r>
            <a:r>
              <a:rPr lang="en-US" dirty="0" smtClean="0"/>
              <a:t>4 and my brother </a:t>
            </a:r>
            <a:r>
              <a:rPr lang="en-US" dirty="0" smtClean="0"/>
              <a:t>David, age </a:t>
            </a:r>
            <a:r>
              <a:rPr lang="en-US" dirty="0" smtClean="0"/>
              <a:t>6. </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pPr marL="0" indent="0">
              <a:buNone/>
            </a:pPr>
            <a:endParaRPr lang="en-US" dirty="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t>A little about my family…</a:t>
            </a:r>
          </a:p>
          <a:p>
            <a:pPr marL="0" indent="0">
              <a:buFont typeface="Arial" pitchFamily="34" charset="0"/>
              <a:buNone/>
            </a:pPr>
            <a:endParaRPr lang="en-US" dirty="0"/>
          </a:p>
        </p:txBody>
      </p:sp>
      <p:pic>
        <p:nvPicPr>
          <p:cNvPr id="4" name="Content Placeholder 3" descr="Vermont us kids 1.jpeg"/>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7613" r="7613"/>
          <a:stretch>
            <a:fillRect/>
          </a:stretch>
        </p:blipFill>
        <p:spPr>
          <a:xfrm>
            <a:off x="3352800" y="1981200"/>
            <a:ext cx="3112008" cy="3485167"/>
          </a:xfrm>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
        <p:nvSpPr>
          <p:cNvPr id="3" name="Content Placeholder 2"/>
          <p:cNvSpPr>
            <a:spLocks noGrp="1"/>
          </p:cNvSpPr>
          <p:nvPr>
            <p:ph idx="1"/>
          </p:nvPr>
        </p:nvSpPr>
        <p:spPr>
          <a:xfrm>
            <a:off x="457200" y="1600200"/>
            <a:ext cx="8229600" cy="3399753"/>
          </a:xfrm>
        </p:spPr>
        <p:txBody>
          <a:bodyPr/>
          <a:lstStyle/>
          <a:p>
            <a:r>
              <a:rPr lang="en-US" dirty="0" smtClean="0"/>
              <a:t>I attended Redmond High School in Redmond, OR</a:t>
            </a:r>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500937" y="4630621"/>
            <a:ext cx="2142125" cy="369332"/>
          </a:xfrm>
          <a:prstGeom prst="rect">
            <a:avLst/>
          </a:prstGeom>
          <a:noFill/>
        </p:spPr>
        <p:txBody>
          <a:bodyPr wrap="none" rtlCol="0">
            <a:spAutoFit/>
          </a:bodyPr>
          <a:lstStyle/>
          <a:p>
            <a:r>
              <a:rPr lang="en-US" dirty="0" smtClean="0"/>
              <a:t>Insert map shot here</a:t>
            </a:r>
            <a:endParaRPr lang="en-US" dirty="0"/>
          </a:p>
        </p:txBody>
      </p:sp>
      <p:pic>
        <p:nvPicPr>
          <p:cNvPr id="4" name="Picture 3" descr="Screen Shot 2015-02-05 at 9.45.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057400"/>
            <a:ext cx="5181600" cy="4086414"/>
          </a:xfrm>
          <a:prstGeom prst="rect">
            <a:avLst/>
          </a:prstGeom>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86000"/>
          </a:xfrm>
        </p:spPr>
        <p:txBody>
          <a:bodyPr/>
          <a:lstStyle/>
          <a:p>
            <a:r>
              <a:rPr lang="en-US" dirty="0" smtClean="0"/>
              <a:t>As a HS student I was involved in sports early on.  My freshman year, I ran track and field and I played basketball.</a:t>
            </a:r>
          </a:p>
          <a:p>
            <a:r>
              <a:rPr lang="en-US" dirty="0" smtClean="0"/>
              <a:t>As a HS student I was very shy and awkward.  I didn’t fit in and I wore hand-me-downs because our family was very poor…….</a:t>
            </a:r>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2667000" y="5791200"/>
            <a:ext cx="4703932" cy="369332"/>
          </a:xfrm>
          <a:prstGeom prst="rect">
            <a:avLst/>
          </a:prstGeom>
          <a:noFill/>
        </p:spPr>
        <p:txBody>
          <a:bodyPr wrap="none" rtlCol="0">
            <a:spAutoFit/>
          </a:bodyPr>
          <a:lstStyle/>
          <a:p>
            <a:r>
              <a:rPr lang="en-US" dirty="0" smtClean="0"/>
              <a:t>Here is a shot of me in High School, on the right.</a:t>
            </a:r>
            <a:endParaRPr lang="en-US" dirty="0"/>
          </a:p>
        </p:txBody>
      </p:sp>
      <p:sp>
        <p:nvSpPr>
          <p:cNvPr id="12"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pic>
        <p:nvPicPr>
          <p:cNvPr id="2" name="Picture 1" descr="Youth Alliance 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657600"/>
            <a:ext cx="2706624" cy="1883664"/>
          </a:xfrm>
          <a:prstGeom prst="rect">
            <a:avLst/>
          </a:prstGeom>
        </p:spPr>
      </p:pic>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Things I enjoyed in HS</a:t>
            </a:r>
            <a:endParaRPr lang="en-US" dirty="0"/>
          </a:p>
        </p:txBody>
      </p:sp>
      <p:sp>
        <p:nvSpPr>
          <p:cNvPr id="5" name="Text Placeholder 4"/>
          <p:cNvSpPr>
            <a:spLocks noGrp="1"/>
          </p:cNvSpPr>
          <p:nvPr>
            <p:ph type="body" sz="quarter" idx="3"/>
          </p:nvPr>
        </p:nvSpPr>
        <p:spPr/>
        <p:txBody>
          <a:bodyPr/>
          <a:lstStyle/>
          <a:p>
            <a:r>
              <a:rPr lang="en-US" dirty="0" smtClean="0"/>
              <a:t>Things I did not enjoy in HS</a:t>
            </a:r>
            <a:endParaRPr lang="en-US" dirty="0"/>
          </a:p>
        </p:txBody>
      </p:sp>
      <p:sp>
        <p:nvSpPr>
          <p:cNvPr id="4" name="Content Placeholder 3"/>
          <p:cNvSpPr>
            <a:spLocks noGrp="1"/>
          </p:cNvSpPr>
          <p:nvPr>
            <p:ph sz="quarter" idx="13"/>
          </p:nvPr>
        </p:nvSpPr>
        <p:spPr/>
        <p:txBody>
          <a:bodyPr/>
          <a:lstStyle/>
          <a:p>
            <a:r>
              <a:rPr lang="en-US" dirty="0" smtClean="0"/>
              <a:t>Making friends. To do this, I started to party and hang out with “the wrong crowd.”  </a:t>
            </a:r>
          </a:p>
          <a:p>
            <a:r>
              <a:rPr lang="en-US" dirty="0" smtClean="0"/>
              <a:t>Typing and Shorthand – won #2 in the state for Shorthand skills</a:t>
            </a:r>
          </a:p>
          <a:p>
            <a:r>
              <a:rPr lang="en-US" dirty="0" smtClean="0"/>
              <a:t>Home </a:t>
            </a:r>
            <a:r>
              <a:rPr lang="en-US" dirty="0" err="1" smtClean="0"/>
              <a:t>Ec</a:t>
            </a:r>
            <a:r>
              <a:rPr lang="en-US" dirty="0" smtClean="0"/>
              <a:t> – believe it or not – I loved cooking and sewing.</a:t>
            </a:r>
            <a:endParaRPr lang="en-US" dirty="0"/>
          </a:p>
        </p:txBody>
      </p:sp>
      <p:sp>
        <p:nvSpPr>
          <p:cNvPr id="6" name="Content Placeholder 5"/>
          <p:cNvSpPr>
            <a:spLocks noGrp="1"/>
          </p:cNvSpPr>
          <p:nvPr>
            <p:ph sz="quarter" idx="14"/>
          </p:nvPr>
        </p:nvSpPr>
        <p:spPr/>
        <p:txBody>
          <a:bodyPr/>
          <a:lstStyle/>
          <a:p>
            <a:r>
              <a:rPr lang="en-US" dirty="0" smtClean="0"/>
              <a:t>Math.  I was good at it but actually I hated it.  I took Algebra II as a freshman, which fulfilled my High School requirements, and never took another math class.</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311857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Activities/Athletics in HS</a:t>
            </a:r>
            <a:endParaRPr lang="en-US" dirty="0"/>
          </a:p>
        </p:txBody>
      </p:sp>
      <p:sp>
        <p:nvSpPr>
          <p:cNvPr id="5" name="Text Placeholder 4"/>
          <p:cNvSpPr>
            <a:spLocks noGrp="1"/>
          </p:cNvSpPr>
          <p:nvPr>
            <p:ph type="body" sz="quarter" idx="3"/>
          </p:nvPr>
        </p:nvSpPr>
        <p:spPr/>
        <p:txBody>
          <a:bodyPr/>
          <a:lstStyle/>
          <a:p>
            <a:r>
              <a:rPr lang="en-US" dirty="0" smtClean="0"/>
              <a:t>Jobs I worked while in HS</a:t>
            </a:r>
            <a:endParaRPr lang="en-US" dirty="0"/>
          </a:p>
        </p:txBody>
      </p:sp>
      <p:sp>
        <p:nvSpPr>
          <p:cNvPr id="4" name="Content Placeholder 3"/>
          <p:cNvSpPr>
            <a:spLocks noGrp="1"/>
          </p:cNvSpPr>
          <p:nvPr>
            <p:ph sz="quarter" idx="13"/>
          </p:nvPr>
        </p:nvSpPr>
        <p:spPr/>
        <p:txBody>
          <a:bodyPr/>
          <a:lstStyle/>
          <a:p>
            <a:r>
              <a:rPr lang="en-US" dirty="0" smtClean="0"/>
              <a:t>Track and field – the 1 mile and 4 mile were my favorite.  I always placed in the top five.</a:t>
            </a:r>
          </a:p>
          <a:p>
            <a:r>
              <a:rPr lang="en-US" dirty="0" smtClean="0"/>
              <a:t>Basketball. I once won a free-throw contest for making </a:t>
            </a:r>
            <a:r>
              <a:rPr lang="en-US" dirty="0" smtClean="0"/>
              <a:t>13 </a:t>
            </a:r>
            <a:r>
              <a:rPr lang="en-US" dirty="0" smtClean="0"/>
              <a:t>of 25 free-throws in the 15 year old category.</a:t>
            </a:r>
            <a:endParaRPr lang="en-US" dirty="0"/>
          </a:p>
        </p:txBody>
      </p:sp>
      <p:sp>
        <p:nvSpPr>
          <p:cNvPr id="6" name="Content Placeholder 5"/>
          <p:cNvSpPr>
            <a:spLocks noGrp="1"/>
          </p:cNvSpPr>
          <p:nvPr>
            <p:ph sz="quarter" idx="14"/>
          </p:nvPr>
        </p:nvSpPr>
        <p:spPr/>
        <p:txBody>
          <a:bodyPr/>
          <a:lstStyle/>
          <a:p>
            <a:r>
              <a:rPr lang="en-US" dirty="0"/>
              <a:t>2</a:t>
            </a:r>
            <a:r>
              <a:rPr lang="en-US" dirty="0" smtClean="0"/>
              <a:t> jobs in one summer:</a:t>
            </a:r>
          </a:p>
          <a:p>
            <a:pPr lvl="1"/>
            <a:r>
              <a:rPr lang="en-US" dirty="0" smtClean="0"/>
              <a:t>Secretary/receptionist for a Real Estate Company</a:t>
            </a:r>
          </a:p>
          <a:p>
            <a:pPr lvl="1"/>
            <a:r>
              <a:rPr lang="en-US" dirty="0" smtClean="0"/>
              <a:t>Secretary/invoice processor for a collection agency</a:t>
            </a:r>
          </a:p>
          <a:p>
            <a:pPr marL="457200" lvl="1" indent="0">
              <a:buNone/>
            </a:pP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4124766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Fondest memories from HS</a:t>
            </a:r>
            <a:endParaRPr lang="en-US" dirty="0"/>
          </a:p>
        </p:txBody>
      </p:sp>
      <p:sp>
        <p:nvSpPr>
          <p:cNvPr id="5" name="Text Placeholder 4"/>
          <p:cNvSpPr>
            <a:spLocks noGrp="1"/>
          </p:cNvSpPr>
          <p:nvPr>
            <p:ph type="body" sz="quarter" idx="3"/>
          </p:nvPr>
        </p:nvSpPr>
        <p:spPr/>
        <p:txBody>
          <a:bodyPr>
            <a:normAutofit fontScale="85000" lnSpcReduction="20000"/>
          </a:bodyPr>
          <a:lstStyle/>
          <a:p>
            <a:r>
              <a:rPr lang="en-US" dirty="0" smtClean="0"/>
              <a:t>Obstacles/Adversity you had to overcome in HS</a:t>
            </a:r>
            <a:endParaRPr lang="en-US" dirty="0"/>
          </a:p>
        </p:txBody>
      </p:sp>
      <p:sp>
        <p:nvSpPr>
          <p:cNvPr id="4" name="Content Placeholder 3"/>
          <p:cNvSpPr>
            <a:spLocks noGrp="1"/>
          </p:cNvSpPr>
          <p:nvPr>
            <p:ph sz="quarter" idx="13"/>
          </p:nvPr>
        </p:nvSpPr>
        <p:spPr/>
        <p:txBody>
          <a:bodyPr/>
          <a:lstStyle/>
          <a:p>
            <a:r>
              <a:rPr lang="en-US" dirty="0" smtClean="0"/>
              <a:t>Partying.</a:t>
            </a:r>
            <a:endParaRPr lang="en-US" dirty="0"/>
          </a:p>
        </p:txBody>
      </p:sp>
      <p:sp>
        <p:nvSpPr>
          <p:cNvPr id="6" name="Content Placeholder 5"/>
          <p:cNvSpPr>
            <a:spLocks noGrp="1"/>
          </p:cNvSpPr>
          <p:nvPr>
            <p:ph sz="quarter" idx="14"/>
          </p:nvPr>
        </p:nvSpPr>
        <p:spPr/>
        <p:txBody>
          <a:bodyPr/>
          <a:lstStyle/>
          <a:p>
            <a:r>
              <a:rPr lang="en-US" dirty="0" smtClean="0"/>
              <a:t>My family.  Let’s talk about that.</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1276292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394</TotalTime>
  <Words>1000</Words>
  <Application>Microsoft Office PowerPoint</Application>
  <PresentationFormat>On-screen Show (4:3)</PresentationFormat>
  <Paragraphs>152</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Bauhaus 93</vt:lpstr>
      <vt:lpstr>Calibri</vt:lpstr>
      <vt:lpstr>Cambria</vt:lpstr>
      <vt:lpstr>Century Gothic</vt:lpstr>
      <vt:lpstr>Courier New</vt:lpstr>
      <vt:lpstr>Executive</vt:lpstr>
      <vt:lpstr>Holy Smokes.  Joy is in the house.</vt:lpstr>
      <vt:lpstr>INTRODUCTION</vt:lpstr>
      <vt:lpstr>The Early Years…</vt:lpstr>
      <vt:lpstr>More Early Years…</vt:lpstr>
      <vt:lpstr>HIGH SCHOOL</vt:lpstr>
      <vt:lpstr>HIGH SCHOOL</vt:lpstr>
      <vt:lpstr>HIGH SCHOOL</vt:lpstr>
      <vt:lpstr>HIGH SCHOOL</vt:lpstr>
      <vt:lpstr>HIGH SCHOOL</vt:lpstr>
      <vt:lpstr>College or  Graduate School</vt:lpstr>
      <vt:lpstr>Then I became an  IT Consultant</vt:lpstr>
      <vt:lpstr>Career Path</vt:lpstr>
      <vt:lpstr>Career</vt:lpstr>
      <vt:lpstr>Career</vt:lpstr>
      <vt:lpstr>Career</vt:lpstr>
      <vt:lpstr>CURRENT ROLE</vt:lpstr>
      <vt:lpstr>Current Role</vt:lpstr>
      <vt:lpstr>Career Compensation</vt:lpstr>
      <vt:lpstr>ACADEMIC EXERCISE</vt:lpstr>
      <vt:lpstr>QUESTION AND ANSWER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Joy Belinda Beland</cp:lastModifiedBy>
  <cp:revision>19</cp:revision>
  <dcterms:created xsi:type="dcterms:W3CDTF">2013-01-02T21:12:08Z</dcterms:created>
  <dcterms:modified xsi:type="dcterms:W3CDTF">2015-12-14T22:00:15Z</dcterms:modified>
</cp:coreProperties>
</file>