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79" r:id="rId4"/>
    <p:sldId id="280" r:id="rId5"/>
    <p:sldId id="260" r:id="rId6"/>
    <p:sldId id="261" r:id="rId7"/>
    <p:sldId id="262" r:id="rId8"/>
    <p:sldId id="264" r:id="rId9"/>
    <p:sldId id="263" r:id="rId10"/>
    <p:sldId id="266" r:id="rId11"/>
    <p:sldId id="265" r:id="rId12"/>
    <p:sldId id="267" r:id="rId13"/>
    <p:sldId id="268" r:id="rId14"/>
    <p:sldId id="269" r:id="rId15"/>
    <p:sldId id="270" r:id="rId16"/>
    <p:sldId id="272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1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7D8BAD-65C0-428B-B763-D5C262BA017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2D8EC281-7FD2-4949-B782-9554AE8D8903}">
      <dgm:prSet phldrT="[Text]"/>
      <dgm:spPr/>
      <dgm:t>
        <a:bodyPr/>
        <a:lstStyle/>
        <a:p>
          <a:r>
            <a:rPr lang="en-US" dirty="0" smtClean="0"/>
            <a:t>Motorola Mobility (Intern)</a:t>
          </a:r>
          <a:endParaRPr lang="en-US" dirty="0"/>
        </a:p>
      </dgm:t>
    </dgm:pt>
    <dgm:pt modelId="{02539D6B-BCA0-40DA-AE90-785F17D4311C}" type="parTrans" cxnId="{8A517886-B1DE-4194-94CD-5F7FD1872650}">
      <dgm:prSet/>
      <dgm:spPr/>
    </dgm:pt>
    <dgm:pt modelId="{DF2CC60B-4232-4347-8942-424BC47FE99D}" type="sibTrans" cxnId="{8A517886-B1DE-4194-94CD-5F7FD1872650}">
      <dgm:prSet/>
      <dgm:spPr/>
    </dgm:pt>
    <dgm:pt modelId="{916EA4CA-F191-44E9-BDEC-685BAEB5F89C}">
      <dgm:prSet phldrT="[Text]"/>
      <dgm:spPr/>
      <dgm:t>
        <a:bodyPr/>
        <a:lstStyle/>
        <a:p>
          <a:r>
            <a:rPr lang="en-US" dirty="0" err="1" smtClean="0"/>
            <a:t>Salesforce.com</a:t>
          </a:r>
          <a:endParaRPr lang="en-US" dirty="0"/>
        </a:p>
      </dgm:t>
    </dgm:pt>
    <dgm:pt modelId="{BEB69C27-4E21-4B43-8203-2A91631C23E6}" type="parTrans" cxnId="{E4ED2F5A-DDAD-40C7-AB8D-5EB85B1F32BA}">
      <dgm:prSet/>
      <dgm:spPr/>
    </dgm:pt>
    <dgm:pt modelId="{24D33D95-3CC9-4ECF-947A-3EB9CB8F05FA}" type="sibTrans" cxnId="{E4ED2F5A-DDAD-40C7-AB8D-5EB85B1F32BA}">
      <dgm:prSet/>
      <dgm:spPr/>
    </dgm:pt>
    <dgm:pt modelId="{2B88C575-E05D-DE4F-AAD0-ADF346896929}">
      <dgm:prSet phldrT="[Text]"/>
      <dgm:spPr/>
      <dgm:t>
        <a:bodyPr/>
        <a:lstStyle/>
        <a:p>
          <a:r>
            <a:rPr lang="en-US" dirty="0" smtClean="0"/>
            <a:t>Personal Trainer</a:t>
          </a:r>
          <a:endParaRPr lang="en-US" dirty="0"/>
        </a:p>
      </dgm:t>
    </dgm:pt>
    <dgm:pt modelId="{EA421845-F631-CC46-8945-2472D8F5D0BF}" type="parTrans" cxnId="{90F0C9AF-B6DB-BE46-A6D0-10C98F4F559E}">
      <dgm:prSet/>
      <dgm:spPr/>
    </dgm:pt>
    <dgm:pt modelId="{8C8ACB97-5B6B-C34D-BD7A-CC203D24C53B}" type="sibTrans" cxnId="{90F0C9AF-B6DB-BE46-A6D0-10C98F4F559E}">
      <dgm:prSet/>
      <dgm:spPr/>
    </dgm:pt>
    <dgm:pt modelId="{ACADF201-655A-E941-8979-1AA8E03D9FB3}">
      <dgm:prSet phldrT="[Text]"/>
      <dgm:spPr/>
      <dgm:t>
        <a:bodyPr/>
        <a:lstStyle/>
        <a:p>
          <a:r>
            <a:rPr lang="en-US" dirty="0" smtClean="0"/>
            <a:t>             CEO: GenYrator</a:t>
          </a:r>
          <a:endParaRPr lang="en-US" dirty="0"/>
        </a:p>
      </dgm:t>
    </dgm:pt>
    <dgm:pt modelId="{28C5BDE7-C56C-5A47-B86B-DFC4C948ED7C}" type="parTrans" cxnId="{216C032D-977B-B64C-B107-31968F7A2FD0}">
      <dgm:prSet/>
      <dgm:spPr/>
    </dgm:pt>
    <dgm:pt modelId="{4BF7F4F6-BED7-774F-9B84-5DA8970773C3}" type="sibTrans" cxnId="{216C032D-977B-B64C-B107-31968F7A2FD0}">
      <dgm:prSet/>
      <dgm:spPr/>
    </dgm:pt>
    <dgm:pt modelId="{2CA1C279-8CAF-4522-A11C-0306FA8C7E1F}" type="pres">
      <dgm:prSet presAssocID="{117D8BAD-65C0-428B-B763-D5C262BA017E}" presName="arrowDiagram" presStyleCnt="0">
        <dgm:presLayoutVars>
          <dgm:chMax val="5"/>
          <dgm:dir/>
          <dgm:resizeHandles val="exact"/>
        </dgm:presLayoutVars>
      </dgm:prSet>
      <dgm:spPr/>
    </dgm:pt>
    <dgm:pt modelId="{A0B6057C-B937-4C17-83EE-1379B4801F9C}" type="pres">
      <dgm:prSet presAssocID="{117D8BAD-65C0-428B-B763-D5C262BA017E}" presName="arrow" presStyleLbl="bgShp" presStyleIdx="0" presStyleCnt="1"/>
      <dgm:spPr/>
    </dgm:pt>
    <dgm:pt modelId="{AB598B8D-E942-C74F-8D91-DD500A6557B4}" type="pres">
      <dgm:prSet presAssocID="{117D8BAD-65C0-428B-B763-D5C262BA017E}" presName="arrowDiagram4" presStyleCnt="0"/>
      <dgm:spPr/>
    </dgm:pt>
    <dgm:pt modelId="{DBC04B55-2E20-EA49-99DE-2FB80CE0AF66}" type="pres">
      <dgm:prSet presAssocID="{2B88C575-E05D-DE4F-AAD0-ADF346896929}" presName="bullet4a" presStyleLbl="node1" presStyleIdx="0" presStyleCnt="4"/>
      <dgm:spPr/>
    </dgm:pt>
    <dgm:pt modelId="{92542120-FC04-CF45-837C-231B95324539}" type="pres">
      <dgm:prSet presAssocID="{2B88C575-E05D-DE4F-AAD0-ADF346896929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F061E2-A98B-C744-95D5-1433A2C5F2B5}" type="pres">
      <dgm:prSet presAssocID="{2D8EC281-7FD2-4949-B782-9554AE8D8903}" presName="bullet4b" presStyleLbl="node1" presStyleIdx="1" presStyleCnt="4"/>
      <dgm:spPr/>
    </dgm:pt>
    <dgm:pt modelId="{10388C03-393D-044F-A9F6-CC45A55B3995}" type="pres">
      <dgm:prSet presAssocID="{2D8EC281-7FD2-4949-B782-9554AE8D8903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9F5C59-9A84-5A43-87B2-587D2EBA07EB}" type="pres">
      <dgm:prSet presAssocID="{916EA4CA-F191-44E9-BDEC-685BAEB5F89C}" presName="bullet4c" presStyleLbl="node1" presStyleIdx="2" presStyleCnt="4"/>
      <dgm:spPr/>
    </dgm:pt>
    <dgm:pt modelId="{42E469FB-E2D3-E546-9009-8B93F8E375D6}" type="pres">
      <dgm:prSet presAssocID="{916EA4CA-F191-44E9-BDEC-685BAEB5F89C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998932-6683-5144-9181-7DCAEAB29B29}" type="pres">
      <dgm:prSet presAssocID="{ACADF201-655A-E941-8979-1AA8E03D9FB3}" presName="bullet4d" presStyleLbl="node1" presStyleIdx="3" presStyleCnt="4"/>
      <dgm:spPr/>
    </dgm:pt>
    <dgm:pt modelId="{D4110A63-692F-7546-8B07-96A657742FBA}" type="pres">
      <dgm:prSet presAssocID="{ACADF201-655A-E941-8979-1AA8E03D9FB3}" presName="textBox4d" presStyleLbl="revTx" presStyleIdx="3" presStyleCnt="4" custScaleX="202073" custLinFactNeighborX="83025" custLinFactNeighborY="-42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8BD209-BC79-B849-AA71-4768567C7C22}" type="presOf" srcId="{916EA4CA-F191-44E9-BDEC-685BAEB5F89C}" destId="{42E469FB-E2D3-E546-9009-8B93F8E375D6}" srcOrd="0" destOrd="0" presId="urn:microsoft.com/office/officeart/2005/8/layout/arrow2"/>
    <dgm:cxn modelId="{E4ED2F5A-DDAD-40C7-AB8D-5EB85B1F32BA}" srcId="{117D8BAD-65C0-428B-B763-D5C262BA017E}" destId="{916EA4CA-F191-44E9-BDEC-685BAEB5F89C}" srcOrd="2" destOrd="0" parTransId="{BEB69C27-4E21-4B43-8203-2A91631C23E6}" sibTransId="{24D33D95-3CC9-4ECF-947A-3EB9CB8F05FA}"/>
    <dgm:cxn modelId="{9693F586-B490-4B88-90A7-F464D797084B}" type="presOf" srcId="{117D8BAD-65C0-428B-B763-D5C262BA017E}" destId="{2CA1C279-8CAF-4522-A11C-0306FA8C7E1F}" srcOrd="0" destOrd="0" presId="urn:microsoft.com/office/officeart/2005/8/layout/arrow2"/>
    <dgm:cxn modelId="{90F0C9AF-B6DB-BE46-A6D0-10C98F4F559E}" srcId="{117D8BAD-65C0-428B-B763-D5C262BA017E}" destId="{2B88C575-E05D-DE4F-AAD0-ADF346896929}" srcOrd="0" destOrd="0" parTransId="{EA421845-F631-CC46-8945-2472D8F5D0BF}" sibTransId="{8C8ACB97-5B6B-C34D-BD7A-CC203D24C53B}"/>
    <dgm:cxn modelId="{10E4A771-585D-A440-844F-20A6CB1E1C75}" type="presOf" srcId="{ACADF201-655A-E941-8979-1AA8E03D9FB3}" destId="{D4110A63-692F-7546-8B07-96A657742FBA}" srcOrd="0" destOrd="0" presId="urn:microsoft.com/office/officeart/2005/8/layout/arrow2"/>
    <dgm:cxn modelId="{9FEF21FE-7F94-2F4A-849B-F7F021F7DAD5}" type="presOf" srcId="{2B88C575-E05D-DE4F-AAD0-ADF346896929}" destId="{92542120-FC04-CF45-837C-231B95324539}" srcOrd="0" destOrd="0" presId="urn:microsoft.com/office/officeart/2005/8/layout/arrow2"/>
    <dgm:cxn modelId="{216C032D-977B-B64C-B107-31968F7A2FD0}" srcId="{117D8BAD-65C0-428B-B763-D5C262BA017E}" destId="{ACADF201-655A-E941-8979-1AA8E03D9FB3}" srcOrd="3" destOrd="0" parTransId="{28C5BDE7-C56C-5A47-B86B-DFC4C948ED7C}" sibTransId="{4BF7F4F6-BED7-774F-9B84-5DA8970773C3}"/>
    <dgm:cxn modelId="{11EA7C53-20A1-0D4A-BF22-844E3D64121D}" type="presOf" srcId="{2D8EC281-7FD2-4949-B782-9554AE8D8903}" destId="{10388C03-393D-044F-A9F6-CC45A55B3995}" srcOrd="0" destOrd="0" presId="urn:microsoft.com/office/officeart/2005/8/layout/arrow2"/>
    <dgm:cxn modelId="{8A517886-B1DE-4194-94CD-5F7FD1872650}" srcId="{117D8BAD-65C0-428B-B763-D5C262BA017E}" destId="{2D8EC281-7FD2-4949-B782-9554AE8D8903}" srcOrd="1" destOrd="0" parTransId="{02539D6B-BCA0-40DA-AE90-785F17D4311C}" sibTransId="{DF2CC60B-4232-4347-8942-424BC47FE99D}"/>
    <dgm:cxn modelId="{52D839BB-B8BD-4FA0-8BDA-C7D698AA6E52}" type="presParOf" srcId="{2CA1C279-8CAF-4522-A11C-0306FA8C7E1F}" destId="{A0B6057C-B937-4C17-83EE-1379B4801F9C}" srcOrd="0" destOrd="0" presId="urn:microsoft.com/office/officeart/2005/8/layout/arrow2"/>
    <dgm:cxn modelId="{5AF45BD6-6A13-864A-9328-8A4F96A7BF40}" type="presParOf" srcId="{2CA1C279-8CAF-4522-A11C-0306FA8C7E1F}" destId="{AB598B8D-E942-C74F-8D91-DD500A6557B4}" srcOrd="1" destOrd="0" presId="urn:microsoft.com/office/officeart/2005/8/layout/arrow2"/>
    <dgm:cxn modelId="{963FDAE1-15A0-F945-A2E7-A4A1308A27A0}" type="presParOf" srcId="{AB598B8D-E942-C74F-8D91-DD500A6557B4}" destId="{DBC04B55-2E20-EA49-99DE-2FB80CE0AF66}" srcOrd="0" destOrd="0" presId="urn:microsoft.com/office/officeart/2005/8/layout/arrow2"/>
    <dgm:cxn modelId="{4CD2CB38-A1B7-C54C-B976-CABDDE67617D}" type="presParOf" srcId="{AB598B8D-E942-C74F-8D91-DD500A6557B4}" destId="{92542120-FC04-CF45-837C-231B95324539}" srcOrd="1" destOrd="0" presId="urn:microsoft.com/office/officeart/2005/8/layout/arrow2"/>
    <dgm:cxn modelId="{A3B7C1D1-8597-7644-A2C2-800E99F5439D}" type="presParOf" srcId="{AB598B8D-E942-C74F-8D91-DD500A6557B4}" destId="{7FF061E2-A98B-C744-95D5-1433A2C5F2B5}" srcOrd="2" destOrd="0" presId="urn:microsoft.com/office/officeart/2005/8/layout/arrow2"/>
    <dgm:cxn modelId="{06B09E0E-9F43-204D-8FDF-40E8F5BD684D}" type="presParOf" srcId="{AB598B8D-E942-C74F-8D91-DD500A6557B4}" destId="{10388C03-393D-044F-A9F6-CC45A55B3995}" srcOrd="3" destOrd="0" presId="urn:microsoft.com/office/officeart/2005/8/layout/arrow2"/>
    <dgm:cxn modelId="{962D0051-93E3-A941-A657-850E9273F84E}" type="presParOf" srcId="{AB598B8D-E942-C74F-8D91-DD500A6557B4}" destId="{FD9F5C59-9A84-5A43-87B2-587D2EBA07EB}" srcOrd="4" destOrd="0" presId="urn:microsoft.com/office/officeart/2005/8/layout/arrow2"/>
    <dgm:cxn modelId="{46327600-F681-5949-AB6B-D8D9E24CD9C4}" type="presParOf" srcId="{AB598B8D-E942-C74F-8D91-DD500A6557B4}" destId="{42E469FB-E2D3-E546-9009-8B93F8E375D6}" srcOrd="5" destOrd="0" presId="urn:microsoft.com/office/officeart/2005/8/layout/arrow2"/>
    <dgm:cxn modelId="{2AB9884D-096B-3C4E-BD6E-2DE6045563CB}" type="presParOf" srcId="{AB598B8D-E942-C74F-8D91-DD500A6557B4}" destId="{D2998932-6683-5144-9181-7DCAEAB29B29}" srcOrd="6" destOrd="0" presId="urn:microsoft.com/office/officeart/2005/8/layout/arrow2"/>
    <dgm:cxn modelId="{EB235F94-4B44-694E-BD20-0403C7BFFDA3}" type="presParOf" srcId="{AB598B8D-E942-C74F-8D91-DD500A6557B4}" destId="{D4110A63-692F-7546-8B07-96A657742FBA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F0554F-4D93-4150-9728-7B54D8741CC9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DE7907-D270-4CFF-8452-E3DCDE24C9DD}">
      <dgm:prSet phldrT="[Text]"/>
      <dgm:spPr/>
      <dgm:t>
        <a:bodyPr/>
        <a:lstStyle/>
        <a:p>
          <a:r>
            <a:rPr lang="en-US" dirty="0" smtClean="0"/>
            <a:t>CEO</a:t>
          </a:r>
          <a:endParaRPr lang="en-US" dirty="0"/>
        </a:p>
      </dgm:t>
    </dgm:pt>
    <dgm:pt modelId="{52400AC6-D95A-4B56-8277-AA3FA2F72AEE}" type="parTrans" cxnId="{7B02EE30-BB1D-41C2-AEF1-46CCF7D89CFF}">
      <dgm:prSet/>
      <dgm:spPr/>
      <dgm:t>
        <a:bodyPr/>
        <a:lstStyle/>
        <a:p>
          <a:endParaRPr lang="en-US"/>
        </a:p>
      </dgm:t>
    </dgm:pt>
    <dgm:pt modelId="{4006EDEE-E8C7-488E-80B9-B883CA16642E}" type="sibTrans" cxnId="{7B02EE30-BB1D-41C2-AEF1-46CCF7D89CFF}">
      <dgm:prSet/>
      <dgm:spPr/>
      <dgm:t>
        <a:bodyPr/>
        <a:lstStyle/>
        <a:p>
          <a:endParaRPr lang="en-US"/>
        </a:p>
      </dgm:t>
    </dgm:pt>
    <dgm:pt modelId="{D9C02DA3-C6B7-4D93-8991-1C07FDEDC3DB}">
      <dgm:prSet phldrT="[Text]"/>
      <dgm:spPr/>
      <dgm:t>
        <a:bodyPr/>
        <a:lstStyle/>
        <a:p>
          <a:r>
            <a:rPr lang="en-US" dirty="0" smtClean="0"/>
            <a:t>Investor	</a:t>
          </a:r>
        </a:p>
      </dgm:t>
    </dgm:pt>
    <dgm:pt modelId="{30999BD7-932C-44D0-933E-D99AA72DB035}" type="parTrans" cxnId="{B01885BD-E909-4ACA-B181-205083A65A78}">
      <dgm:prSet/>
      <dgm:spPr/>
      <dgm:t>
        <a:bodyPr/>
        <a:lstStyle/>
        <a:p>
          <a:endParaRPr lang="en-US"/>
        </a:p>
      </dgm:t>
    </dgm:pt>
    <dgm:pt modelId="{3807B4BC-EC2F-41A3-87CD-1BDE4834DFF6}" type="sibTrans" cxnId="{B01885BD-E909-4ACA-B181-205083A65A78}">
      <dgm:prSet/>
      <dgm:spPr/>
      <dgm:t>
        <a:bodyPr/>
        <a:lstStyle/>
        <a:p>
          <a:endParaRPr lang="en-US"/>
        </a:p>
      </dgm:t>
    </dgm:pt>
    <dgm:pt modelId="{F55AD092-43F5-48C4-A886-A1E39F0F525F}">
      <dgm:prSet phldrT="[Text]"/>
      <dgm:spPr/>
      <dgm:t>
        <a:bodyPr/>
        <a:lstStyle/>
        <a:p>
          <a:r>
            <a:rPr lang="en-US" dirty="0" smtClean="0"/>
            <a:t>Team</a:t>
          </a:r>
          <a:endParaRPr lang="en-US" dirty="0"/>
        </a:p>
      </dgm:t>
    </dgm:pt>
    <dgm:pt modelId="{0BD6F5F2-8286-4A37-8814-71BAF4491202}" type="parTrans" cxnId="{5E8979C3-358D-41F0-B8F3-F9FCDADC4CCD}">
      <dgm:prSet/>
      <dgm:spPr/>
      <dgm:t>
        <a:bodyPr/>
        <a:lstStyle/>
        <a:p>
          <a:endParaRPr lang="en-US"/>
        </a:p>
      </dgm:t>
    </dgm:pt>
    <dgm:pt modelId="{970E2D95-C38B-4D57-85DA-35BC4A821835}" type="sibTrans" cxnId="{5E8979C3-358D-41F0-B8F3-F9FCDADC4CCD}">
      <dgm:prSet/>
      <dgm:spPr/>
      <dgm:t>
        <a:bodyPr/>
        <a:lstStyle/>
        <a:p>
          <a:endParaRPr lang="en-US"/>
        </a:p>
      </dgm:t>
    </dgm:pt>
    <dgm:pt modelId="{F889E4E3-6AAB-408B-A8FE-395C6F807CD5}">
      <dgm:prSet phldrT="[Text]"/>
      <dgm:spPr/>
      <dgm:t>
        <a:bodyPr/>
        <a:lstStyle/>
        <a:p>
          <a:r>
            <a:rPr lang="en-US" dirty="0" smtClean="0"/>
            <a:t>Company</a:t>
          </a:r>
          <a:endParaRPr lang="en-US" dirty="0"/>
        </a:p>
      </dgm:t>
    </dgm:pt>
    <dgm:pt modelId="{70D15667-34AB-46A7-80E9-42C75AC202F1}" type="parTrans" cxnId="{FFC8ADD9-6CBD-434D-ABDA-3941A6E552E5}">
      <dgm:prSet/>
      <dgm:spPr/>
      <dgm:t>
        <a:bodyPr/>
        <a:lstStyle/>
        <a:p>
          <a:endParaRPr lang="en-US"/>
        </a:p>
      </dgm:t>
    </dgm:pt>
    <dgm:pt modelId="{86679B3E-4FA6-4C36-B06C-A68AE80CE413}" type="sibTrans" cxnId="{FFC8ADD9-6CBD-434D-ABDA-3941A6E552E5}">
      <dgm:prSet/>
      <dgm:spPr/>
      <dgm:t>
        <a:bodyPr/>
        <a:lstStyle/>
        <a:p>
          <a:endParaRPr lang="en-US"/>
        </a:p>
      </dgm:t>
    </dgm:pt>
    <dgm:pt modelId="{87D97AA4-2130-4893-BAD5-DE646D7E6E78}">
      <dgm:prSet phldrT="[Text]"/>
      <dgm:spPr/>
      <dgm:t>
        <a:bodyPr/>
        <a:lstStyle/>
        <a:p>
          <a:r>
            <a:rPr lang="en-US" dirty="0" smtClean="0"/>
            <a:t>Customer</a:t>
          </a:r>
          <a:endParaRPr lang="en-US" dirty="0"/>
        </a:p>
      </dgm:t>
    </dgm:pt>
    <dgm:pt modelId="{BAB1ABD9-C171-4C1C-B633-1522C0A44518}" type="parTrans" cxnId="{70E349E8-879F-4BB4-99AF-E537EDCE11AB}">
      <dgm:prSet/>
      <dgm:spPr/>
      <dgm:t>
        <a:bodyPr/>
        <a:lstStyle/>
        <a:p>
          <a:endParaRPr lang="en-US"/>
        </a:p>
      </dgm:t>
    </dgm:pt>
    <dgm:pt modelId="{40A459DE-AFA3-41FB-9848-30523D5E65BC}" type="sibTrans" cxnId="{70E349E8-879F-4BB4-99AF-E537EDCE11AB}">
      <dgm:prSet/>
      <dgm:spPr/>
      <dgm:t>
        <a:bodyPr/>
        <a:lstStyle/>
        <a:p>
          <a:endParaRPr lang="en-US"/>
        </a:p>
      </dgm:t>
    </dgm:pt>
    <dgm:pt modelId="{B7F4735F-6EA7-49B4-899C-F311A9E0B2A2}" type="pres">
      <dgm:prSet presAssocID="{F8F0554F-4D93-4150-9728-7B54D8741CC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666E2B-110E-493A-8A8B-4A625467E8AF}" type="pres">
      <dgm:prSet presAssocID="{8DDE7907-D270-4CFF-8452-E3DCDE24C9DD}" presName="centerShape" presStyleLbl="node0" presStyleIdx="0" presStyleCnt="1"/>
      <dgm:spPr/>
      <dgm:t>
        <a:bodyPr/>
        <a:lstStyle/>
        <a:p>
          <a:endParaRPr lang="en-US"/>
        </a:p>
      </dgm:t>
    </dgm:pt>
    <dgm:pt modelId="{D9D4D7BA-BA6D-4356-875A-E65D17B87A66}" type="pres">
      <dgm:prSet presAssocID="{D9C02DA3-C6B7-4D93-8991-1C07FDEDC3D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8F9A7-5BD4-4112-9823-9EAB81409FCD}" type="pres">
      <dgm:prSet presAssocID="{D9C02DA3-C6B7-4D93-8991-1C07FDEDC3DB}" presName="dummy" presStyleCnt="0"/>
      <dgm:spPr/>
    </dgm:pt>
    <dgm:pt modelId="{2807E7F0-0E3B-4693-A36E-5C131675CA3C}" type="pres">
      <dgm:prSet presAssocID="{3807B4BC-EC2F-41A3-87CD-1BDE4834DFF6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08CD76D-B43E-4EBF-81AA-AEB4E66BE8A8}" type="pres">
      <dgm:prSet presAssocID="{F55AD092-43F5-48C4-A886-A1E39F0F525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3FF60-CABE-4FB0-8866-1FED563FB32F}" type="pres">
      <dgm:prSet presAssocID="{F55AD092-43F5-48C4-A886-A1E39F0F525F}" presName="dummy" presStyleCnt="0"/>
      <dgm:spPr/>
    </dgm:pt>
    <dgm:pt modelId="{63AE53A5-7A34-487C-A6F7-14CA1B9E7C27}" type="pres">
      <dgm:prSet presAssocID="{970E2D95-C38B-4D57-85DA-35BC4A821835}" presName="sibTrans" presStyleLbl="sibTrans2D1" presStyleIdx="1" presStyleCnt="4"/>
      <dgm:spPr/>
      <dgm:t>
        <a:bodyPr/>
        <a:lstStyle/>
        <a:p>
          <a:endParaRPr lang="en-US"/>
        </a:p>
      </dgm:t>
    </dgm:pt>
    <dgm:pt modelId="{FFD7FA97-F812-44A1-9631-DDE8B26B7B7A}" type="pres">
      <dgm:prSet presAssocID="{F889E4E3-6AAB-408B-A8FE-395C6F807CD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95209-FA18-4F74-A01C-5AE0EDD44BAD}" type="pres">
      <dgm:prSet presAssocID="{F889E4E3-6AAB-408B-A8FE-395C6F807CD5}" presName="dummy" presStyleCnt="0"/>
      <dgm:spPr/>
    </dgm:pt>
    <dgm:pt modelId="{45E7C770-75BF-4A12-A8B4-513165B99310}" type="pres">
      <dgm:prSet presAssocID="{86679B3E-4FA6-4C36-B06C-A68AE80CE41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8BAFBFE4-9AC3-4939-AF41-F8EBDA8E0FC1}" type="pres">
      <dgm:prSet presAssocID="{87D97AA4-2130-4893-BAD5-DE646D7E6E7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8FD362-2158-4080-ADCC-D6823351D4A1}" type="pres">
      <dgm:prSet presAssocID="{87D97AA4-2130-4893-BAD5-DE646D7E6E78}" presName="dummy" presStyleCnt="0"/>
      <dgm:spPr/>
    </dgm:pt>
    <dgm:pt modelId="{FA8BC0B2-925D-42AF-B37F-22210FCBFDED}" type="pres">
      <dgm:prSet presAssocID="{40A459DE-AFA3-41FB-9848-30523D5E65B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C5E7DA91-C8B6-4D20-AC2D-06EA76410A32}" type="presOf" srcId="{F889E4E3-6AAB-408B-A8FE-395C6F807CD5}" destId="{FFD7FA97-F812-44A1-9631-DDE8B26B7B7A}" srcOrd="0" destOrd="0" presId="urn:microsoft.com/office/officeart/2005/8/layout/radial6"/>
    <dgm:cxn modelId="{005EB6FC-69A9-43DA-86FC-A5E1CAE96B80}" type="presOf" srcId="{87D97AA4-2130-4893-BAD5-DE646D7E6E78}" destId="{8BAFBFE4-9AC3-4939-AF41-F8EBDA8E0FC1}" srcOrd="0" destOrd="0" presId="urn:microsoft.com/office/officeart/2005/8/layout/radial6"/>
    <dgm:cxn modelId="{5E8979C3-358D-41F0-B8F3-F9FCDADC4CCD}" srcId="{8DDE7907-D270-4CFF-8452-E3DCDE24C9DD}" destId="{F55AD092-43F5-48C4-A886-A1E39F0F525F}" srcOrd="1" destOrd="0" parTransId="{0BD6F5F2-8286-4A37-8814-71BAF4491202}" sibTransId="{970E2D95-C38B-4D57-85DA-35BC4A821835}"/>
    <dgm:cxn modelId="{FFC8ADD9-6CBD-434D-ABDA-3941A6E552E5}" srcId="{8DDE7907-D270-4CFF-8452-E3DCDE24C9DD}" destId="{F889E4E3-6AAB-408B-A8FE-395C6F807CD5}" srcOrd="2" destOrd="0" parTransId="{70D15667-34AB-46A7-80E9-42C75AC202F1}" sibTransId="{86679B3E-4FA6-4C36-B06C-A68AE80CE413}"/>
    <dgm:cxn modelId="{02E7B9F7-45EB-4EBB-8FDB-59666CC13F3C}" type="presOf" srcId="{F8F0554F-4D93-4150-9728-7B54D8741CC9}" destId="{B7F4735F-6EA7-49B4-899C-F311A9E0B2A2}" srcOrd="0" destOrd="0" presId="urn:microsoft.com/office/officeart/2005/8/layout/radial6"/>
    <dgm:cxn modelId="{EF0A916E-0B4B-4B56-BF0B-FCFADF8986D1}" type="presOf" srcId="{F55AD092-43F5-48C4-A886-A1E39F0F525F}" destId="{008CD76D-B43E-4EBF-81AA-AEB4E66BE8A8}" srcOrd="0" destOrd="0" presId="urn:microsoft.com/office/officeart/2005/8/layout/radial6"/>
    <dgm:cxn modelId="{70E349E8-879F-4BB4-99AF-E537EDCE11AB}" srcId="{8DDE7907-D270-4CFF-8452-E3DCDE24C9DD}" destId="{87D97AA4-2130-4893-BAD5-DE646D7E6E78}" srcOrd="3" destOrd="0" parTransId="{BAB1ABD9-C171-4C1C-B633-1522C0A44518}" sibTransId="{40A459DE-AFA3-41FB-9848-30523D5E65BC}"/>
    <dgm:cxn modelId="{4FB1337E-BE46-42A1-9500-C211940B97D2}" type="presOf" srcId="{3807B4BC-EC2F-41A3-87CD-1BDE4834DFF6}" destId="{2807E7F0-0E3B-4693-A36E-5C131675CA3C}" srcOrd="0" destOrd="0" presId="urn:microsoft.com/office/officeart/2005/8/layout/radial6"/>
    <dgm:cxn modelId="{7B02EE30-BB1D-41C2-AEF1-46CCF7D89CFF}" srcId="{F8F0554F-4D93-4150-9728-7B54D8741CC9}" destId="{8DDE7907-D270-4CFF-8452-E3DCDE24C9DD}" srcOrd="0" destOrd="0" parTransId="{52400AC6-D95A-4B56-8277-AA3FA2F72AEE}" sibTransId="{4006EDEE-E8C7-488E-80B9-B883CA16642E}"/>
    <dgm:cxn modelId="{702C975B-61BE-4B0F-B24B-72D1089498C6}" type="presOf" srcId="{D9C02DA3-C6B7-4D93-8991-1C07FDEDC3DB}" destId="{D9D4D7BA-BA6D-4356-875A-E65D17B87A66}" srcOrd="0" destOrd="0" presId="urn:microsoft.com/office/officeart/2005/8/layout/radial6"/>
    <dgm:cxn modelId="{5776FBEE-31BA-417C-A3A2-BC6420F41EC5}" type="presOf" srcId="{8DDE7907-D270-4CFF-8452-E3DCDE24C9DD}" destId="{81666E2B-110E-493A-8A8B-4A625467E8AF}" srcOrd="0" destOrd="0" presId="urn:microsoft.com/office/officeart/2005/8/layout/radial6"/>
    <dgm:cxn modelId="{ED10B140-DD88-4111-8DB6-333585FF601C}" type="presOf" srcId="{970E2D95-C38B-4D57-85DA-35BC4A821835}" destId="{63AE53A5-7A34-487C-A6F7-14CA1B9E7C27}" srcOrd="0" destOrd="0" presId="urn:microsoft.com/office/officeart/2005/8/layout/radial6"/>
    <dgm:cxn modelId="{B01885BD-E909-4ACA-B181-205083A65A78}" srcId="{8DDE7907-D270-4CFF-8452-E3DCDE24C9DD}" destId="{D9C02DA3-C6B7-4D93-8991-1C07FDEDC3DB}" srcOrd="0" destOrd="0" parTransId="{30999BD7-932C-44D0-933E-D99AA72DB035}" sibTransId="{3807B4BC-EC2F-41A3-87CD-1BDE4834DFF6}"/>
    <dgm:cxn modelId="{73529D7C-1A80-4A76-A63E-E718A9F2EBD0}" type="presOf" srcId="{86679B3E-4FA6-4C36-B06C-A68AE80CE413}" destId="{45E7C770-75BF-4A12-A8B4-513165B99310}" srcOrd="0" destOrd="0" presId="urn:microsoft.com/office/officeart/2005/8/layout/radial6"/>
    <dgm:cxn modelId="{DBABB12D-0E2E-40F0-A11E-700F4271288E}" type="presOf" srcId="{40A459DE-AFA3-41FB-9848-30523D5E65BC}" destId="{FA8BC0B2-925D-42AF-B37F-22210FCBFDED}" srcOrd="0" destOrd="0" presId="urn:microsoft.com/office/officeart/2005/8/layout/radial6"/>
    <dgm:cxn modelId="{28732EBE-EE89-4B75-B767-F1E934ED9A1D}" type="presParOf" srcId="{B7F4735F-6EA7-49B4-899C-F311A9E0B2A2}" destId="{81666E2B-110E-493A-8A8B-4A625467E8AF}" srcOrd="0" destOrd="0" presId="urn:microsoft.com/office/officeart/2005/8/layout/radial6"/>
    <dgm:cxn modelId="{8F29BCAB-2A51-4955-87A7-7495549DB0D8}" type="presParOf" srcId="{B7F4735F-6EA7-49B4-899C-F311A9E0B2A2}" destId="{D9D4D7BA-BA6D-4356-875A-E65D17B87A66}" srcOrd="1" destOrd="0" presId="urn:microsoft.com/office/officeart/2005/8/layout/radial6"/>
    <dgm:cxn modelId="{A38209ED-77CA-4154-8B69-FE5BFCB3F067}" type="presParOf" srcId="{B7F4735F-6EA7-49B4-899C-F311A9E0B2A2}" destId="{CD68F9A7-5BD4-4112-9823-9EAB81409FCD}" srcOrd="2" destOrd="0" presId="urn:microsoft.com/office/officeart/2005/8/layout/radial6"/>
    <dgm:cxn modelId="{539DF5AC-6B8B-4C82-A4D7-327775C3F0E3}" type="presParOf" srcId="{B7F4735F-6EA7-49B4-899C-F311A9E0B2A2}" destId="{2807E7F0-0E3B-4693-A36E-5C131675CA3C}" srcOrd="3" destOrd="0" presId="urn:microsoft.com/office/officeart/2005/8/layout/radial6"/>
    <dgm:cxn modelId="{54C40A23-4459-4DA7-A493-D73F1F4AE344}" type="presParOf" srcId="{B7F4735F-6EA7-49B4-899C-F311A9E0B2A2}" destId="{008CD76D-B43E-4EBF-81AA-AEB4E66BE8A8}" srcOrd="4" destOrd="0" presId="urn:microsoft.com/office/officeart/2005/8/layout/radial6"/>
    <dgm:cxn modelId="{043A8458-F43E-4CC0-AD72-4B6F7D1756E6}" type="presParOf" srcId="{B7F4735F-6EA7-49B4-899C-F311A9E0B2A2}" destId="{E4C3FF60-CABE-4FB0-8866-1FED563FB32F}" srcOrd="5" destOrd="0" presId="urn:microsoft.com/office/officeart/2005/8/layout/radial6"/>
    <dgm:cxn modelId="{B94F7222-5BA7-44B5-A677-E728DE527D00}" type="presParOf" srcId="{B7F4735F-6EA7-49B4-899C-F311A9E0B2A2}" destId="{63AE53A5-7A34-487C-A6F7-14CA1B9E7C27}" srcOrd="6" destOrd="0" presId="urn:microsoft.com/office/officeart/2005/8/layout/radial6"/>
    <dgm:cxn modelId="{B780EB36-0564-4A21-B6F6-13A1BDD0B41E}" type="presParOf" srcId="{B7F4735F-6EA7-49B4-899C-F311A9E0B2A2}" destId="{FFD7FA97-F812-44A1-9631-DDE8B26B7B7A}" srcOrd="7" destOrd="0" presId="urn:microsoft.com/office/officeart/2005/8/layout/radial6"/>
    <dgm:cxn modelId="{4C828349-38D6-4C80-A8D9-50C3BCB16B05}" type="presParOf" srcId="{B7F4735F-6EA7-49B4-899C-F311A9E0B2A2}" destId="{6DC95209-FA18-4F74-A01C-5AE0EDD44BAD}" srcOrd="8" destOrd="0" presId="urn:microsoft.com/office/officeart/2005/8/layout/radial6"/>
    <dgm:cxn modelId="{0DC88773-E28B-4AEC-8B40-92D70B799C29}" type="presParOf" srcId="{B7F4735F-6EA7-49B4-899C-F311A9E0B2A2}" destId="{45E7C770-75BF-4A12-A8B4-513165B99310}" srcOrd="9" destOrd="0" presId="urn:microsoft.com/office/officeart/2005/8/layout/radial6"/>
    <dgm:cxn modelId="{719097B1-0D6B-42FB-A004-5C086C3BEC87}" type="presParOf" srcId="{B7F4735F-6EA7-49B4-899C-F311A9E0B2A2}" destId="{8BAFBFE4-9AC3-4939-AF41-F8EBDA8E0FC1}" srcOrd="10" destOrd="0" presId="urn:microsoft.com/office/officeart/2005/8/layout/radial6"/>
    <dgm:cxn modelId="{6593A2DC-8D3F-4BFC-8287-95C2271ED38F}" type="presParOf" srcId="{B7F4735F-6EA7-49B4-899C-F311A9E0B2A2}" destId="{FD8FD362-2158-4080-ADCC-D6823351D4A1}" srcOrd="11" destOrd="0" presId="urn:microsoft.com/office/officeart/2005/8/layout/radial6"/>
    <dgm:cxn modelId="{DA7315BE-DE6D-4E48-83D6-6ADDF75F03C6}" type="presParOf" srcId="{B7F4735F-6EA7-49B4-899C-F311A9E0B2A2}" destId="{FA8BC0B2-925D-42AF-B37F-22210FCBFDE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6057C-B937-4C17-83EE-1379B4801F9C}">
      <dsp:nvSpPr>
        <dsp:cNvPr id="0" name=""/>
        <dsp:cNvSpPr/>
      </dsp:nvSpPr>
      <dsp:spPr>
        <a:xfrm>
          <a:off x="323213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C04B55-2E20-EA49-99DE-2FB80CE0AF66}">
      <dsp:nvSpPr>
        <dsp:cNvPr id="0" name=""/>
        <dsp:cNvSpPr/>
      </dsp:nvSpPr>
      <dsp:spPr>
        <a:xfrm>
          <a:off x="1036505" y="3365506"/>
          <a:ext cx="166555" cy="16655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542120-FC04-CF45-837C-231B95324539}">
      <dsp:nvSpPr>
        <dsp:cNvPr id="0" name=""/>
        <dsp:cNvSpPr/>
      </dsp:nvSpPr>
      <dsp:spPr>
        <a:xfrm>
          <a:off x="1119783" y="3448783"/>
          <a:ext cx="1238303" cy="10771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254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Personal Trainer</a:t>
          </a:r>
          <a:endParaRPr lang="en-US" sz="1600" kern="1200" dirty="0"/>
        </a:p>
      </dsp:txBody>
      <dsp:txXfrm>
        <a:off x="1119783" y="3448783"/>
        <a:ext cx="1238303" cy="1077179"/>
      </dsp:txXfrm>
    </dsp:sp>
    <dsp:sp modelId="{7FF061E2-A98B-C744-95D5-1433A2C5F2B5}">
      <dsp:nvSpPr>
        <dsp:cNvPr id="0" name=""/>
        <dsp:cNvSpPr/>
      </dsp:nvSpPr>
      <dsp:spPr>
        <a:xfrm>
          <a:off x="2213255" y="2312767"/>
          <a:ext cx="289661" cy="2896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88C03-393D-044F-A9F6-CC45A55B3995}">
      <dsp:nvSpPr>
        <dsp:cNvPr id="0" name=""/>
        <dsp:cNvSpPr/>
      </dsp:nvSpPr>
      <dsp:spPr>
        <a:xfrm>
          <a:off x="2358086" y="2457597"/>
          <a:ext cx="1520723" cy="2068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486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Motorola Mobility (Intern)</a:t>
          </a:r>
          <a:endParaRPr lang="en-US" sz="1600" kern="1200" dirty="0"/>
        </a:p>
      </dsp:txBody>
      <dsp:txXfrm>
        <a:off x="2358086" y="2457597"/>
        <a:ext cx="1520723" cy="2068365"/>
      </dsp:txXfrm>
    </dsp:sp>
    <dsp:sp modelId="{FD9F5C59-9A84-5A43-87B2-587D2EBA07EB}">
      <dsp:nvSpPr>
        <dsp:cNvPr id="0" name=""/>
        <dsp:cNvSpPr/>
      </dsp:nvSpPr>
      <dsp:spPr>
        <a:xfrm>
          <a:off x="3715875" y="1537017"/>
          <a:ext cx="383801" cy="3838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E469FB-E2D3-E546-9009-8B93F8E375D6}">
      <dsp:nvSpPr>
        <dsp:cNvPr id="0" name=""/>
        <dsp:cNvSpPr/>
      </dsp:nvSpPr>
      <dsp:spPr>
        <a:xfrm>
          <a:off x="3907776" y="1728917"/>
          <a:ext cx="1520723" cy="27970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369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Salesforce.com</a:t>
          </a:r>
          <a:endParaRPr lang="en-US" sz="1600" kern="1200" dirty="0"/>
        </a:p>
      </dsp:txBody>
      <dsp:txXfrm>
        <a:off x="3907776" y="1728917"/>
        <a:ext cx="1520723" cy="2797045"/>
      </dsp:txXfrm>
    </dsp:sp>
    <dsp:sp modelId="{D2998932-6683-5144-9181-7DCAEAB29B29}">
      <dsp:nvSpPr>
        <dsp:cNvPr id="0" name=""/>
        <dsp:cNvSpPr/>
      </dsp:nvSpPr>
      <dsp:spPr>
        <a:xfrm>
          <a:off x="5352463" y="1023772"/>
          <a:ext cx="514149" cy="5141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110A63-692F-7546-8B07-96A657742FBA}">
      <dsp:nvSpPr>
        <dsp:cNvPr id="0" name=""/>
        <dsp:cNvSpPr/>
      </dsp:nvSpPr>
      <dsp:spPr>
        <a:xfrm>
          <a:off x="5156628" y="1142995"/>
          <a:ext cx="3072971" cy="3245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2437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             CEO: GenYrator</a:t>
          </a:r>
          <a:endParaRPr lang="en-US" sz="1600" kern="1200" dirty="0"/>
        </a:p>
      </dsp:txBody>
      <dsp:txXfrm>
        <a:off x="5156628" y="1142995"/>
        <a:ext cx="3072971" cy="32451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BC0B2-925D-42AF-B37F-22210FCBFDED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7C770-75BF-4A12-A8B4-513165B99310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E53A5-7A34-487C-A6F7-14CA1B9E7C27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07E7F0-0E3B-4693-A36E-5C131675CA3C}">
      <dsp:nvSpPr>
        <dsp:cNvPr id="0" name=""/>
        <dsp:cNvSpPr/>
      </dsp:nvSpPr>
      <dsp:spPr>
        <a:xfrm>
          <a:off x="2373658" y="521839"/>
          <a:ext cx="3482283" cy="3482283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666E2B-110E-493A-8A8B-4A625467E8AF}">
      <dsp:nvSpPr>
        <dsp:cNvPr id="0" name=""/>
        <dsp:cNvSpPr/>
      </dsp:nvSpPr>
      <dsp:spPr>
        <a:xfrm>
          <a:off x="3313137" y="1461318"/>
          <a:ext cx="1603325" cy="16033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CEO</a:t>
          </a:r>
          <a:endParaRPr lang="en-US" sz="4700" kern="1200" dirty="0"/>
        </a:p>
      </dsp:txBody>
      <dsp:txXfrm>
        <a:off x="3547939" y="1696120"/>
        <a:ext cx="1133721" cy="1133721"/>
      </dsp:txXfrm>
    </dsp:sp>
    <dsp:sp modelId="{D9D4D7BA-BA6D-4356-875A-E65D17B87A66}">
      <dsp:nvSpPr>
        <dsp:cNvPr id="0" name=""/>
        <dsp:cNvSpPr/>
      </dsp:nvSpPr>
      <dsp:spPr>
        <a:xfrm>
          <a:off x="3553636" y="1079"/>
          <a:ext cx="1122327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Investor	</a:t>
          </a:r>
        </a:p>
      </dsp:txBody>
      <dsp:txXfrm>
        <a:off x="3717997" y="165440"/>
        <a:ext cx="793605" cy="793605"/>
      </dsp:txXfrm>
    </dsp:sp>
    <dsp:sp modelId="{008CD76D-B43E-4EBF-81AA-AEB4E66BE8A8}">
      <dsp:nvSpPr>
        <dsp:cNvPr id="0" name=""/>
        <dsp:cNvSpPr/>
      </dsp:nvSpPr>
      <dsp:spPr>
        <a:xfrm>
          <a:off x="5254373" y="1701817"/>
          <a:ext cx="1122327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Team</a:t>
          </a:r>
          <a:endParaRPr lang="en-US" sz="1500" kern="1200" dirty="0"/>
        </a:p>
      </dsp:txBody>
      <dsp:txXfrm>
        <a:off x="5418734" y="1866178"/>
        <a:ext cx="793605" cy="793605"/>
      </dsp:txXfrm>
    </dsp:sp>
    <dsp:sp modelId="{FFD7FA97-F812-44A1-9631-DDE8B26B7B7A}">
      <dsp:nvSpPr>
        <dsp:cNvPr id="0" name=""/>
        <dsp:cNvSpPr/>
      </dsp:nvSpPr>
      <dsp:spPr>
        <a:xfrm>
          <a:off x="3553636" y="3402555"/>
          <a:ext cx="1122327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Company</a:t>
          </a:r>
          <a:endParaRPr lang="en-US" sz="1500" kern="1200" dirty="0"/>
        </a:p>
      </dsp:txBody>
      <dsp:txXfrm>
        <a:off x="3717997" y="3566916"/>
        <a:ext cx="793605" cy="793605"/>
      </dsp:txXfrm>
    </dsp:sp>
    <dsp:sp modelId="{8BAFBFE4-9AC3-4939-AF41-F8EBDA8E0FC1}">
      <dsp:nvSpPr>
        <dsp:cNvPr id="0" name=""/>
        <dsp:cNvSpPr/>
      </dsp:nvSpPr>
      <dsp:spPr>
        <a:xfrm>
          <a:off x="1852898" y="1701817"/>
          <a:ext cx="1122327" cy="1122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Customer</a:t>
          </a:r>
          <a:endParaRPr lang="en-US" sz="1500" kern="1200" dirty="0"/>
        </a:p>
      </dsp:txBody>
      <dsp:txXfrm>
        <a:off x="2017259" y="1866178"/>
        <a:ext cx="793605" cy="793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0AA8B-C0B0-49DC-A79B-CAEEBBCE26C0}" type="datetimeFigureOut">
              <a:rPr lang="en-US" smtClean="0"/>
              <a:pPr/>
              <a:t>10/28/14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29F3F-0E87-40EC-BFBE-C0725E033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58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may use this chart to describe your journey to the current career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41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this graph</a:t>
            </a:r>
            <a:r>
              <a:rPr lang="en-US" baseline="0" dirty="0" smtClean="0"/>
              <a:t> to give more description of your role specifically (responsibilities, typical work week, direct reports,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398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864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29F3F-0E87-40EC-BFBE-C0725E033E1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7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10/28/14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10/28/14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10/28/14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10/28/14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10/28/14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10/28/14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10/28/14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10/28/14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10/28/14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10/28/14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95D2-AE44-4374-A884-1A794EA1BC3F}" type="datetimeFigureOut">
              <a:rPr lang="en-US" smtClean="0"/>
              <a:pPr/>
              <a:t>10/28/14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E295D2-AE44-4374-A884-1A794EA1BC3F}" type="datetimeFigureOut">
              <a:rPr lang="en-US" smtClean="0"/>
              <a:pPr/>
              <a:t>10/28/14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563B19-5B2B-4AAC-A66D-8FF7C83E88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9665" y="1295400"/>
            <a:ext cx="9144000" cy="2895601"/>
          </a:xfrm>
        </p:spPr>
        <p:txBody>
          <a:bodyPr/>
          <a:lstStyle/>
          <a:p>
            <a:r>
              <a:rPr lang="en-US" sz="7200" dirty="0" smtClean="0">
                <a:latin typeface="Bauhaus 93" pitchFamily="82" charset="0"/>
              </a:rPr>
              <a:t>Sean Nasiri</a:t>
            </a:r>
            <a:br>
              <a:rPr lang="en-US" sz="7200" dirty="0" smtClean="0">
                <a:latin typeface="Bauhaus 93" pitchFamily="82" charset="0"/>
              </a:rPr>
            </a:br>
            <a:r>
              <a:rPr lang="en-US" sz="7200" dirty="0" smtClean="0">
                <a:latin typeface="Bauhaus 93" pitchFamily="82" charset="0"/>
              </a:rPr>
              <a:t>07/04/1989</a:t>
            </a:r>
            <a:br>
              <a:rPr lang="en-US" sz="7200" dirty="0" smtClean="0">
                <a:latin typeface="Bauhaus 93" pitchFamily="82" charset="0"/>
              </a:rPr>
            </a:br>
            <a:r>
              <a:rPr lang="en-US" sz="7200" dirty="0" smtClean="0">
                <a:latin typeface="Bauhaus 93" pitchFamily="82" charset="0"/>
              </a:rPr>
              <a:t>GenYrator</a:t>
            </a:r>
            <a:endParaRPr lang="en-US" sz="7200" dirty="0">
              <a:latin typeface="Bauhaus 93" pitchFamily="8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6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JC College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12" name="Picture 11" descr="De Anza F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00200"/>
            <a:ext cx="6502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55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9753"/>
          </a:xfrm>
        </p:spPr>
        <p:txBody>
          <a:bodyPr/>
          <a:lstStyle/>
          <a:p>
            <a:r>
              <a:rPr lang="en-US" dirty="0" smtClean="0"/>
              <a:t>I attended college/grad school  in BLANK CITY, STATE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5667">
            <a:off x="6067311" y="540166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209800"/>
            <a:ext cx="5562600" cy="417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61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Favorite classes 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dirty="0" smtClean="0"/>
              <a:t>Least favorite classes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Major Classes:</a:t>
            </a:r>
          </a:p>
          <a:p>
            <a:pPr lvl="1"/>
            <a:r>
              <a:rPr lang="en-US" dirty="0"/>
              <a:t>If you don</a:t>
            </a:r>
            <a:r>
              <a:rPr lang="fr-FR" dirty="0"/>
              <a:t>’</a:t>
            </a:r>
            <a:r>
              <a:rPr lang="en-US" dirty="0"/>
              <a:t>t love it, leave it</a:t>
            </a:r>
            <a:r>
              <a:rPr lang="en-US" dirty="0" smtClean="0"/>
              <a:t>!</a:t>
            </a:r>
            <a:endParaRPr lang="en-US" dirty="0" smtClean="0"/>
          </a:p>
          <a:p>
            <a:r>
              <a:rPr lang="en-US" dirty="0" smtClean="0"/>
              <a:t>Entrepreneurship and Management</a:t>
            </a:r>
          </a:p>
          <a:p>
            <a:r>
              <a:rPr lang="en-US" dirty="0" smtClean="0"/>
              <a:t>Small Classes with Group Projects</a:t>
            </a:r>
          </a:p>
          <a:p>
            <a:r>
              <a:rPr lang="en-US" dirty="0" smtClean="0"/>
              <a:t>Philosophy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Bad Teachers</a:t>
            </a:r>
          </a:p>
          <a:p>
            <a:r>
              <a:rPr lang="en-US" dirty="0" smtClean="0"/>
              <a:t>Busy Work</a:t>
            </a:r>
          </a:p>
          <a:p>
            <a:r>
              <a:rPr lang="en-US" dirty="0" smtClean="0"/>
              <a:t>Art/History</a:t>
            </a:r>
          </a:p>
          <a:p>
            <a:r>
              <a:rPr lang="en-US" dirty="0" smtClean="0"/>
              <a:t>Anything on Fridays…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468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College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9" name="Content Placeholder 1" descr="USC Football.jp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8" r="11268"/>
          <a:stretch>
            <a:fillRect/>
          </a:stretch>
        </p:blipFill>
        <p:spPr>
          <a:xfrm>
            <a:off x="1981200" y="1600200"/>
            <a:ext cx="5181600" cy="5017477"/>
          </a:xfrm>
        </p:spPr>
      </p:pic>
    </p:spTree>
    <p:extLst>
      <p:ext uri="{BB962C8B-B14F-4D97-AF65-F5344CB8AC3E}">
        <p14:creationId xmlns:p14="http://schemas.microsoft.com/office/powerpoint/2010/main" val="1039759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 Path</a:t>
            </a:r>
            <a:endParaRPr lang="en-US" dirty="0">
              <a:latin typeface="Bauhaus 93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59718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2448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3175197"/>
            <a:ext cx="1446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Company pic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38856" y="4591665"/>
            <a:ext cx="1679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Company pic #2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4789" y="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2" name="Picture 1" descr="Corpor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47800"/>
            <a:ext cx="4229100" cy="4229100"/>
          </a:xfrm>
          <a:prstGeom prst="rect">
            <a:avLst/>
          </a:prstGeom>
        </p:spPr>
      </p:pic>
      <p:pic>
        <p:nvPicPr>
          <p:cNvPr id="3" name="Picture 2" descr="Kairo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4114800" cy="4267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95233" y="6013005"/>
            <a:ext cx="1445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Entrepreneur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48400" y="6019800"/>
            <a:ext cx="1136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Corporate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28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Career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9" name="Picture 8" descr="Veni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8800"/>
            <a:ext cx="3860800" cy="2895600"/>
          </a:xfrm>
          <a:prstGeom prst="rect">
            <a:avLst/>
          </a:prstGeom>
        </p:spPr>
      </p:pic>
      <p:pic>
        <p:nvPicPr>
          <p:cNvPr id="10" name="Picture 9" descr="Olympic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828800"/>
            <a:ext cx="3505200" cy="2895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57600" y="5715000"/>
            <a:ext cx="1836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Balance!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110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264500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Current Role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927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ACADEMIC EXERCISE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now spend several minutes discussing the day’s academic module and how it is relevant in the ‘real world’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016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QUESTION AND ANSWER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4098" name="Picture 2" descr="C:\Users\stephen.minix\AppData\Local\Microsoft\Windows\Temporary Internet Files\Content.IE5\H06GTAOS\MC90038544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826" y="1600200"/>
            <a:ext cx="633634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185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INTRODUCTION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 name </a:t>
            </a:r>
            <a:r>
              <a:rPr lang="en-US" dirty="0" smtClean="0"/>
              <a:t>is Sean Nasiri and I am 25yrs old</a:t>
            </a:r>
            <a:endParaRPr lang="en-US" dirty="0" smtClean="0"/>
          </a:p>
          <a:p>
            <a:r>
              <a:rPr lang="en-US" dirty="0" smtClean="0"/>
              <a:t>I am Co-founder of GenYrator</a:t>
            </a:r>
          </a:p>
          <a:p>
            <a:r>
              <a:rPr lang="en-US" dirty="0" smtClean="0"/>
              <a:t>A startup that helps other startups get to the next level!</a:t>
            </a:r>
            <a:endParaRPr lang="en-US" dirty="0"/>
          </a:p>
          <a:p>
            <a:r>
              <a:rPr lang="en-US" dirty="0" smtClean="0"/>
              <a:t>As Co-Founder and CEO</a:t>
            </a:r>
          </a:p>
          <a:p>
            <a:r>
              <a:rPr lang="en-US" dirty="0" smtClean="0"/>
              <a:t>I RUN things!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83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640826" y="201192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marL="0" indent="0" algn="ctr">
              <a:buFont typeface="Arial" pitchFamily="34" charset="0"/>
              <a:buNone/>
            </a:pPr>
            <a:endParaRPr lang="en-US" dirty="0" smtClean="0"/>
          </a:p>
          <a:p>
            <a:pPr marL="0" indent="0" algn="ctr">
              <a:buFont typeface="Arial" pitchFamily="34" charset="0"/>
              <a:buNone/>
            </a:pPr>
            <a:endParaRPr lang="en-US" dirty="0" smtClean="0"/>
          </a:p>
          <a:p>
            <a:pPr marL="0" indent="0" algn="ctr">
              <a:buFont typeface="Arial" pitchFamily="34" charset="0"/>
              <a:buNone/>
            </a:pPr>
            <a:endParaRPr lang="en-US" dirty="0" smtClean="0"/>
          </a:p>
          <a:p>
            <a:pPr marL="0" indent="0" algn="ctr">
              <a:buFont typeface="Arial" pitchFamily="34" charset="0"/>
              <a:buNone/>
            </a:pPr>
            <a:endParaRPr lang="en-US" dirty="0" smtClean="0"/>
          </a:p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Me at 7. </a:t>
            </a:r>
            <a:endParaRPr lang="en-US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01192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marL="0" indent="0" algn="ctr">
              <a:buFont typeface="Arial" pitchFamily="34" charset="0"/>
              <a:buNone/>
            </a:pPr>
            <a:endParaRPr lang="en-US" dirty="0" smtClean="0"/>
          </a:p>
          <a:p>
            <a:pPr marL="0" indent="0" algn="ctr">
              <a:buFont typeface="Arial" pitchFamily="34" charset="0"/>
              <a:buNone/>
            </a:pPr>
            <a:endParaRPr lang="en-US" dirty="0" smtClean="0"/>
          </a:p>
          <a:p>
            <a:pPr marL="0" indent="0" algn="ctr">
              <a:buFont typeface="Arial" pitchFamily="34" charset="0"/>
              <a:buNone/>
            </a:pPr>
            <a:endParaRPr lang="en-US" dirty="0" smtClean="0"/>
          </a:p>
          <a:p>
            <a:pPr marL="0" indent="0" algn="ctr">
              <a:buFont typeface="Arial" pitchFamily="34" charset="0"/>
              <a:buNone/>
            </a:pPr>
            <a:endParaRPr lang="en-US" dirty="0" smtClean="0"/>
          </a:p>
          <a:p>
            <a:pPr marL="0" indent="0" algn="ctr">
              <a:buFont typeface="Arial" pitchFamily="34" charset="0"/>
              <a:buNone/>
            </a:pPr>
            <a:endParaRPr lang="en-US" dirty="0" smtClean="0"/>
          </a:p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Me at 5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latin typeface="Bauhaus 93" pitchFamily="82" charset="0"/>
              </a:rPr>
              <a:t>Early</a:t>
            </a:r>
            <a:r>
              <a:rPr lang="en-US" dirty="0" smtClean="0"/>
              <a:t> Years…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I was born in </a:t>
            </a:r>
            <a:r>
              <a:rPr lang="en-US" dirty="0" smtClean="0"/>
              <a:t>1989 and </a:t>
            </a:r>
            <a:r>
              <a:rPr lang="en-US" dirty="0" smtClean="0"/>
              <a:t>raised </a:t>
            </a:r>
            <a:r>
              <a:rPr lang="en-US" dirty="0" smtClean="0"/>
              <a:t>in The Bay AREAAA</a:t>
            </a: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4" name="Content Placeholder 3" descr="Kid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2" r="16512"/>
          <a:stretch>
            <a:fillRect/>
          </a:stretch>
        </p:blipFill>
        <p:spPr>
          <a:xfrm>
            <a:off x="609600" y="2133600"/>
            <a:ext cx="3291840" cy="3686562"/>
          </a:xfrm>
        </p:spPr>
      </p:pic>
      <p:pic>
        <p:nvPicPr>
          <p:cNvPr id="11" name="Content Placeholder 10" descr="Young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8" r="16538"/>
          <a:stretch>
            <a:fillRect/>
          </a:stretch>
        </p:blipFill>
        <p:spPr>
          <a:xfrm>
            <a:off x="4648200" y="2133600"/>
            <a:ext cx="3657600" cy="3733800"/>
          </a:xfrm>
        </p:spPr>
      </p:pic>
    </p:spTree>
    <p:extLst>
      <p:ext uri="{BB962C8B-B14F-4D97-AF65-F5344CB8AC3E}">
        <p14:creationId xmlns:p14="http://schemas.microsoft.com/office/powerpoint/2010/main" val="2091753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dirty="0" smtClean="0"/>
              <a:t>More </a:t>
            </a:r>
            <a:r>
              <a:rPr lang="en-US" dirty="0" smtClean="0">
                <a:latin typeface="Bauhaus 93" pitchFamily="82" charset="0"/>
              </a:rPr>
              <a:t>Early</a:t>
            </a:r>
            <a:r>
              <a:rPr lang="en-US" dirty="0" smtClean="0"/>
              <a:t> Years…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85" y="2350265"/>
            <a:ext cx="4035829" cy="302583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98" y="2350265"/>
            <a:ext cx="4035829" cy="3025833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01192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 algn="ctr">
              <a:buFont typeface="Arial" pitchFamily="34" charset="0"/>
              <a:buNone/>
            </a:pPr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0826" y="2011928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dirty="0" err="1" smtClean="0"/>
              <a:t>Sophmore</a:t>
            </a:r>
            <a:r>
              <a:rPr lang="en-US" dirty="0" smtClean="0"/>
              <a:t> Year HS</a:t>
            </a: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2954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Getting Older</a:t>
            </a:r>
            <a:endParaRPr lang="en-US" dirty="0"/>
          </a:p>
        </p:txBody>
      </p:sp>
      <p:pic>
        <p:nvPicPr>
          <p:cNvPr id="3" name="Picture 2" descr="Middle Schoo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62200"/>
            <a:ext cx="4114800" cy="3048000"/>
          </a:xfrm>
          <a:prstGeom prst="rect">
            <a:avLst/>
          </a:prstGeom>
        </p:spPr>
      </p:pic>
      <p:pic>
        <p:nvPicPr>
          <p:cNvPr id="10" name="Picture 9" descr="Early H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62200"/>
            <a:ext cx="4038600" cy="307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11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99753"/>
          </a:xfrm>
        </p:spPr>
        <p:txBody>
          <a:bodyPr/>
          <a:lstStyle/>
          <a:p>
            <a:r>
              <a:rPr lang="en-US" dirty="0" smtClean="0"/>
              <a:t>I </a:t>
            </a:r>
            <a:r>
              <a:rPr lang="en-US" dirty="0" smtClean="0"/>
              <a:t>attended Saratoga High school in Silicon Valley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5667">
            <a:off x="6067311" y="540166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pic>
        <p:nvPicPr>
          <p:cNvPr id="4" name="Picture 3" descr="Screen Shot 2014-10-28 at 11.58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62200"/>
            <a:ext cx="4572000" cy="38541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3124200"/>
            <a:ext cx="27940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65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/>
          <a:lstStyle/>
          <a:p>
            <a:r>
              <a:rPr lang="en-US" dirty="0" smtClean="0"/>
              <a:t>As a </a:t>
            </a:r>
            <a:r>
              <a:rPr lang="en-US" dirty="0" smtClean="0"/>
              <a:t>HS student I was not the nices</a:t>
            </a:r>
            <a:r>
              <a:rPr lang="en-US" dirty="0" smtClean="0"/>
              <a:t>t guy aka D-Bag</a:t>
            </a:r>
            <a:endParaRPr lang="en-US" dirty="0" smtClean="0"/>
          </a:p>
          <a:p>
            <a:r>
              <a:rPr lang="en-US" dirty="0" smtClean="0"/>
              <a:t>As </a:t>
            </a:r>
            <a:r>
              <a:rPr lang="en-US" dirty="0" smtClean="0"/>
              <a:t>a HS student I was </a:t>
            </a:r>
            <a:r>
              <a:rPr lang="en-US" dirty="0" smtClean="0"/>
              <a:t>an athlete, class clown, bully, and someone who never lived up to their full potential.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085667">
            <a:off x="6067311" y="5401665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962400"/>
            <a:ext cx="3048000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972232"/>
            <a:ext cx="3048000" cy="228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5920" y="6326514"/>
            <a:ext cx="690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Prom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33484" y="6258232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Beach day in Santa Cruz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  <p:pic>
        <p:nvPicPr>
          <p:cNvPr id="2" name="Picture 1" descr="beer on bu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81400"/>
            <a:ext cx="3403600" cy="2667000"/>
          </a:xfrm>
          <a:prstGeom prst="rect">
            <a:avLst/>
          </a:prstGeom>
        </p:spPr>
      </p:pic>
      <p:pic>
        <p:nvPicPr>
          <p:cNvPr id="8" name="Picture 7" descr="flex beach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581400"/>
            <a:ext cx="33528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416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Football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Fun</a:t>
            </a:r>
            <a:endParaRPr lang="en-US" dirty="0"/>
          </a:p>
        </p:txBody>
      </p:sp>
      <p:pic>
        <p:nvPicPr>
          <p:cNvPr id="2" name="Content Placeholder 1" descr="Football Capt.jp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8" r="15628"/>
          <a:stretch>
            <a:fillRect/>
          </a:stretch>
        </p:blipFill>
        <p:spPr/>
      </p:pic>
      <p:pic>
        <p:nvPicPr>
          <p:cNvPr id="7" name="Content Placeholder 6" descr="Football fun.jpg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8" r="15628"/>
          <a:stretch>
            <a:fillRect/>
          </a:stretch>
        </p:blipFill>
        <p:spPr/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577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1752600"/>
            <a:ext cx="7785881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Bad Kid in a Good Situation….</a:t>
            </a:r>
          </a:p>
          <a:p>
            <a:endParaRPr lang="en-US" sz="2400" dirty="0"/>
          </a:p>
          <a:p>
            <a:pPr marL="571500" indent="-571500">
              <a:buFont typeface="Arial"/>
              <a:buChar char="•"/>
            </a:pPr>
            <a:r>
              <a:rPr lang="en-US" sz="2400" dirty="0" smtClean="0"/>
              <a:t>Unmotivated</a:t>
            </a:r>
          </a:p>
          <a:p>
            <a:pPr marL="571500" indent="-571500">
              <a:buFont typeface="Arial"/>
              <a:buChar char="•"/>
            </a:pPr>
            <a:r>
              <a:rPr lang="en-US" sz="2400" dirty="0" smtClean="0"/>
              <a:t>Limited aspirations</a:t>
            </a:r>
          </a:p>
          <a:p>
            <a:pPr marL="571500" indent="-571500">
              <a:buFont typeface="Arial"/>
              <a:buChar char="•"/>
            </a:pPr>
            <a:r>
              <a:rPr lang="en-US" sz="2400" dirty="0" smtClean="0"/>
              <a:t>Insensitive</a:t>
            </a:r>
          </a:p>
          <a:p>
            <a:pPr marL="571500" indent="-571500">
              <a:buFont typeface="Arial"/>
              <a:buChar char="•"/>
            </a:pPr>
            <a:r>
              <a:rPr lang="en-US" sz="2400" dirty="0" smtClean="0"/>
              <a:t>Troublemaker</a:t>
            </a:r>
          </a:p>
          <a:p>
            <a:pPr marL="571500" indent="-571500">
              <a:buFont typeface="Arial"/>
              <a:buChar char="•"/>
            </a:pPr>
            <a:r>
              <a:rPr lang="en-US" sz="2400" dirty="0" smtClean="0"/>
              <a:t>Jock</a:t>
            </a:r>
          </a:p>
          <a:p>
            <a:pPr marL="571500" indent="-571500">
              <a:buFont typeface="Arial"/>
              <a:buChar char="•"/>
            </a:pPr>
            <a:r>
              <a:rPr lang="en-US" sz="3200" dirty="0" smtClean="0"/>
              <a:t>Misunderstood……  </a:t>
            </a:r>
          </a:p>
          <a:p>
            <a:pPr marL="571500" indent="-571500">
              <a:buFont typeface="Arial"/>
              <a:buChar char="•"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76292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Your Identity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The BOYS</a:t>
            </a:r>
            <a:endParaRPr lang="en-US" dirty="0"/>
          </a:p>
        </p:txBody>
      </p:sp>
      <p:pic>
        <p:nvPicPr>
          <p:cNvPr id="2" name="Content Placeholder 1" descr="hulk.jp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8" r="11268"/>
          <a:stretch>
            <a:fillRect/>
          </a:stretch>
        </p:blipFill>
        <p:spPr/>
      </p:pic>
      <p:pic>
        <p:nvPicPr>
          <p:cNvPr id="7" name="Content Placeholder 6" descr="Promo group.jpg"/>
          <p:cNvPicPr>
            <a:picLocks noGrp="1" noChangeAspect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8" r="11268"/>
          <a:stretch>
            <a:fillRect/>
          </a:stretch>
        </p:blipFill>
        <p:spPr/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4916"/>
            <a:ext cx="8229600" cy="1219200"/>
          </a:xfrm>
        </p:spPr>
        <p:txBody>
          <a:bodyPr/>
          <a:lstStyle/>
          <a:p>
            <a:r>
              <a:rPr lang="en-US" dirty="0" smtClean="0">
                <a:latin typeface="Bauhaus 93" pitchFamily="82" charset="0"/>
              </a:rPr>
              <a:t>HIGH SCHOOL</a:t>
            </a:r>
            <a:endParaRPr lang="en-US" dirty="0"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766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428</TotalTime>
  <Words>328</Words>
  <Application>Microsoft Macintosh PowerPoint</Application>
  <PresentationFormat>On-screen Show (4:3)</PresentationFormat>
  <Paragraphs>133</Paragraphs>
  <Slides>19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Executive</vt:lpstr>
      <vt:lpstr>Sean Nasiri 07/04/1989 GenYrator</vt:lpstr>
      <vt:lpstr>INTRODUCTION</vt:lpstr>
      <vt:lpstr>The Early Years…</vt:lpstr>
      <vt:lpstr>More Early Years…</vt:lpstr>
      <vt:lpstr>HIGH SCHOOL</vt:lpstr>
      <vt:lpstr>HIGH SCHOOL</vt:lpstr>
      <vt:lpstr>HIGH SCHOOL</vt:lpstr>
      <vt:lpstr>HIGH SCHOOL</vt:lpstr>
      <vt:lpstr>HIGH SCHOOL</vt:lpstr>
      <vt:lpstr>JC College</vt:lpstr>
      <vt:lpstr>College</vt:lpstr>
      <vt:lpstr>College</vt:lpstr>
      <vt:lpstr>College</vt:lpstr>
      <vt:lpstr>Career Path</vt:lpstr>
      <vt:lpstr>Career</vt:lpstr>
      <vt:lpstr>Career</vt:lpstr>
      <vt:lpstr>Current Role</vt:lpstr>
      <vt:lpstr>ACADEMIC EXERCISE</vt:lpstr>
      <vt:lpstr>QUESTION AND ANSWER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YBA GUEST RESOURCE TEMPLATE</dc:title>
  <dc:creator>Stephen Minix</dc:creator>
  <cp:lastModifiedBy>Sean Nasiri</cp:lastModifiedBy>
  <cp:revision>15</cp:revision>
  <dcterms:created xsi:type="dcterms:W3CDTF">2013-01-02T21:12:08Z</dcterms:created>
  <dcterms:modified xsi:type="dcterms:W3CDTF">2014-10-29T08:22:37Z</dcterms:modified>
</cp:coreProperties>
</file>