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diagrams/drawing2.xml" ContentType="application/vnd.ms-office.drawingml.diagramDrawing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diagrams/layout4.xml" ContentType="application/vnd.openxmlformats-officedocument.drawingml.diagram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diagrams/quickStyle4.xml" ContentType="application/vnd.openxmlformats-officedocument.drawingml.diagramStyle+xml"/>
  <Override PartName="/ppt/slides/slide22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diagrams/drawing3.xml" ContentType="application/vnd.ms-office.drawingml.diagramDrawing+xml"/>
  <Override PartName="/ppt/diagrams/data3.xml" ContentType="application/vnd.openxmlformats-officedocument.drawingml.diagramData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ppt/diagrams/layout1.xml" ContentType="application/vnd.openxmlformats-officedocument.drawingml.diagramLayout+xml"/>
  <Override PartName="/ppt/slideLayouts/slideLayout2.xml" ContentType="application/vnd.openxmlformats-officedocument.presentationml.slideLayout+xml"/>
  <Override PartName="/ppt/diagrams/quickStyle1.xml" ContentType="application/vnd.openxmlformats-officedocument.drawingml.diagramStyle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diagrams/colors3.xml" ContentType="application/vnd.openxmlformats-officedocument.drawingml.diagramColors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diagrams/layout2.xml" ContentType="application/vnd.openxmlformats-officedocument.drawingml.diagramLayout+xml"/>
  <Override PartName="/ppt/slideLayouts/slideLayout3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diagrams/colors4.xml" ContentType="application/vnd.openxmlformats-officedocument.drawingml.diagramColors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79" r:id="rId4"/>
    <p:sldId id="280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1" r:id="rId19"/>
    <p:sldId id="275" r:id="rId20"/>
    <p:sldId id="274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885" autoAdjust="0"/>
    <p:restoredTop sz="94660"/>
  </p:normalViewPr>
  <p:slideViewPr>
    <p:cSldViewPr>
      <p:cViewPr varScale="1">
        <p:scale>
          <a:sx n="98" d="100"/>
          <a:sy n="98" d="100"/>
        </p:scale>
        <p:origin x="-63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D8BAD-65C0-428B-B763-D5C262BA017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DF16435-D83C-43CC-88F7-B2FF0728BDD3}">
      <dgm:prSet phldrT="[Text]"/>
      <dgm:spPr/>
      <dgm:t>
        <a:bodyPr/>
        <a:lstStyle/>
        <a:p>
          <a:r>
            <a:rPr lang="en-US" dirty="0" smtClean="0">
              <a:latin typeface="Century Gothic"/>
            </a:rPr>
            <a:t>I started as an executive assistant</a:t>
          </a:r>
          <a:endParaRPr lang="en-US" dirty="0">
            <a:latin typeface="Century Gothic"/>
          </a:endParaRPr>
        </a:p>
      </dgm:t>
    </dgm:pt>
    <dgm:pt modelId="{CA52AC76-7BB2-413C-9E11-86D38414CFD5}" type="parTrans" cxnId="{4C08DC19-C4DB-42DD-AFF3-3B376FBE56A0}">
      <dgm:prSet/>
      <dgm:spPr/>
      <dgm:t>
        <a:bodyPr/>
        <a:lstStyle/>
        <a:p>
          <a:endParaRPr lang="en-US"/>
        </a:p>
      </dgm:t>
    </dgm:pt>
    <dgm:pt modelId="{517BB5CF-1D96-4F22-8A23-281004CAC4AB}" type="sibTrans" cxnId="{4C08DC19-C4DB-42DD-AFF3-3B376FBE56A0}">
      <dgm:prSet/>
      <dgm:spPr/>
      <dgm:t>
        <a:bodyPr/>
        <a:lstStyle/>
        <a:p>
          <a:endParaRPr lang="en-US"/>
        </a:p>
      </dgm:t>
    </dgm:pt>
    <dgm:pt modelId="{2D8EC281-7FD2-4949-B782-9554AE8D8903}">
      <dgm:prSet phldrT="[Text]"/>
      <dgm:spPr/>
      <dgm:t>
        <a:bodyPr/>
        <a:lstStyle/>
        <a:p>
          <a:r>
            <a:rPr lang="en-US" dirty="0" smtClean="0">
              <a:latin typeface="Century Gothic"/>
            </a:rPr>
            <a:t>I was promoted  management after 2 years</a:t>
          </a:r>
          <a:endParaRPr lang="en-US" dirty="0">
            <a:latin typeface="Century Gothic"/>
          </a:endParaRPr>
        </a:p>
      </dgm:t>
    </dgm:pt>
    <dgm:pt modelId="{02539D6B-BCA0-40DA-AE90-785F17D4311C}" type="parTrans" cxnId="{8A517886-B1DE-4194-94CD-5F7FD1872650}">
      <dgm:prSet/>
      <dgm:spPr/>
      <dgm:t>
        <a:bodyPr/>
        <a:lstStyle/>
        <a:p>
          <a:endParaRPr lang="en-US"/>
        </a:p>
      </dgm:t>
    </dgm:pt>
    <dgm:pt modelId="{DF2CC60B-4232-4347-8942-424BC47FE99D}" type="sibTrans" cxnId="{8A517886-B1DE-4194-94CD-5F7FD1872650}">
      <dgm:prSet/>
      <dgm:spPr/>
      <dgm:t>
        <a:bodyPr/>
        <a:lstStyle/>
        <a:p>
          <a:endParaRPr lang="en-US"/>
        </a:p>
      </dgm:t>
    </dgm:pt>
    <dgm:pt modelId="{916EA4CA-F191-44E9-BDEC-685BAEB5F89C}">
      <dgm:prSet phldrT="[Text]"/>
      <dgm:spPr/>
      <dgm:t>
        <a:bodyPr/>
        <a:lstStyle/>
        <a:p>
          <a:r>
            <a:rPr lang="en-US" dirty="0" smtClean="0">
              <a:latin typeface="Century Gothic"/>
            </a:rPr>
            <a:t>I am now the CEO of my own company, Type A </a:t>
          </a:r>
          <a:endParaRPr lang="en-US" dirty="0">
            <a:latin typeface="Century Gothic"/>
          </a:endParaRPr>
        </a:p>
      </dgm:t>
    </dgm:pt>
    <dgm:pt modelId="{BEB69C27-4E21-4B43-8203-2A91631C23E6}" type="parTrans" cxnId="{E4ED2F5A-DDAD-40C7-AB8D-5EB85B1F32BA}">
      <dgm:prSet/>
      <dgm:spPr/>
      <dgm:t>
        <a:bodyPr/>
        <a:lstStyle/>
        <a:p>
          <a:endParaRPr lang="en-US"/>
        </a:p>
      </dgm:t>
    </dgm:pt>
    <dgm:pt modelId="{24D33D95-3CC9-4ECF-947A-3EB9CB8F05FA}" type="sibTrans" cxnId="{E4ED2F5A-DDAD-40C7-AB8D-5EB85B1F32BA}">
      <dgm:prSet/>
      <dgm:spPr/>
      <dgm:t>
        <a:bodyPr/>
        <a:lstStyle/>
        <a:p>
          <a:endParaRPr lang="en-US"/>
        </a:p>
      </dgm:t>
    </dgm:pt>
    <dgm:pt modelId="{2CA1C279-8CAF-4522-A11C-0306FA8C7E1F}" type="pres">
      <dgm:prSet presAssocID="{117D8BAD-65C0-428B-B763-D5C262BA017E}" presName="arrowDiagram" presStyleCnt="0">
        <dgm:presLayoutVars>
          <dgm:chMax val="5"/>
          <dgm:dir/>
          <dgm:resizeHandles val="exact"/>
        </dgm:presLayoutVars>
      </dgm:prSet>
      <dgm:spPr/>
    </dgm:pt>
    <dgm:pt modelId="{A0B6057C-B937-4C17-83EE-1379B4801F9C}" type="pres">
      <dgm:prSet presAssocID="{117D8BAD-65C0-428B-B763-D5C262BA017E}" presName="arrow" presStyleLbl="bgShp" presStyleIdx="0" presStyleCnt="1" custLinFactNeighborX="1596" custLinFactNeighborY="1684"/>
      <dgm:spPr>
        <a:ln>
          <a:solidFill>
            <a:schemeClr val="accent5"/>
          </a:solidFill>
        </a:ln>
      </dgm:spPr>
    </dgm:pt>
    <dgm:pt modelId="{C1F15EE0-C9B7-41DF-A01C-F918C34A425B}" type="pres">
      <dgm:prSet presAssocID="{117D8BAD-65C0-428B-B763-D5C262BA017E}" presName="arrowDiagram3" presStyleCnt="0"/>
      <dgm:spPr/>
    </dgm:pt>
    <dgm:pt modelId="{7AE2F73F-5400-4144-A148-7E71A76C9D2B}" type="pres">
      <dgm:prSet presAssocID="{9DF16435-D83C-43CC-88F7-B2FF0728BDD3}" presName="bullet3a" presStyleLbl="node1" presStyleIdx="0" presStyleCnt="3"/>
      <dgm:spPr>
        <a:ln>
          <a:solidFill>
            <a:schemeClr val="accent5"/>
          </a:solidFill>
        </a:ln>
      </dgm:spPr>
    </dgm:pt>
    <dgm:pt modelId="{3B968D23-3AB8-4644-A50C-B4DD7234616D}" type="pres">
      <dgm:prSet presAssocID="{9DF16435-D83C-43CC-88F7-B2FF0728BDD3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D6E46-C84D-4CB3-B9D2-8FF45C5B7479}" type="pres">
      <dgm:prSet presAssocID="{2D8EC281-7FD2-4949-B782-9554AE8D8903}" presName="bullet3b" presStyleLbl="node1" presStyleIdx="1" presStyleCnt="3"/>
      <dgm:spPr>
        <a:ln>
          <a:solidFill>
            <a:schemeClr val="accent5"/>
          </a:solidFill>
        </a:ln>
      </dgm:spPr>
    </dgm:pt>
    <dgm:pt modelId="{C06A3DA7-A1F8-4D90-8743-641E5C504B9D}" type="pres">
      <dgm:prSet presAssocID="{2D8EC281-7FD2-4949-B782-9554AE8D8903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2077A-70E6-4C4C-A836-EA56EC69D16A}" type="pres">
      <dgm:prSet presAssocID="{916EA4CA-F191-44E9-BDEC-685BAEB5F89C}" presName="bullet3c" presStyleLbl="node1" presStyleIdx="2" presStyleCnt="3"/>
      <dgm:spPr>
        <a:ln>
          <a:solidFill>
            <a:schemeClr val="accent5"/>
          </a:solidFill>
        </a:ln>
      </dgm:spPr>
    </dgm:pt>
    <dgm:pt modelId="{17067309-CB33-4035-BF41-24F82CD4A52A}" type="pres">
      <dgm:prSet presAssocID="{916EA4CA-F191-44E9-BDEC-685BAEB5F89C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08DC19-C4DB-42DD-AFF3-3B376FBE56A0}" srcId="{117D8BAD-65C0-428B-B763-D5C262BA017E}" destId="{9DF16435-D83C-43CC-88F7-B2FF0728BDD3}" srcOrd="0" destOrd="0" parTransId="{CA52AC76-7BB2-413C-9E11-86D38414CFD5}" sibTransId="{517BB5CF-1D96-4F22-8A23-281004CAC4AB}"/>
    <dgm:cxn modelId="{8A517886-B1DE-4194-94CD-5F7FD1872650}" srcId="{117D8BAD-65C0-428B-B763-D5C262BA017E}" destId="{2D8EC281-7FD2-4949-B782-9554AE8D8903}" srcOrd="1" destOrd="0" parTransId="{02539D6B-BCA0-40DA-AE90-785F17D4311C}" sibTransId="{DF2CC60B-4232-4347-8942-424BC47FE99D}"/>
    <dgm:cxn modelId="{9693F586-B490-4B88-90A7-F464D797084B}" type="presOf" srcId="{117D8BAD-65C0-428B-B763-D5C262BA017E}" destId="{2CA1C279-8CAF-4522-A11C-0306FA8C7E1F}" srcOrd="0" destOrd="0" presId="urn:microsoft.com/office/officeart/2005/8/layout/arrow2"/>
    <dgm:cxn modelId="{E4ED2F5A-DDAD-40C7-AB8D-5EB85B1F32BA}" srcId="{117D8BAD-65C0-428B-B763-D5C262BA017E}" destId="{916EA4CA-F191-44E9-BDEC-685BAEB5F89C}" srcOrd="2" destOrd="0" parTransId="{BEB69C27-4E21-4B43-8203-2A91631C23E6}" sibTransId="{24D33D95-3CC9-4ECF-947A-3EB9CB8F05FA}"/>
    <dgm:cxn modelId="{162FA510-8516-4692-B012-2FF6FDA68A66}" type="presOf" srcId="{916EA4CA-F191-44E9-BDEC-685BAEB5F89C}" destId="{17067309-CB33-4035-BF41-24F82CD4A52A}" srcOrd="0" destOrd="0" presId="urn:microsoft.com/office/officeart/2005/8/layout/arrow2"/>
    <dgm:cxn modelId="{D5057860-A586-4F8E-AD83-C94B1B4861DC}" type="presOf" srcId="{2D8EC281-7FD2-4949-B782-9554AE8D8903}" destId="{C06A3DA7-A1F8-4D90-8743-641E5C504B9D}" srcOrd="0" destOrd="0" presId="urn:microsoft.com/office/officeart/2005/8/layout/arrow2"/>
    <dgm:cxn modelId="{F961E80A-EF29-4018-85A8-34B07D0FD802}" type="presOf" srcId="{9DF16435-D83C-43CC-88F7-B2FF0728BDD3}" destId="{3B968D23-3AB8-4644-A50C-B4DD7234616D}" srcOrd="0" destOrd="0" presId="urn:microsoft.com/office/officeart/2005/8/layout/arrow2"/>
    <dgm:cxn modelId="{52D839BB-B8BD-4FA0-8BDA-C7D698AA6E52}" type="presParOf" srcId="{2CA1C279-8CAF-4522-A11C-0306FA8C7E1F}" destId="{A0B6057C-B937-4C17-83EE-1379B4801F9C}" srcOrd="0" destOrd="0" presId="urn:microsoft.com/office/officeart/2005/8/layout/arrow2"/>
    <dgm:cxn modelId="{7C087A38-7592-49B0-8670-1C6111D4BADA}" type="presParOf" srcId="{2CA1C279-8CAF-4522-A11C-0306FA8C7E1F}" destId="{C1F15EE0-C9B7-41DF-A01C-F918C34A425B}" srcOrd="1" destOrd="0" presId="urn:microsoft.com/office/officeart/2005/8/layout/arrow2"/>
    <dgm:cxn modelId="{6CA355B3-59E7-478E-A9AD-DA1F746FA7D1}" type="presParOf" srcId="{C1F15EE0-C9B7-41DF-A01C-F918C34A425B}" destId="{7AE2F73F-5400-4144-A148-7E71A76C9D2B}" srcOrd="0" destOrd="0" presId="urn:microsoft.com/office/officeart/2005/8/layout/arrow2"/>
    <dgm:cxn modelId="{529EFC1D-879B-40CF-8CFE-03D1C7C2EAB4}" type="presParOf" srcId="{C1F15EE0-C9B7-41DF-A01C-F918C34A425B}" destId="{3B968D23-3AB8-4644-A50C-B4DD7234616D}" srcOrd="1" destOrd="0" presId="urn:microsoft.com/office/officeart/2005/8/layout/arrow2"/>
    <dgm:cxn modelId="{2DBAD1C7-4C10-4899-BB77-BF75EEECA93B}" type="presParOf" srcId="{C1F15EE0-C9B7-41DF-A01C-F918C34A425B}" destId="{C32D6E46-C84D-4CB3-B9D2-8FF45C5B7479}" srcOrd="2" destOrd="0" presId="urn:microsoft.com/office/officeart/2005/8/layout/arrow2"/>
    <dgm:cxn modelId="{1E5748E7-FB07-450A-8BBE-662B2D6564C1}" type="presParOf" srcId="{C1F15EE0-C9B7-41DF-A01C-F918C34A425B}" destId="{C06A3DA7-A1F8-4D90-8743-641E5C504B9D}" srcOrd="3" destOrd="0" presId="urn:microsoft.com/office/officeart/2005/8/layout/arrow2"/>
    <dgm:cxn modelId="{D3F33F51-B83B-4FD4-BA54-1A6AD739A764}" type="presParOf" srcId="{C1F15EE0-C9B7-41DF-A01C-F918C34A425B}" destId="{EA92077A-70E6-4C4C-A836-EA56EC69D16A}" srcOrd="4" destOrd="0" presId="urn:microsoft.com/office/officeart/2005/8/layout/arrow2"/>
    <dgm:cxn modelId="{5D70F7E6-FA96-4A06-8A01-923E967AA69D}" type="presParOf" srcId="{C1F15EE0-C9B7-41DF-A01C-F918C34A425B}" destId="{17067309-CB33-4035-BF41-24F82CD4A52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A92BB5-202E-4C43-A0C7-EA8EBEBBD3B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72410D-D72C-42D7-898F-A0C468AE9E3B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History</a:t>
          </a:r>
          <a:endParaRPr lang="en-US" dirty="0"/>
        </a:p>
      </dgm:t>
    </dgm:pt>
    <dgm:pt modelId="{6F6C4B08-68DA-4328-BC4D-B3799EA7934D}" type="parTrans" cxnId="{562779D4-6019-4905-B1AD-EED24B70F4C4}">
      <dgm:prSet/>
      <dgm:spPr/>
      <dgm:t>
        <a:bodyPr/>
        <a:lstStyle/>
        <a:p>
          <a:endParaRPr lang="en-US"/>
        </a:p>
      </dgm:t>
    </dgm:pt>
    <dgm:pt modelId="{18905D7A-29FC-4387-BFC8-9D0DB0547B38}" type="sibTrans" cxnId="{562779D4-6019-4905-B1AD-EED24B70F4C4}">
      <dgm:prSet/>
      <dgm:spPr/>
      <dgm:t>
        <a:bodyPr/>
        <a:lstStyle/>
        <a:p>
          <a:endParaRPr lang="en-US"/>
        </a:p>
      </dgm:t>
    </dgm:pt>
    <dgm:pt modelId="{EA158EEE-DF82-452F-8259-9EA9C74E1B5F}">
      <dgm:prSet phldrT="[Text]"/>
      <dgm:spPr>
        <a:ln>
          <a:solidFill>
            <a:schemeClr val="accent5"/>
          </a:solidFill>
        </a:ln>
      </dgm:spPr>
      <dgm:t>
        <a:bodyPr/>
        <a:lstStyle/>
        <a:p>
          <a:r>
            <a:rPr lang="en-US" dirty="0" smtClean="0">
              <a:latin typeface="Century Gothic"/>
            </a:rPr>
            <a:t>Started in 2009</a:t>
          </a:r>
          <a:endParaRPr lang="en-US" dirty="0">
            <a:latin typeface="Century Gothic"/>
          </a:endParaRPr>
        </a:p>
      </dgm:t>
    </dgm:pt>
    <dgm:pt modelId="{C119AB39-B01B-4994-9FA3-CCB1751E41BC}" type="parTrans" cxnId="{34FB3A0F-A27A-4D59-BD69-EA5A9EAA1198}">
      <dgm:prSet/>
      <dgm:spPr/>
      <dgm:t>
        <a:bodyPr/>
        <a:lstStyle/>
        <a:p>
          <a:endParaRPr lang="en-US"/>
        </a:p>
      </dgm:t>
    </dgm:pt>
    <dgm:pt modelId="{7AACA0E2-8A47-47A6-BBF8-D19D27326923}" type="sibTrans" cxnId="{34FB3A0F-A27A-4D59-BD69-EA5A9EAA1198}">
      <dgm:prSet/>
      <dgm:spPr/>
      <dgm:t>
        <a:bodyPr/>
        <a:lstStyle/>
        <a:p>
          <a:endParaRPr lang="en-US"/>
        </a:p>
      </dgm:t>
    </dgm:pt>
    <dgm:pt modelId="{FE0ADAFD-A01D-43ED-85A8-D2F5157453BA}">
      <dgm:prSet phldrT="[Text]"/>
      <dgm:spPr>
        <a:ln>
          <a:solidFill>
            <a:schemeClr val="accent5"/>
          </a:solidFill>
        </a:ln>
      </dgm:spPr>
      <dgm:t>
        <a:bodyPr/>
        <a:lstStyle/>
        <a:p>
          <a:r>
            <a:rPr lang="en-US" dirty="0" smtClean="0">
              <a:latin typeface="Century Gothic"/>
            </a:rPr>
            <a:t>Fulfilled a dream I had of business ownership</a:t>
          </a:r>
          <a:endParaRPr lang="en-US" dirty="0">
            <a:latin typeface="Century Gothic"/>
          </a:endParaRPr>
        </a:p>
      </dgm:t>
    </dgm:pt>
    <dgm:pt modelId="{78A8E93B-89C5-45E2-BF58-D0FA92149791}" type="parTrans" cxnId="{47481575-5887-4B05-8558-4392F3EA3292}">
      <dgm:prSet/>
      <dgm:spPr/>
      <dgm:t>
        <a:bodyPr/>
        <a:lstStyle/>
        <a:p>
          <a:endParaRPr lang="en-US"/>
        </a:p>
      </dgm:t>
    </dgm:pt>
    <dgm:pt modelId="{A7AFAA62-3964-4EC2-8B11-7410442E3FF9}" type="sibTrans" cxnId="{47481575-5887-4B05-8558-4392F3EA3292}">
      <dgm:prSet/>
      <dgm:spPr/>
      <dgm:t>
        <a:bodyPr/>
        <a:lstStyle/>
        <a:p>
          <a:endParaRPr lang="en-US"/>
        </a:p>
      </dgm:t>
    </dgm:pt>
    <dgm:pt modelId="{38F9CBC8-3D92-431C-8160-40C6AEECE7E8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Size</a:t>
          </a:r>
          <a:endParaRPr lang="en-US" dirty="0"/>
        </a:p>
      </dgm:t>
    </dgm:pt>
    <dgm:pt modelId="{E45ABB2A-7B32-470C-96ED-D6EA021DAFC6}" type="parTrans" cxnId="{307940D6-AE71-487C-9267-33AD5A64A32B}">
      <dgm:prSet/>
      <dgm:spPr/>
      <dgm:t>
        <a:bodyPr/>
        <a:lstStyle/>
        <a:p>
          <a:endParaRPr lang="en-US"/>
        </a:p>
      </dgm:t>
    </dgm:pt>
    <dgm:pt modelId="{198EBE32-0C6A-43C7-BD4A-1CC7DF9789AB}" type="sibTrans" cxnId="{307940D6-AE71-487C-9267-33AD5A64A32B}">
      <dgm:prSet/>
      <dgm:spPr/>
      <dgm:t>
        <a:bodyPr/>
        <a:lstStyle/>
        <a:p>
          <a:endParaRPr lang="en-US"/>
        </a:p>
      </dgm:t>
    </dgm:pt>
    <dgm:pt modelId="{F81E93E4-D69A-489B-8428-E516A27E1840}">
      <dgm:prSet phldrT="[Text]"/>
      <dgm:spPr>
        <a:ln>
          <a:solidFill>
            <a:schemeClr val="accent5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Century Gothic"/>
            </a:rPr>
            <a:t>7 total employees</a:t>
          </a:r>
          <a:endParaRPr lang="en-US" dirty="0">
            <a:solidFill>
              <a:schemeClr val="tx1"/>
            </a:solidFill>
            <a:latin typeface="Century Gothic"/>
          </a:endParaRPr>
        </a:p>
      </dgm:t>
    </dgm:pt>
    <dgm:pt modelId="{7CE558BF-E3F5-4592-9430-24572B927E93}" type="parTrans" cxnId="{F1BF17F4-50ED-4621-8F69-44A412EB74EC}">
      <dgm:prSet/>
      <dgm:spPr/>
      <dgm:t>
        <a:bodyPr/>
        <a:lstStyle/>
        <a:p>
          <a:endParaRPr lang="en-US"/>
        </a:p>
      </dgm:t>
    </dgm:pt>
    <dgm:pt modelId="{87F4E6FD-95E1-4BC1-AED6-A2279CD649AA}" type="sibTrans" cxnId="{F1BF17F4-50ED-4621-8F69-44A412EB74EC}">
      <dgm:prSet/>
      <dgm:spPr/>
      <dgm:t>
        <a:bodyPr/>
        <a:lstStyle/>
        <a:p>
          <a:endParaRPr lang="en-US"/>
        </a:p>
      </dgm:t>
    </dgm:pt>
    <dgm:pt modelId="{E8206E11-8E3A-4C5A-80D2-8EE3F2B25B49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Location</a:t>
          </a:r>
          <a:endParaRPr lang="en-US" dirty="0"/>
        </a:p>
      </dgm:t>
    </dgm:pt>
    <dgm:pt modelId="{4F80268D-41F0-4A9D-9730-FAFDD9BF9FFA}" type="parTrans" cxnId="{CCFB9A03-CA5D-4E43-BCDB-182A2097BF63}">
      <dgm:prSet/>
      <dgm:spPr/>
      <dgm:t>
        <a:bodyPr/>
        <a:lstStyle/>
        <a:p>
          <a:endParaRPr lang="en-US"/>
        </a:p>
      </dgm:t>
    </dgm:pt>
    <dgm:pt modelId="{C303C23A-E801-4041-A451-DE58587DF924}" type="sibTrans" cxnId="{CCFB9A03-CA5D-4E43-BCDB-182A2097BF63}">
      <dgm:prSet/>
      <dgm:spPr/>
      <dgm:t>
        <a:bodyPr/>
        <a:lstStyle/>
        <a:p>
          <a:endParaRPr lang="en-US"/>
        </a:p>
      </dgm:t>
    </dgm:pt>
    <dgm:pt modelId="{4AC71B69-18A1-4E21-95E4-294A53361936}">
      <dgm:prSet phldrT="[Text]" custT="1"/>
      <dgm:spPr>
        <a:ln>
          <a:solidFill>
            <a:schemeClr val="accent5"/>
          </a:solidFill>
        </a:ln>
      </dgm:spPr>
      <dgm:t>
        <a:bodyPr/>
        <a:lstStyle/>
        <a:p>
          <a:r>
            <a:rPr lang="en-US" sz="2200" dirty="0" smtClean="0">
              <a:latin typeface="Century Gothic"/>
            </a:rPr>
            <a:t>Mar Vista, in Los Angeles </a:t>
          </a:r>
          <a:endParaRPr lang="en-US" sz="2200" dirty="0">
            <a:latin typeface="Century Gothic"/>
          </a:endParaRPr>
        </a:p>
      </dgm:t>
    </dgm:pt>
    <dgm:pt modelId="{F3BE9EBB-5E95-4912-AF1F-8B1A1A5856C0}" type="parTrans" cxnId="{127F3911-A053-4E21-B1D7-965F7C73E78D}">
      <dgm:prSet/>
      <dgm:spPr/>
      <dgm:t>
        <a:bodyPr/>
        <a:lstStyle/>
        <a:p>
          <a:endParaRPr lang="en-US"/>
        </a:p>
      </dgm:t>
    </dgm:pt>
    <dgm:pt modelId="{B72094D3-8D58-4939-B968-2D480DBCFFAF}" type="sibTrans" cxnId="{127F3911-A053-4E21-B1D7-965F7C73E78D}">
      <dgm:prSet/>
      <dgm:spPr/>
      <dgm:t>
        <a:bodyPr/>
        <a:lstStyle/>
        <a:p>
          <a:endParaRPr lang="en-US"/>
        </a:p>
      </dgm:t>
    </dgm:pt>
    <dgm:pt modelId="{C24AC97F-5A51-4E96-A356-8FDC0B4F5601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Products</a:t>
          </a:r>
          <a:endParaRPr lang="en-US" dirty="0"/>
        </a:p>
      </dgm:t>
    </dgm:pt>
    <dgm:pt modelId="{2C1C80ED-76D7-4CBB-B059-9AC916DDA732}" type="parTrans" cxnId="{868A04A8-B515-47BD-8E6F-AF476F02A968}">
      <dgm:prSet/>
      <dgm:spPr/>
      <dgm:t>
        <a:bodyPr/>
        <a:lstStyle/>
        <a:p>
          <a:endParaRPr lang="en-US"/>
        </a:p>
      </dgm:t>
    </dgm:pt>
    <dgm:pt modelId="{13F60593-7CDB-4FE5-90EF-9FDD194DEC75}" type="sibTrans" cxnId="{868A04A8-B515-47BD-8E6F-AF476F02A968}">
      <dgm:prSet/>
      <dgm:spPr/>
      <dgm:t>
        <a:bodyPr/>
        <a:lstStyle/>
        <a:p>
          <a:endParaRPr lang="en-US"/>
        </a:p>
      </dgm:t>
    </dgm:pt>
    <dgm:pt modelId="{806E6D4F-9930-45FB-A7F1-CB66DFBEF2EE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Services</a:t>
          </a:r>
          <a:endParaRPr lang="en-US" dirty="0"/>
        </a:p>
      </dgm:t>
    </dgm:pt>
    <dgm:pt modelId="{6EC7F99E-C040-4A30-B62E-3FA0B41BEC88}" type="parTrans" cxnId="{3F0DC7DA-2C0B-4D1E-BF2A-08011D3FCE36}">
      <dgm:prSet/>
      <dgm:spPr/>
      <dgm:t>
        <a:bodyPr/>
        <a:lstStyle/>
        <a:p>
          <a:endParaRPr lang="en-US"/>
        </a:p>
      </dgm:t>
    </dgm:pt>
    <dgm:pt modelId="{A6EC1592-86E2-46FF-863F-177132CD9991}" type="sibTrans" cxnId="{3F0DC7DA-2C0B-4D1E-BF2A-08011D3FCE36}">
      <dgm:prSet/>
      <dgm:spPr/>
      <dgm:t>
        <a:bodyPr/>
        <a:lstStyle/>
        <a:p>
          <a:endParaRPr lang="en-US"/>
        </a:p>
      </dgm:t>
    </dgm:pt>
    <dgm:pt modelId="{9CAA02C6-7578-49D3-8CFB-467376EC9E24}">
      <dgm:prSet phldrT="[Text]"/>
      <dgm:spPr>
        <a:ln>
          <a:solidFill>
            <a:schemeClr val="accent5"/>
          </a:solidFill>
        </a:ln>
      </dgm:spPr>
      <dgm:t>
        <a:bodyPr/>
        <a:lstStyle/>
        <a:p>
          <a:endParaRPr lang="en-US" dirty="0"/>
        </a:p>
      </dgm:t>
    </dgm:pt>
    <dgm:pt modelId="{A2F11E30-FCDE-4487-B1BC-4F5A6EB96B1A}" type="parTrans" cxnId="{DEE48361-FA7B-4951-AF99-626CB4611FCC}">
      <dgm:prSet/>
      <dgm:spPr/>
      <dgm:t>
        <a:bodyPr/>
        <a:lstStyle/>
        <a:p>
          <a:endParaRPr lang="en-US"/>
        </a:p>
      </dgm:t>
    </dgm:pt>
    <dgm:pt modelId="{BE8902C5-4634-4669-A53C-1A8D4C2A8077}" type="sibTrans" cxnId="{DEE48361-FA7B-4951-AF99-626CB4611FCC}">
      <dgm:prSet/>
      <dgm:spPr/>
      <dgm:t>
        <a:bodyPr/>
        <a:lstStyle/>
        <a:p>
          <a:endParaRPr lang="en-US"/>
        </a:p>
      </dgm:t>
    </dgm:pt>
    <dgm:pt modelId="{1D5319A2-4127-4741-BDF1-6AC5728B353E}">
      <dgm:prSet phldrT="[Text]"/>
      <dgm:spPr>
        <a:ln>
          <a:solidFill>
            <a:schemeClr val="accent5"/>
          </a:solidFill>
        </a:ln>
      </dgm:spPr>
      <dgm:t>
        <a:bodyPr/>
        <a:lstStyle/>
        <a:p>
          <a:r>
            <a:rPr lang="en-US" dirty="0" smtClean="0">
              <a:latin typeface="Century Gothic"/>
            </a:rPr>
            <a:t>Accounting, Human Resources and Operations consulting</a:t>
          </a:r>
          <a:endParaRPr lang="en-US" dirty="0">
            <a:latin typeface="Century Gothic"/>
          </a:endParaRPr>
        </a:p>
      </dgm:t>
    </dgm:pt>
    <dgm:pt modelId="{5DBDAD2A-9A4B-47C2-95A6-AC96C0F23C91}" type="parTrans" cxnId="{F6AC0D4E-CF04-45B3-A612-36E6678EC005}">
      <dgm:prSet/>
      <dgm:spPr/>
      <dgm:t>
        <a:bodyPr/>
        <a:lstStyle/>
        <a:p>
          <a:endParaRPr lang="en-US"/>
        </a:p>
      </dgm:t>
    </dgm:pt>
    <dgm:pt modelId="{863A3449-B01F-403E-8D12-EBB17A7EC676}" type="sibTrans" cxnId="{F6AC0D4E-CF04-45B3-A612-36E6678EC005}">
      <dgm:prSet/>
      <dgm:spPr/>
      <dgm:t>
        <a:bodyPr/>
        <a:lstStyle/>
        <a:p>
          <a:endParaRPr lang="en-US"/>
        </a:p>
      </dgm:t>
    </dgm:pt>
    <dgm:pt modelId="{924F008D-D0E2-044E-A881-795EDBD31008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 dirty="0"/>
        </a:p>
      </dgm:t>
    </dgm:pt>
    <dgm:pt modelId="{A2C02E7A-3072-774D-905A-B924B5240E81}" type="parTrans" cxnId="{02B8CD7A-6684-E24E-AB63-B4F957FAC308}">
      <dgm:prSet/>
      <dgm:spPr/>
      <dgm:t>
        <a:bodyPr/>
        <a:lstStyle/>
        <a:p>
          <a:endParaRPr lang="en-US"/>
        </a:p>
      </dgm:t>
    </dgm:pt>
    <dgm:pt modelId="{53F2FD4C-14B2-0347-A8CA-BE9E2A3771E4}" type="sibTrans" cxnId="{02B8CD7A-6684-E24E-AB63-B4F957FAC308}">
      <dgm:prSet/>
      <dgm:spPr/>
      <dgm:t>
        <a:bodyPr/>
        <a:lstStyle/>
        <a:p>
          <a:endParaRPr lang="en-US"/>
        </a:p>
      </dgm:t>
    </dgm:pt>
    <dgm:pt modelId="{5642DD8F-48F8-4FAA-9584-9742425D2088}" type="pres">
      <dgm:prSet presAssocID="{4CA92BB5-202E-4C43-A0C7-EA8EBEBBD3B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5DFBCC-F6FE-45E8-A8D8-4074B5D19ECE}" type="pres">
      <dgm:prSet presAssocID="{A972410D-D72C-42D7-898F-A0C468AE9E3B}" presName="composite" presStyleCnt="0"/>
      <dgm:spPr/>
    </dgm:pt>
    <dgm:pt modelId="{7F1C463A-ECAA-453B-A73C-388F5AFB4F96}" type="pres">
      <dgm:prSet presAssocID="{A972410D-D72C-42D7-898F-A0C468AE9E3B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A0EA41-AF18-431B-B159-8FD3441BA876}" type="pres">
      <dgm:prSet presAssocID="{A972410D-D72C-42D7-898F-A0C468AE9E3B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3E851-AF0E-48D2-A3C3-DA93A15D57CF}" type="pres">
      <dgm:prSet presAssocID="{18905D7A-29FC-4387-BFC8-9D0DB0547B38}" presName="sp" presStyleCnt="0"/>
      <dgm:spPr/>
    </dgm:pt>
    <dgm:pt modelId="{F7CD4FA8-1649-41A0-9841-AB9BF1C75DDD}" type="pres">
      <dgm:prSet presAssocID="{38F9CBC8-3D92-431C-8160-40C6AEECE7E8}" presName="composite" presStyleCnt="0"/>
      <dgm:spPr/>
    </dgm:pt>
    <dgm:pt modelId="{ABE2B68B-272C-4A0C-9E50-25D1C7CA2FAD}" type="pres">
      <dgm:prSet presAssocID="{38F9CBC8-3D92-431C-8160-40C6AEECE7E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514BE-46D7-4D38-A415-D7FF022783BA}" type="pres">
      <dgm:prSet presAssocID="{38F9CBC8-3D92-431C-8160-40C6AEECE7E8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C2FE78-6B23-44D4-BB98-E358778BDC85}" type="pres">
      <dgm:prSet presAssocID="{198EBE32-0C6A-43C7-BD4A-1CC7DF9789AB}" presName="sp" presStyleCnt="0"/>
      <dgm:spPr/>
    </dgm:pt>
    <dgm:pt modelId="{DBAB7456-C711-4248-BCE1-6F1232513F49}" type="pres">
      <dgm:prSet presAssocID="{E8206E11-8E3A-4C5A-80D2-8EE3F2B25B49}" presName="composite" presStyleCnt="0"/>
      <dgm:spPr/>
    </dgm:pt>
    <dgm:pt modelId="{11A6DF24-183C-4118-AD2D-2316AB1CB656}" type="pres">
      <dgm:prSet presAssocID="{E8206E11-8E3A-4C5A-80D2-8EE3F2B25B4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840C1-F354-44D9-A398-5161A3DBB89F}" type="pres">
      <dgm:prSet presAssocID="{E8206E11-8E3A-4C5A-80D2-8EE3F2B25B49}" presName="descendantText" presStyleLbl="alignAcc1" presStyleIdx="2" presStyleCnt="5" custLinFactNeighborX="-65" custLinFactNeighborY="-57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3FB1EE-EEC4-4C5F-B215-96759E4301C0}" type="pres">
      <dgm:prSet presAssocID="{C303C23A-E801-4041-A451-DE58587DF924}" presName="sp" presStyleCnt="0"/>
      <dgm:spPr/>
    </dgm:pt>
    <dgm:pt modelId="{A2374A72-D224-4C2A-9337-B885CEA601D5}" type="pres">
      <dgm:prSet presAssocID="{C24AC97F-5A51-4E96-A356-8FDC0B4F5601}" presName="composite" presStyleCnt="0"/>
      <dgm:spPr/>
    </dgm:pt>
    <dgm:pt modelId="{226B8113-CD76-4B1D-94B0-BF4B1B173FF7}" type="pres">
      <dgm:prSet presAssocID="{C24AC97F-5A51-4E96-A356-8FDC0B4F560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F2BFB-E64A-4CD0-A98A-7DE9447DD690}" type="pres">
      <dgm:prSet presAssocID="{C24AC97F-5A51-4E96-A356-8FDC0B4F560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B36C7-05F6-4B0E-910A-AEC0019B4D9B}" type="pres">
      <dgm:prSet presAssocID="{13F60593-7CDB-4FE5-90EF-9FDD194DEC75}" presName="sp" presStyleCnt="0"/>
      <dgm:spPr/>
    </dgm:pt>
    <dgm:pt modelId="{6435DB90-AA5E-4CDC-BC67-FB72FA1F5E13}" type="pres">
      <dgm:prSet presAssocID="{806E6D4F-9930-45FB-A7F1-CB66DFBEF2EE}" presName="composite" presStyleCnt="0"/>
      <dgm:spPr/>
    </dgm:pt>
    <dgm:pt modelId="{B909DF7A-9810-49F1-8644-6B5E54C44566}" type="pres">
      <dgm:prSet presAssocID="{806E6D4F-9930-45FB-A7F1-CB66DFBEF2EE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D4153D-BF13-46DC-AF90-F6C03C8C874D}" type="pres">
      <dgm:prSet presAssocID="{806E6D4F-9930-45FB-A7F1-CB66DFBEF2EE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2779D4-6019-4905-B1AD-EED24B70F4C4}" srcId="{4CA92BB5-202E-4C43-A0C7-EA8EBEBBD3BF}" destId="{A972410D-D72C-42D7-898F-A0C468AE9E3B}" srcOrd="0" destOrd="0" parTransId="{6F6C4B08-68DA-4328-BC4D-B3799EA7934D}" sibTransId="{18905D7A-29FC-4387-BFC8-9D0DB0547B38}"/>
    <dgm:cxn modelId="{C483EA88-DACC-4483-B205-BD5BA8C71419}" type="presOf" srcId="{EA158EEE-DF82-452F-8259-9EA9C74E1B5F}" destId="{66A0EA41-AF18-431B-B159-8FD3441BA876}" srcOrd="0" destOrd="0" presId="urn:microsoft.com/office/officeart/2005/8/layout/chevron2"/>
    <dgm:cxn modelId="{307940D6-AE71-487C-9267-33AD5A64A32B}" srcId="{4CA92BB5-202E-4C43-A0C7-EA8EBEBBD3BF}" destId="{38F9CBC8-3D92-431C-8160-40C6AEECE7E8}" srcOrd="1" destOrd="0" parTransId="{E45ABB2A-7B32-470C-96ED-D6EA021DAFC6}" sibTransId="{198EBE32-0C6A-43C7-BD4A-1CC7DF9789AB}"/>
    <dgm:cxn modelId="{D47A7F0D-CB3D-4CF4-B9DA-BC7CB2FBDE7F}" type="presOf" srcId="{4CA92BB5-202E-4C43-A0C7-EA8EBEBBD3BF}" destId="{5642DD8F-48F8-4FAA-9584-9742425D2088}" srcOrd="0" destOrd="0" presId="urn:microsoft.com/office/officeart/2005/8/layout/chevron2"/>
    <dgm:cxn modelId="{02B8CD7A-6684-E24E-AB63-B4F957FAC308}" srcId="{806E6D4F-9930-45FB-A7F1-CB66DFBEF2EE}" destId="{924F008D-D0E2-044E-A881-795EDBD31008}" srcOrd="0" destOrd="0" parTransId="{A2C02E7A-3072-774D-905A-B924B5240E81}" sibTransId="{53F2FD4C-14B2-0347-A8CA-BE9E2A3771E4}"/>
    <dgm:cxn modelId="{868A04A8-B515-47BD-8E6F-AF476F02A968}" srcId="{4CA92BB5-202E-4C43-A0C7-EA8EBEBBD3BF}" destId="{C24AC97F-5A51-4E96-A356-8FDC0B4F5601}" srcOrd="3" destOrd="0" parTransId="{2C1C80ED-76D7-4CBB-B059-9AC916DDA732}" sibTransId="{13F60593-7CDB-4FE5-90EF-9FDD194DEC75}"/>
    <dgm:cxn modelId="{127F3911-A053-4E21-B1D7-965F7C73E78D}" srcId="{E8206E11-8E3A-4C5A-80D2-8EE3F2B25B49}" destId="{4AC71B69-18A1-4E21-95E4-294A53361936}" srcOrd="0" destOrd="0" parTransId="{F3BE9EBB-5E95-4912-AF1F-8B1A1A5856C0}" sibTransId="{B72094D3-8D58-4939-B968-2D480DBCFFAF}"/>
    <dgm:cxn modelId="{856526E2-8811-F545-8262-FFCA6DD533FB}" type="presOf" srcId="{924F008D-D0E2-044E-A881-795EDBD31008}" destId="{1BD4153D-BF13-46DC-AF90-F6C03C8C874D}" srcOrd="0" destOrd="0" presId="urn:microsoft.com/office/officeart/2005/8/layout/chevron2"/>
    <dgm:cxn modelId="{47481575-5887-4B05-8558-4392F3EA3292}" srcId="{A972410D-D72C-42D7-898F-A0C468AE9E3B}" destId="{FE0ADAFD-A01D-43ED-85A8-D2F5157453BA}" srcOrd="1" destOrd="0" parTransId="{78A8E93B-89C5-45E2-BF58-D0FA92149791}" sibTransId="{A7AFAA62-3964-4EC2-8B11-7410442E3FF9}"/>
    <dgm:cxn modelId="{94088D96-A4BC-47C3-8435-57B32011FBC3}" type="presOf" srcId="{806E6D4F-9930-45FB-A7F1-CB66DFBEF2EE}" destId="{B909DF7A-9810-49F1-8644-6B5E54C44566}" srcOrd="0" destOrd="0" presId="urn:microsoft.com/office/officeart/2005/8/layout/chevron2"/>
    <dgm:cxn modelId="{7213E7D7-971B-4F5F-9ED1-D24921611C65}" type="presOf" srcId="{A972410D-D72C-42D7-898F-A0C468AE9E3B}" destId="{7F1C463A-ECAA-453B-A73C-388F5AFB4F96}" srcOrd="0" destOrd="0" presId="urn:microsoft.com/office/officeart/2005/8/layout/chevron2"/>
    <dgm:cxn modelId="{8F9718DD-19C9-4F6A-9C11-B488CD21EED2}" type="presOf" srcId="{F81E93E4-D69A-489B-8428-E516A27E1840}" destId="{30B514BE-46D7-4D38-A415-D7FF022783BA}" srcOrd="0" destOrd="0" presId="urn:microsoft.com/office/officeart/2005/8/layout/chevron2"/>
    <dgm:cxn modelId="{34FB3A0F-A27A-4D59-BD69-EA5A9EAA1198}" srcId="{A972410D-D72C-42D7-898F-A0C468AE9E3B}" destId="{EA158EEE-DF82-452F-8259-9EA9C74E1B5F}" srcOrd="0" destOrd="0" parTransId="{C119AB39-B01B-4994-9FA3-CCB1751E41BC}" sibTransId="{7AACA0E2-8A47-47A6-BBF8-D19D27326923}"/>
    <dgm:cxn modelId="{DEE48361-FA7B-4951-AF99-626CB4611FCC}" srcId="{C24AC97F-5A51-4E96-A356-8FDC0B4F5601}" destId="{9CAA02C6-7578-49D3-8CFB-467376EC9E24}" srcOrd="0" destOrd="0" parTransId="{A2F11E30-FCDE-4487-B1BC-4F5A6EB96B1A}" sibTransId="{BE8902C5-4634-4669-A53C-1A8D4C2A8077}"/>
    <dgm:cxn modelId="{C62ADAC9-D877-4FE2-B21D-239FF6B31425}" type="presOf" srcId="{E8206E11-8E3A-4C5A-80D2-8EE3F2B25B49}" destId="{11A6DF24-183C-4118-AD2D-2316AB1CB656}" srcOrd="0" destOrd="0" presId="urn:microsoft.com/office/officeart/2005/8/layout/chevron2"/>
    <dgm:cxn modelId="{6DE9B998-71C8-4DE4-A1F1-22B02841D39E}" type="presOf" srcId="{C24AC97F-5A51-4E96-A356-8FDC0B4F5601}" destId="{226B8113-CD76-4B1D-94B0-BF4B1B173FF7}" srcOrd="0" destOrd="0" presId="urn:microsoft.com/office/officeart/2005/8/layout/chevron2"/>
    <dgm:cxn modelId="{3F0DC7DA-2C0B-4D1E-BF2A-08011D3FCE36}" srcId="{4CA92BB5-202E-4C43-A0C7-EA8EBEBBD3BF}" destId="{806E6D4F-9930-45FB-A7F1-CB66DFBEF2EE}" srcOrd="4" destOrd="0" parTransId="{6EC7F99E-C040-4A30-B62E-3FA0B41BEC88}" sibTransId="{A6EC1592-86E2-46FF-863F-177132CD9991}"/>
    <dgm:cxn modelId="{73B27E74-5C4F-4BAF-A813-CF983648142D}" type="presOf" srcId="{4AC71B69-18A1-4E21-95E4-294A53361936}" destId="{2E4840C1-F354-44D9-A398-5161A3DBB89F}" srcOrd="0" destOrd="0" presId="urn:microsoft.com/office/officeart/2005/8/layout/chevron2"/>
    <dgm:cxn modelId="{43100EA1-ABDF-4F04-9E42-768694CFE72B}" type="presOf" srcId="{1D5319A2-4127-4741-BDF1-6AC5728B353E}" destId="{6A2F2BFB-E64A-4CD0-A98A-7DE9447DD690}" srcOrd="0" destOrd="1" presId="urn:microsoft.com/office/officeart/2005/8/layout/chevron2"/>
    <dgm:cxn modelId="{F6AC0D4E-CF04-45B3-A612-36E6678EC005}" srcId="{C24AC97F-5A51-4E96-A356-8FDC0B4F5601}" destId="{1D5319A2-4127-4741-BDF1-6AC5728B353E}" srcOrd="1" destOrd="0" parTransId="{5DBDAD2A-9A4B-47C2-95A6-AC96C0F23C91}" sibTransId="{863A3449-B01F-403E-8D12-EBB17A7EC676}"/>
    <dgm:cxn modelId="{C2BF7B7A-29C7-4920-A51D-D217E9AD49BB}" type="presOf" srcId="{38F9CBC8-3D92-431C-8160-40C6AEECE7E8}" destId="{ABE2B68B-272C-4A0C-9E50-25D1C7CA2FAD}" srcOrd="0" destOrd="0" presId="urn:microsoft.com/office/officeart/2005/8/layout/chevron2"/>
    <dgm:cxn modelId="{3B25EFE7-ADB7-4824-B112-51B5C5D9899B}" type="presOf" srcId="{9CAA02C6-7578-49D3-8CFB-467376EC9E24}" destId="{6A2F2BFB-E64A-4CD0-A98A-7DE9447DD690}" srcOrd="0" destOrd="0" presId="urn:microsoft.com/office/officeart/2005/8/layout/chevron2"/>
    <dgm:cxn modelId="{F1BF17F4-50ED-4621-8F69-44A412EB74EC}" srcId="{38F9CBC8-3D92-431C-8160-40C6AEECE7E8}" destId="{F81E93E4-D69A-489B-8428-E516A27E1840}" srcOrd="0" destOrd="0" parTransId="{7CE558BF-E3F5-4592-9430-24572B927E93}" sibTransId="{87F4E6FD-95E1-4BC1-AED6-A2279CD649AA}"/>
    <dgm:cxn modelId="{F19C354F-2C09-406E-BA1A-BD49BCE98096}" type="presOf" srcId="{FE0ADAFD-A01D-43ED-85A8-D2F5157453BA}" destId="{66A0EA41-AF18-431B-B159-8FD3441BA876}" srcOrd="0" destOrd="1" presId="urn:microsoft.com/office/officeart/2005/8/layout/chevron2"/>
    <dgm:cxn modelId="{CCFB9A03-CA5D-4E43-BCDB-182A2097BF63}" srcId="{4CA92BB5-202E-4C43-A0C7-EA8EBEBBD3BF}" destId="{E8206E11-8E3A-4C5A-80D2-8EE3F2B25B49}" srcOrd="2" destOrd="0" parTransId="{4F80268D-41F0-4A9D-9730-FAFDD9BF9FFA}" sibTransId="{C303C23A-E801-4041-A451-DE58587DF924}"/>
    <dgm:cxn modelId="{528E4A11-4F52-4E70-92EC-6648CA5C4A79}" type="presParOf" srcId="{5642DD8F-48F8-4FAA-9584-9742425D2088}" destId="{145DFBCC-F6FE-45E8-A8D8-4074B5D19ECE}" srcOrd="0" destOrd="0" presId="urn:microsoft.com/office/officeart/2005/8/layout/chevron2"/>
    <dgm:cxn modelId="{CDCA146A-90AF-4B1E-BA71-46350B4E57E2}" type="presParOf" srcId="{145DFBCC-F6FE-45E8-A8D8-4074B5D19ECE}" destId="{7F1C463A-ECAA-453B-A73C-388F5AFB4F96}" srcOrd="0" destOrd="0" presId="urn:microsoft.com/office/officeart/2005/8/layout/chevron2"/>
    <dgm:cxn modelId="{937EA832-ACA6-4C79-8C0F-7A704E7F06DB}" type="presParOf" srcId="{145DFBCC-F6FE-45E8-A8D8-4074B5D19ECE}" destId="{66A0EA41-AF18-431B-B159-8FD3441BA876}" srcOrd="1" destOrd="0" presId="urn:microsoft.com/office/officeart/2005/8/layout/chevron2"/>
    <dgm:cxn modelId="{BAC67576-4833-44F4-B596-357B0FFF1DD1}" type="presParOf" srcId="{5642DD8F-48F8-4FAA-9584-9742425D2088}" destId="{5223E851-AF0E-48D2-A3C3-DA93A15D57CF}" srcOrd="1" destOrd="0" presId="urn:microsoft.com/office/officeart/2005/8/layout/chevron2"/>
    <dgm:cxn modelId="{48198347-B1AE-4E56-A98D-2FD6DD34CF9A}" type="presParOf" srcId="{5642DD8F-48F8-4FAA-9584-9742425D2088}" destId="{F7CD4FA8-1649-41A0-9841-AB9BF1C75DDD}" srcOrd="2" destOrd="0" presId="urn:microsoft.com/office/officeart/2005/8/layout/chevron2"/>
    <dgm:cxn modelId="{2867B7E3-5A31-4E48-8761-A0CF644EB00A}" type="presParOf" srcId="{F7CD4FA8-1649-41A0-9841-AB9BF1C75DDD}" destId="{ABE2B68B-272C-4A0C-9E50-25D1C7CA2FAD}" srcOrd="0" destOrd="0" presId="urn:microsoft.com/office/officeart/2005/8/layout/chevron2"/>
    <dgm:cxn modelId="{A93A5495-5FEA-4B44-8EDA-7A3ECED31C34}" type="presParOf" srcId="{F7CD4FA8-1649-41A0-9841-AB9BF1C75DDD}" destId="{30B514BE-46D7-4D38-A415-D7FF022783BA}" srcOrd="1" destOrd="0" presId="urn:microsoft.com/office/officeart/2005/8/layout/chevron2"/>
    <dgm:cxn modelId="{C77836C6-DC50-4A0B-AD42-A4275373AABB}" type="presParOf" srcId="{5642DD8F-48F8-4FAA-9584-9742425D2088}" destId="{F0C2FE78-6B23-44D4-BB98-E358778BDC85}" srcOrd="3" destOrd="0" presId="urn:microsoft.com/office/officeart/2005/8/layout/chevron2"/>
    <dgm:cxn modelId="{92B75EA3-776B-4F2C-AF0C-066B2183720B}" type="presParOf" srcId="{5642DD8F-48F8-4FAA-9584-9742425D2088}" destId="{DBAB7456-C711-4248-BCE1-6F1232513F49}" srcOrd="4" destOrd="0" presId="urn:microsoft.com/office/officeart/2005/8/layout/chevron2"/>
    <dgm:cxn modelId="{ACD672C8-B225-42D9-81F1-8B2E0F6A7F0F}" type="presParOf" srcId="{DBAB7456-C711-4248-BCE1-6F1232513F49}" destId="{11A6DF24-183C-4118-AD2D-2316AB1CB656}" srcOrd="0" destOrd="0" presId="urn:microsoft.com/office/officeart/2005/8/layout/chevron2"/>
    <dgm:cxn modelId="{9ACB8050-DB45-451C-84D9-723A68655440}" type="presParOf" srcId="{DBAB7456-C711-4248-BCE1-6F1232513F49}" destId="{2E4840C1-F354-44D9-A398-5161A3DBB89F}" srcOrd="1" destOrd="0" presId="urn:microsoft.com/office/officeart/2005/8/layout/chevron2"/>
    <dgm:cxn modelId="{1465E170-5183-4449-9100-47B1EBA8A4CA}" type="presParOf" srcId="{5642DD8F-48F8-4FAA-9584-9742425D2088}" destId="{313FB1EE-EEC4-4C5F-B215-96759E4301C0}" srcOrd="5" destOrd="0" presId="urn:microsoft.com/office/officeart/2005/8/layout/chevron2"/>
    <dgm:cxn modelId="{A3CFAD25-7AE5-45E3-9353-55E1C4E65EBD}" type="presParOf" srcId="{5642DD8F-48F8-4FAA-9584-9742425D2088}" destId="{A2374A72-D224-4C2A-9337-B885CEA601D5}" srcOrd="6" destOrd="0" presId="urn:microsoft.com/office/officeart/2005/8/layout/chevron2"/>
    <dgm:cxn modelId="{D59C832B-4E8D-4631-8BFC-ED142976D3AB}" type="presParOf" srcId="{A2374A72-D224-4C2A-9337-B885CEA601D5}" destId="{226B8113-CD76-4B1D-94B0-BF4B1B173FF7}" srcOrd="0" destOrd="0" presId="urn:microsoft.com/office/officeart/2005/8/layout/chevron2"/>
    <dgm:cxn modelId="{E1A2593C-22E3-4907-9AFC-A03B2E57ADEA}" type="presParOf" srcId="{A2374A72-D224-4C2A-9337-B885CEA601D5}" destId="{6A2F2BFB-E64A-4CD0-A98A-7DE9447DD690}" srcOrd="1" destOrd="0" presId="urn:microsoft.com/office/officeart/2005/8/layout/chevron2"/>
    <dgm:cxn modelId="{BE10E1C8-EDB0-40B9-82CF-59D2563926F8}" type="presParOf" srcId="{5642DD8F-48F8-4FAA-9584-9742425D2088}" destId="{D6CB36C7-05F6-4B0E-910A-AEC0019B4D9B}" srcOrd="7" destOrd="0" presId="urn:microsoft.com/office/officeart/2005/8/layout/chevron2"/>
    <dgm:cxn modelId="{63791AB5-6726-4350-937D-CC6981A19FAC}" type="presParOf" srcId="{5642DD8F-48F8-4FAA-9584-9742425D2088}" destId="{6435DB90-AA5E-4CDC-BC67-FB72FA1F5E13}" srcOrd="8" destOrd="0" presId="urn:microsoft.com/office/officeart/2005/8/layout/chevron2"/>
    <dgm:cxn modelId="{5C14E91B-01ED-4373-B0A5-B912F5BEA876}" type="presParOf" srcId="{6435DB90-AA5E-4CDC-BC67-FB72FA1F5E13}" destId="{B909DF7A-9810-49F1-8644-6B5E54C44566}" srcOrd="0" destOrd="0" presId="urn:microsoft.com/office/officeart/2005/8/layout/chevron2"/>
    <dgm:cxn modelId="{CB47B1A1-7C43-432B-8AAA-922D141A43E9}" type="presParOf" srcId="{6435DB90-AA5E-4CDC-BC67-FB72FA1F5E13}" destId="{1BD4153D-BF13-46DC-AF90-F6C03C8C874D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F0554F-4D93-4150-9728-7B54D8741CC9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DE7907-D270-4CFF-8452-E3DCDE24C9DD}">
      <dgm:prSet phldrT="[Text]"/>
      <dgm:spPr>
        <a:ln>
          <a:solidFill>
            <a:schemeClr val="accent5"/>
          </a:solidFill>
        </a:ln>
      </dgm:spPr>
      <dgm:t>
        <a:bodyPr/>
        <a:lstStyle/>
        <a:p>
          <a:r>
            <a:rPr lang="en-US" dirty="0" smtClean="0">
              <a:latin typeface="Century Gothic"/>
            </a:rPr>
            <a:t>CEO</a:t>
          </a:r>
          <a:endParaRPr lang="en-US" dirty="0">
            <a:latin typeface="Century Gothic"/>
          </a:endParaRPr>
        </a:p>
      </dgm:t>
    </dgm:pt>
    <dgm:pt modelId="{52400AC6-D95A-4B56-8277-AA3FA2F72AEE}" type="parTrans" cxnId="{7B02EE30-BB1D-41C2-AEF1-46CCF7D89CFF}">
      <dgm:prSet/>
      <dgm:spPr/>
      <dgm:t>
        <a:bodyPr/>
        <a:lstStyle/>
        <a:p>
          <a:endParaRPr lang="en-US"/>
        </a:p>
      </dgm:t>
    </dgm:pt>
    <dgm:pt modelId="{4006EDEE-E8C7-488E-80B9-B883CA16642E}" type="sibTrans" cxnId="{7B02EE30-BB1D-41C2-AEF1-46CCF7D89CFF}">
      <dgm:prSet/>
      <dgm:spPr/>
      <dgm:t>
        <a:bodyPr/>
        <a:lstStyle/>
        <a:p>
          <a:endParaRPr lang="en-US"/>
        </a:p>
      </dgm:t>
    </dgm:pt>
    <dgm:pt modelId="{D9C02DA3-C6B7-4D93-8991-1C07FDEDC3DB}">
      <dgm:prSet phldrT="[Text]"/>
      <dgm:spPr>
        <a:ln>
          <a:solidFill>
            <a:schemeClr val="accent5"/>
          </a:solidFill>
        </a:ln>
      </dgm:spPr>
      <dgm:t>
        <a:bodyPr/>
        <a:lstStyle/>
        <a:p>
          <a:r>
            <a:rPr lang="en-US" dirty="0" smtClean="0">
              <a:latin typeface="Century Gothic"/>
            </a:rPr>
            <a:t>Client Services</a:t>
          </a:r>
          <a:endParaRPr lang="en-US" dirty="0">
            <a:latin typeface="Century Gothic"/>
          </a:endParaRPr>
        </a:p>
      </dgm:t>
    </dgm:pt>
    <dgm:pt modelId="{30999BD7-932C-44D0-933E-D99AA72DB035}" type="parTrans" cxnId="{B01885BD-E909-4ACA-B181-205083A65A78}">
      <dgm:prSet/>
      <dgm:spPr/>
      <dgm:t>
        <a:bodyPr/>
        <a:lstStyle/>
        <a:p>
          <a:endParaRPr lang="en-US"/>
        </a:p>
      </dgm:t>
    </dgm:pt>
    <dgm:pt modelId="{3807B4BC-EC2F-41A3-87CD-1BDE4834DFF6}" type="sibTrans" cxnId="{B01885BD-E909-4ACA-B181-205083A65A78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/>
        </a:p>
      </dgm:t>
    </dgm:pt>
    <dgm:pt modelId="{F55AD092-43F5-48C4-A886-A1E39F0F525F}">
      <dgm:prSet phldrT="[Text]"/>
      <dgm:spPr>
        <a:ln>
          <a:solidFill>
            <a:schemeClr val="accent5"/>
          </a:solidFill>
        </a:ln>
      </dgm:spPr>
      <dgm:t>
        <a:bodyPr/>
        <a:lstStyle/>
        <a:p>
          <a:r>
            <a:rPr lang="en-US" dirty="0" smtClean="0">
              <a:latin typeface="Century Gothic"/>
            </a:rPr>
            <a:t>Company tone and culture</a:t>
          </a:r>
          <a:endParaRPr lang="en-US" dirty="0">
            <a:latin typeface="Century Gothic"/>
          </a:endParaRPr>
        </a:p>
      </dgm:t>
    </dgm:pt>
    <dgm:pt modelId="{0BD6F5F2-8286-4A37-8814-71BAF4491202}" type="parTrans" cxnId="{5E8979C3-358D-41F0-B8F3-F9FCDADC4CCD}">
      <dgm:prSet/>
      <dgm:spPr/>
      <dgm:t>
        <a:bodyPr/>
        <a:lstStyle/>
        <a:p>
          <a:endParaRPr lang="en-US"/>
        </a:p>
      </dgm:t>
    </dgm:pt>
    <dgm:pt modelId="{970E2D95-C38B-4D57-85DA-35BC4A821835}" type="sibTrans" cxnId="{5E8979C3-358D-41F0-B8F3-F9FCDADC4CCD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/>
        </a:p>
      </dgm:t>
    </dgm:pt>
    <dgm:pt modelId="{F889E4E3-6AAB-408B-A8FE-395C6F807CD5}">
      <dgm:prSet phldrT="[Text]"/>
      <dgm:spPr>
        <a:ln>
          <a:solidFill>
            <a:schemeClr val="accent5"/>
          </a:solidFill>
        </a:ln>
      </dgm:spPr>
      <dgm:t>
        <a:bodyPr/>
        <a:lstStyle/>
        <a:p>
          <a:r>
            <a:rPr lang="en-US" dirty="0" smtClean="0">
              <a:latin typeface="Century Gothic"/>
            </a:rPr>
            <a:t>Account Direction</a:t>
          </a:r>
          <a:endParaRPr lang="en-US" dirty="0">
            <a:latin typeface="Century Gothic"/>
          </a:endParaRPr>
        </a:p>
      </dgm:t>
    </dgm:pt>
    <dgm:pt modelId="{70D15667-34AB-46A7-80E9-42C75AC202F1}" type="parTrans" cxnId="{FFC8ADD9-6CBD-434D-ABDA-3941A6E552E5}">
      <dgm:prSet/>
      <dgm:spPr/>
      <dgm:t>
        <a:bodyPr/>
        <a:lstStyle/>
        <a:p>
          <a:endParaRPr lang="en-US"/>
        </a:p>
      </dgm:t>
    </dgm:pt>
    <dgm:pt modelId="{86679B3E-4FA6-4C36-B06C-A68AE80CE413}" type="sibTrans" cxnId="{FFC8ADD9-6CBD-434D-ABDA-3941A6E552E5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/>
        </a:p>
      </dgm:t>
    </dgm:pt>
    <dgm:pt modelId="{87D97AA4-2130-4893-BAD5-DE646D7E6E78}">
      <dgm:prSet phldrT="[Text]"/>
      <dgm:spPr>
        <a:ln>
          <a:solidFill>
            <a:schemeClr val="accent5"/>
          </a:solidFill>
        </a:ln>
      </dgm:spPr>
      <dgm:t>
        <a:bodyPr/>
        <a:lstStyle/>
        <a:p>
          <a:r>
            <a:rPr lang="en-US" dirty="0" smtClean="0">
              <a:latin typeface="Century Gothic"/>
            </a:rPr>
            <a:t>Staff Management</a:t>
          </a:r>
          <a:endParaRPr lang="en-US" dirty="0">
            <a:latin typeface="Century Gothic"/>
          </a:endParaRPr>
        </a:p>
      </dgm:t>
    </dgm:pt>
    <dgm:pt modelId="{BAB1ABD9-C171-4C1C-B633-1522C0A44518}" type="parTrans" cxnId="{70E349E8-879F-4BB4-99AF-E537EDCE11AB}">
      <dgm:prSet/>
      <dgm:spPr/>
      <dgm:t>
        <a:bodyPr/>
        <a:lstStyle/>
        <a:p>
          <a:endParaRPr lang="en-US"/>
        </a:p>
      </dgm:t>
    </dgm:pt>
    <dgm:pt modelId="{40A459DE-AFA3-41FB-9848-30523D5E65BC}" type="sibTrans" cxnId="{70E349E8-879F-4BB4-99AF-E537EDCE11AB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/>
        </a:p>
      </dgm:t>
    </dgm:pt>
    <dgm:pt modelId="{B7F4735F-6EA7-49B4-899C-F311A9E0B2A2}" type="pres">
      <dgm:prSet presAssocID="{F8F0554F-4D93-4150-9728-7B54D8741CC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666E2B-110E-493A-8A8B-4A625467E8AF}" type="pres">
      <dgm:prSet presAssocID="{8DDE7907-D270-4CFF-8452-E3DCDE24C9DD}" presName="centerShape" presStyleLbl="node0" presStyleIdx="0" presStyleCnt="1"/>
      <dgm:spPr/>
      <dgm:t>
        <a:bodyPr/>
        <a:lstStyle/>
        <a:p>
          <a:endParaRPr lang="en-US"/>
        </a:p>
      </dgm:t>
    </dgm:pt>
    <dgm:pt modelId="{D9D4D7BA-BA6D-4356-875A-E65D17B87A66}" type="pres">
      <dgm:prSet presAssocID="{D9C02DA3-C6B7-4D93-8991-1C07FDEDC3D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8F9A7-5BD4-4112-9823-9EAB81409FCD}" type="pres">
      <dgm:prSet presAssocID="{D9C02DA3-C6B7-4D93-8991-1C07FDEDC3DB}" presName="dummy" presStyleCnt="0"/>
      <dgm:spPr/>
    </dgm:pt>
    <dgm:pt modelId="{2807E7F0-0E3B-4693-A36E-5C131675CA3C}" type="pres">
      <dgm:prSet presAssocID="{3807B4BC-EC2F-41A3-87CD-1BDE4834DFF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08CD76D-B43E-4EBF-81AA-AEB4E66BE8A8}" type="pres">
      <dgm:prSet presAssocID="{F55AD092-43F5-48C4-A886-A1E39F0F525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3FF60-CABE-4FB0-8866-1FED563FB32F}" type="pres">
      <dgm:prSet presAssocID="{F55AD092-43F5-48C4-A886-A1E39F0F525F}" presName="dummy" presStyleCnt="0"/>
      <dgm:spPr/>
    </dgm:pt>
    <dgm:pt modelId="{63AE53A5-7A34-487C-A6F7-14CA1B9E7C27}" type="pres">
      <dgm:prSet presAssocID="{970E2D95-C38B-4D57-85DA-35BC4A82183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FD7FA97-F812-44A1-9631-DDE8B26B7B7A}" type="pres">
      <dgm:prSet presAssocID="{F889E4E3-6AAB-408B-A8FE-395C6F807CD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95209-FA18-4F74-A01C-5AE0EDD44BAD}" type="pres">
      <dgm:prSet presAssocID="{F889E4E3-6AAB-408B-A8FE-395C6F807CD5}" presName="dummy" presStyleCnt="0"/>
      <dgm:spPr/>
    </dgm:pt>
    <dgm:pt modelId="{45E7C770-75BF-4A12-A8B4-513165B99310}" type="pres">
      <dgm:prSet presAssocID="{86679B3E-4FA6-4C36-B06C-A68AE80CE413}" presName="sibTrans" presStyleLbl="sibTrans2D1" presStyleIdx="2" presStyleCnt="4" custLinFactNeighborX="-329" custLinFactNeighborY="-1856"/>
      <dgm:spPr/>
      <dgm:t>
        <a:bodyPr/>
        <a:lstStyle/>
        <a:p>
          <a:endParaRPr lang="en-US"/>
        </a:p>
      </dgm:t>
    </dgm:pt>
    <dgm:pt modelId="{8BAFBFE4-9AC3-4939-AF41-F8EBDA8E0FC1}" type="pres">
      <dgm:prSet presAssocID="{87D97AA4-2130-4893-BAD5-DE646D7E6E7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8FD362-2158-4080-ADCC-D6823351D4A1}" type="pres">
      <dgm:prSet presAssocID="{87D97AA4-2130-4893-BAD5-DE646D7E6E78}" presName="dummy" presStyleCnt="0"/>
      <dgm:spPr/>
    </dgm:pt>
    <dgm:pt modelId="{FA8BC0B2-925D-42AF-B37F-22210FCBFDED}" type="pres">
      <dgm:prSet presAssocID="{40A459DE-AFA3-41FB-9848-30523D5E65B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C5E7DA91-C8B6-4D20-AC2D-06EA76410A32}" type="presOf" srcId="{F889E4E3-6AAB-408B-A8FE-395C6F807CD5}" destId="{FFD7FA97-F812-44A1-9631-DDE8B26B7B7A}" srcOrd="0" destOrd="0" presId="urn:microsoft.com/office/officeart/2005/8/layout/radial6"/>
    <dgm:cxn modelId="{4FB1337E-BE46-42A1-9500-C211940B97D2}" type="presOf" srcId="{3807B4BC-EC2F-41A3-87CD-1BDE4834DFF6}" destId="{2807E7F0-0E3B-4693-A36E-5C131675CA3C}" srcOrd="0" destOrd="0" presId="urn:microsoft.com/office/officeart/2005/8/layout/radial6"/>
    <dgm:cxn modelId="{702C975B-61BE-4B0F-B24B-72D1089498C6}" type="presOf" srcId="{D9C02DA3-C6B7-4D93-8991-1C07FDEDC3DB}" destId="{D9D4D7BA-BA6D-4356-875A-E65D17B87A66}" srcOrd="0" destOrd="0" presId="urn:microsoft.com/office/officeart/2005/8/layout/radial6"/>
    <dgm:cxn modelId="{5E8979C3-358D-41F0-B8F3-F9FCDADC4CCD}" srcId="{8DDE7907-D270-4CFF-8452-E3DCDE24C9DD}" destId="{F55AD092-43F5-48C4-A886-A1E39F0F525F}" srcOrd="1" destOrd="0" parTransId="{0BD6F5F2-8286-4A37-8814-71BAF4491202}" sibTransId="{970E2D95-C38B-4D57-85DA-35BC4A821835}"/>
    <dgm:cxn modelId="{7B02EE30-BB1D-41C2-AEF1-46CCF7D89CFF}" srcId="{F8F0554F-4D93-4150-9728-7B54D8741CC9}" destId="{8DDE7907-D270-4CFF-8452-E3DCDE24C9DD}" srcOrd="0" destOrd="0" parTransId="{52400AC6-D95A-4B56-8277-AA3FA2F72AEE}" sibTransId="{4006EDEE-E8C7-488E-80B9-B883CA16642E}"/>
    <dgm:cxn modelId="{73529D7C-1A80-4A76-A63E-E718A9F2EBD0}" type="presOf" srcId="{86679B3E-4FA6-4C36-B06C-A68AE80CE413}" destId="{45E7C770-75BF-4A12-A8B4-513165B99310}" srcOrd="0" destOrd="0" presId="urn:microsoft.com/office/officeart/2005/8/layout/radial6"/>
    <dgm:cxn modelId="{ED10B140-DD88-4111-8DB6-333585FF601C}" type="presOf" srcId="{970E2D95-C38B-4D57-85DA-35BC4A821835}" destId="{63AE53A5-7A34-487C-A6F7-14CA1B9E7C27}" srcOrd="0" destOrd="0" presId="urn:microsoft.com/office/officeart/2005/8/layout/radial6"/>
    <dgm:cxn modelId="{B01885BD-E909-4ACA-B181-205083A65A78}" srcId="{8DDE7907-D270-4CFF-8452-E3DCDE24C9DD}" destId="{D9C02DA3-C6B7-4D93-8991-1C07FDEDC3DB}" srcOrd="0" destOrd="0" parTransId="{30999BD7-932C-44D0-933E-D99AA72DB035}" sibTransId="{3807B4BC-EC2F-41A3-87CD-1BDE4834DFF6}"/>
    <dgm:cxn modelId="{02E7B9F7-45EB-4EBB-8FDB-59666CC13F3C}" type="presOf" srcId="{F8F0554F-4D93-4150-9728-7B54D8741CC9}" destId="{B7F4735F-6EA7-49B4-899C-F311A9E0B2A2}" srcOrd="0" destOrd="0" presId="urn:microsoft.com/office/officeart/2005/8/layout/radial6"/>
    <dgm:cxn modelId="{EF0A916E-0B4B-4B56-BF0B-FCFADF8986D1}" type="presOf" srcId="{F55AD092-43F5-48C4-A886-A1E39F0F525F}" destId="{008CD76D-B43E-4EBF-81AA-AEB4E66BE8A8}" srcOrd="0" destOrd="0" presId="urn:microsoft.com/office/officeart/2005/8/layout/radial6"/>
    <dgm:cxn modelId="{5776FBEE-31BA-417C-A3A2-BC6420F41EC5}" type="presOf" srcId="{8DDE7907-D270-4CFF-8452-E3DCDE24C9DD}" destId="{81666E2B-110E-493A-8A8B-4A625467E8AF}" srcOrd="0" destOrd="0" presId="urn:microsoft.com/office/officeart/2005/8/layout/radial6"/>
    <dgm:cxn modelId="{DBABB12D-0E2E-40F0-A11E-700F4271288E}" type="presOf" srcId="{40A459DE-AFA3-41FB-9848-30523D5E65BC}" destId="{FA8BC0B2-925D-42AF-B37F-22210FCBFDED}" srcOrd="0" destOrd="0" presId="urn:microsoft.com/office/officeart/2005/8/layout/radial6"/>
    <dgm:cxn modelId="{FFC8ADD9-6CBD-434D-ABDA-3941A6E552E5}" srcId="{8DDE7907-D270-4CFF-8452-E3DCDE24C9DD}" destId="{F889E4E3-6AAB-408B-A8FE-395C6F807CD5}" srcOrd="2" destOrd="0" parTransId="{70D15667-34AB-46A7-80E9-42C75AC202F1}" sibTransId="{86679B3E-4FA6-4C36-B06C-A68AE80CE413}"/>
    <dgm:cxn modelId="{005EB6FC-69A9-43DA-86FC-A5E1CAE96B80}" type="presOf" srcId="{87D97AA4-2130-4893-BAD5-DE646D7E6E78}" destId="{8BAFBFE4-9AC3-4939-AF41-F8EBDA8E0FC1}" srcOrd="0" destOrd="0" presId="urn:microsoft.com/office/officeart/2005/8/layout/radial6"/>
    <dgm:cxn modelId="{70E349E8-879F-4BB4-99AF-E537EDCE11AB}" srcId="{8DDE7907-D270-4CFF-8452-E3DCDE24C9DD}" destId="{87D97AA4-2130-4893-BAD5-DE646D7E6E78}" srcOrd="3" destOrd="0" parTransId="{BAB1ABD9-C171-4C1C-B633-1522C0A44518}" sibTransId="{40A459DE-AFA3-41FB-9848-30523D5E65BC}"/>
    <dgm:cxn modelId="{28732EBE-EE89-4B75-B767-F1E934ED9A1D}" type="presParOf" srcId="{B7F4735F-6EA7-49B4-899C-F311A9E0B2A2}" destId="{81666E2B-110E-493A-8A8B-4A625467E8AF}" srcOrd="0" destOrd="0" presId="urn:microsoft.com/office/officeart/2005/8/layout/radial6"/>
    <dgm:cxn modelId="{8F29BCAB-2A51-4955-87A7-7495549DB0D8}" type="presParOf" srcId="{B7F4735F-6EA7-49B4-899C-F311A9E0B2A2}" destId="{D9D4D7BA-BA6D-4356-875A-E65D17B87A66}" srcOrd="1" destOrd="0" presId="urn:microsoft.com/office/officeart/2005/8/layout/radial6"/>
    <dgm:cxn modelId="{A38209ED-77CA-4154-8B69-FE5BFCB3F067}" type="presParOf" srcId="{B7F4735F-6EA7-49B4-899C-F311A9E0B2A2}" destId="{CD68F9A7-5BD4-4112-9823-9EAB81409FCD}" srcOrd="2" destOrd="0" presId="urn:microsoft.com/office/officeart/2005/8/layout/radial6"/>
    <dgm:cxn modelId="{539DF5AC-6B8B-4C82-A4D7-327775C3F0E3}" type="presParOf" srcId="{B7F4735F-6EA7-49B4-899C-F311A9E0B2A2}" destId="{2807E7F0-0E3B-4693-A36E-5C131675CA3C}" srcOrd="3" destOrd="0" presId="urn:microsoft.com/office/officeart/2005/8/layout/radial6"/>
    <dgm:cxn modelId="{54C40A23-4459-4DA7-A493-D73F1F4AE344}" type="presParOf" srcId="{B7F4735F-6EA7-49B4-899C-F311A9E0B2A2}" destId="{008CD76D-B43E-4EBF-81AA-AEB4E66BE8A8}" srcOrd="4" destOrd="0" presId="urn:microsoft.com/office/officeart/2005/8/layout/radial6"/>
    <dgm:cxn modelId="{043A8458-F43E-4CC0-AD72-4B6F7D1756E6}" type="presParOf" srcId="{B7F4735F-6EA7-49B4-899C-F311A9E0B2A2}" destId="{E4C3FF60-CABE-4FB0-8866-1FED563FB32F}" srcOrd="5" destOrd="0" presId="urn:microsoft.com/office/officeart/2005/8/layout/radial6"/>
    <dgm:cxn modelId="{B94F7222-5BA7-44B5-A677-E728DE527D00}" type="presParOf" srcId="{B7F4735F-6EA7-49B4-899C-F311A9E0B2A2}" destId="{63AE53A5-7A34-487C-A6F7-14CA1B9E7C27}" srcOrd="6" destOrd="0" presId="urn:microsoft.com/office/officeart/2005/8/layout/radial6"/>
    <dgm:cxn modelId="{B780EB36-0564-4A21-B6F6-13A1BDD0B41E}" type="presParOf" srcId="{B7F4735F-6EA7-49B4-899C-F311A9E0B2A2}" destId="{FFD7FA97-F812-44A1-9631-DDE8B26B7B7A}" srcOrd="7" destOrd="0" presId="urn:microsoft.com/office/officeart/2005/8/layout/radial6"/>
    <dgm:cxn modelId="{4C828349-38D6-4C80-A8D9-50C3BCB16B05}" type="presParOf" srcId="{B7F4735F-6EA7-49B4-899C-F311A9E0B2A2}" destId="{6DC95209-FA18-4F74-A01C-5AE0EDD44BAD}" srcOrd="8" destOrd="0" presId="urn:microsoft.com/office/officeart/2005/8/layout/radial6"/>
    <dgm:cxn modelId="{0DC88773-E28B-4AEC-8B40-92D70B799C29}" type="presParOf" srcId="{B7F4735F-6EA7-49B4-899C-F311A9E0B2A2}" destId="{45E7C770-75BF-4A12-A8B4-513165B99310}" srcOrd="9" destOrd="0" presId="urn:microsoft.com/office/officeart/2005/8/layout/radial6"/>
    <dgm:cxn modelId="{719097B1-0D6B-42FB-A004-5C086C3BEC87}" type="presParOf" srcId="{B7F4735F-6EA7-49B4-899C-F311A9E0B2A2}" destId="{8BAFBFE4-9AC3-4939-AF41-F8EBDA8E0FC1}" srcOrd="10" destOrd="0" presId="urn:microsoft.com/office/officeart/2005/8/layout/radial6"/>
    <dgm:cxn modelId="{6593A2DC-8D3F-4BFC-8287-95C2271ED38F}" type="presParOf" srcId="{B7F4735F-6EA7-49B4-899C-F311A9E0B2A2}" destId="{FD8FD362-2158-4080-ADCC-D6823351D4A1}" srcOrd="11" destOrd="0" presId="urn:microsoft.com/office/officeart/2005/8/layout/radial6"/>
    <dgm:cxn modelId="{DA7315BE-DE6D-4E48-83D6-6ADDF75F03C6}" type="presParOf" srcId="{B7F4735F-6EA7-49B4-899C-F311A9E0B2A2}" destId="{FA8BC0B2-925D-42AF-B37F-22210FCBFDE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0552CB-C3DE-4748-8079-2831CAFED3A2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BE936C-E0B1-4D94-8F24-2B83803AEF9F}">
      <dgm:prSet phldrT="[Text]"/>
      <dgm:spPr/>
      <dgm:t>
        <a:bodyPr/>
        <a:lstStyle/>
        <a:p>
          <a:r>
            <a:rPr lang="en-US" dirty="0" smtClean="0"/>
            <a:t>Account Director</a:t>
          </a:r>
        </a:p>
        <a:p>
          <a:r>
            <a:rPr lang="en-US" dirty="0" smtClean="0"/>
            <a:t>65-75k</a:t>
          </a:r>
          <a:endParaRPr lang="en-US" dirty="0"/>
        </a:p>
      </dgm:t>
    </dgm:pt>
    <dgm:pt modelId="{103D153B-2538-44DD-874D-815EB7CE5F04}" type="parTrans" cxnId="{B4A24110-5D53-41B8-80A7-1616A7220855}">
      <dgm:prSet/>
      <dgm:spPr/>
      <dgm:t>
        <a:bodyPr/>
        <a:lstStyle/>
        <a:p>
          <a:endParaRPr lang="en-US"/>
        </a:p>
      </dgm:t>
    </dgm:pt>
    <dgm:pt modelId="{6799235D-F304-4F65-A690-60498E901C9A}" type="sibTrans" cxnId="{B4A24110-5D53-41B8-80A7-1616A7220855}">
      <dgm:prSet/>
      <dgm:spPr/>
      <dgm:t>
        <a:bodyPr/>
        <a:lstStyle/>
        <a:p>
          <a:endParaRPr lang="en-US"/>
        </a:p>
      </dgm:t>
    </dgm:pt>
    <dgm:pt modelId="{83D9F687-9DA9-42F4-8D14-24174BDEFAE2}">
      <dgm:prSet phldrT="[Text]"/>
      <dgm:spPr/>
      <dgm:t>
        <a:bodyPr/>
        <a:lstStyle/>
        <a:p>
          <a:r>
            <a:rPr lang="en-US" dirty="0" smtClean="0"/>
            <a:t>Account Manager</a:t>
          </a:r>
        </a:p>
        <a:p>
          <a:r>
            <a:rPr lang="en-US" dirty="0" smtClean="0"/>
            <a:t>55k</a:t>
          </a:r>
          <a:endParaRPr lang="en-US" dirty="0"/>
        </a:p>
      </dgm:t>
    </dgm:pt>
    <dgm:pt modelId="{D6462131-C24D-4FFB-BF86-3729331DE4D8}" type="parTrans" cxnId="{14CE48F8-3033-4320-8E2C-A1455C4B4289}">
      <dgm:prSet/>
      <dgm:spPr/>
      <dgm:t>
        <a:bodyPr/>
        <a:lstStyle/>
        <a:p>
          <a:endParaRPr lang="en-US"/>
        </a:p>
      </dgm:t>
    </dgm:pt>
    <dgm:pt modelId="{4DF0029C-566B-495E-82DA-F6D0FEF2F06A}" type="sibTrans" cxnId="{14CE48F8-3033-4320-8E2C-A1455C4B4289}">
      <dgm:prSet/>
      <dgm:spPr/>
      <dgm:t>
        <a:bodyPr/>
        <a:lstStyle/>
        <a:p>
          <a:endParaRPr lang="en-US"/>
        </a:p>
      </dgm:t>
    </dgm:pt>
    <dgm:pt modelId="{3DDD2868-32EA-4C5D-BDB6-19E46529BCEA}">
      <dgm:prSet phldrT="[Text]"/>
      <dgm:spPr/>
      <dgm:t>
        <a:bodyPr/>
        <a:lstStyle/>
        <a:p>
          <a:r>
            <a:rPr lang="en-US" dirty="0" smtClean="0"/>
            <a:t>Accounting Clerk</a:t>
          </a:r>
        </a:p>
        <a:p>
          <a:r>
            <a:rPr lang="en-US" dirty="0" smtClean="0"/>
            <a:t>45k</a:t>
          </a:r>
          <a:endParaRPr lang="en-US" dirty="0"/>
        </a:p>
      </dgm:t>
    </dgm:pt>
    <dgm:pt modelId="{9C3BE899-412C-4F21-9FE3-B8CD5CB55B74}" type="parTrans" cxnId="{C6365CFF-1423-4F8A-92D3-7C6F113477D1}">
      <dgm:prSet/>
      <dgm:spPr/>
      <dgm:t>
        <a:bodyPr/>
        <a:lstStyle/>
        <a:p>
          <a:endParaRPr lang="en-US"/>
        </a:p>
      </dgm:t>
    </dgm:pt>
    <dgm:pt modelId="{98E860F6-137E-4F38-ABAB-3407817523C3}" type="sibTrans" cxnId="{C6365CFF-1423-4F8A-92D3-7C6F113477D1}">
      <dgm:prSet/>
      <dgm:spPr/>
      <dgm:t>
        <a:bodyPr/>
        <a:lstStyle/>
        <a:p>
          <a:endParaRPr lang="en-US"/>
        </a:p>
      </dgm:t>
    </dgm:pt>
    <dgm:pt modelId="{6AC99C86-CBD3-4E84-97DC-EB6E0BC28CC6}">
      <dgm:prSet phldrT="[Text]"/>
      <dgm:spPr/>
      <dgm:t>
        <a:bodyPr/>
        <a:lstStyle/>
        <a:p>
          <a:r>
            <a:rPr lang="en-US" dirty="0" smtClean="0"/>
            <a:t>Assistant</a:t>
          </a:r>
        </a:p>
        <a:p>
          <a:r>
            <a:rPr lang="en-US" dirty="0" smtClean="0"/>
            <a:t>$35k</a:t>
          </a:r>
          <a:endParaRPr lang="en-US" dirty="0"/>
        </a:p>
      </dgm:t>
    </dgm:pt>
    <dgm:pt modelId="{D4F4BE75-6BE0-4470-B040-F6DC94613080}" type="parTrans" cxnId="{9E796EEA-95C0-4052-932A-3D09D44F71D1}">
      <dgm:prSet/>
      <dgm:spPr/>
      <dgm:t>
        <a:bodyPr/>
        <a:lstStyle/>
        <a:p>
          <a:endParaRPr lang="en-US"/>
        </a:p>
      </dgm:t>
    </dgm:pt>
    <dgm:pt modelId="{D50E2B80-2BFA-4ABF-AF16-BA37BC9EFC0A}" type="sibTrans" cxnId="{9E796EEA-95C0-4052-932A-3D09D44F71D1}">
      <dgm:prSet/>
      <dgm:spPr/>
      <dgm:t>
        <a:bodyPr/>
        <a:lstStyle/>
        <a:p>
          <a:endParaRPr lang="en-US"/>
        </a:p>
      </dgm:t>
    </dgm:pt>
    <dgm:pt modelId="{B68FDB90-5246-40EA-B6E8-D89223EF4A5D}" type="pres">
      <dgm:prSet presAssocID="{920552CB-C3DE-4748-8079-2831CAFED3A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202F08-D422-409B-9CCC-215963A07691}" type="pres">
      <dgm:prSet presAssocID="{920552CB-C3DE-4748-8079-2831CAFED3A2}" presName="comp1" presStyleCnt="0"/>
      <dgm:spPr/>
    </dgm:pt>
    <dgm:pt modelId="{280D03B2-5124-4FFE-B2EA-9D0C5DF14AE3}" type="pres">
      <dgm:prSet presAssocID="{920552CB-C3DE-4748-8079-2831CAFED3A2}" presName="circle1" presStyleLbl="node1" presStyleIdx="0" presStyleCnt="4"/>
      <dgm:spPr/>
      <dgm:t>
        <a:bodyPr/>
        <a:lstStyle/>
        <a:p>
          <a:endParaRPr lang="en-US"/>
        </a:p>
      </dgm:t>
    </dgm:pt>
    <dgm:pt modelId="{95DE5207-025A-425E-B3D3-E91D76216FF8}" type="pres">
      <dgm:prSet presAssocID="{920552CB-C3DE-4748-8079-2831CAFED3A2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9EDDC0-0E95-4F7C-8BD4-F0A9DFDC5429}" type="pres">
      <dgm:prSet presAssocID="{920552CB-C3DE-4748-8079-2831CAFED3A2}" presName="comp2" presStyleCnt="0"/>
      <dgm:spPr/>
    </dgm:pt>
    <dgm:pt modelId="{82F6B587-BE75-4509-BA53-DBC19D7C7903}" type="pres">
      <dgm:prSet presAssocID="{920552CB-C3DE-4748-8079-2831CAFED3A2}" presName="circle2" presStyleLbl="node1" presStyleIdx="1" presStyleCnt="4"/>
      <dgm:spPr/>
      <dgm:t>
        <a:bodyPr/>
        <a:lstStyle/>
        <a:p>
          <a:endParaRPr lang="en-US"/>
        </a:p>
      </dgm:t>
    </dgm:pt>
    <dgm:pt modelId="{96334835-36AC-42F9-BFE0-8702FD97F429}" type="pres">
      <dgm:prSet presAssocID="{920552CB-C3DE-4748-8079-2831CAFED3A2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232A9-0E2C-4EBD-BC2B-04B7B0EBC6C4}" type="pres">
      <dgm:prSet presAssocID="{920552CB-C3DE-4748-8079-2831CAFED3A2}" presName="comp3" presStyleCnt="0"/>
      <dgm:spPr/>
    </dgm:pt>
    <dgm:pt modelId="{7B201D4F-3ABB-4AA0-9DD1-4E34C1C24790}" type="pres">
      <dgm:prSet presAssocID="{920552CB-C3DE-4748-8079-2831CAFED3A2}" presName="circle3" presStyleLbl="node1" presStyleIdx="2" presStyleCnt="4"/>
      <dgm:spPr/>
      <dgm:t>
        <a:bodyPr/>
        <a:lstStyle/>
        <a:p>
          <a:endParaRPr lang="en-US"/>
        </a:p>
      </dgm:t>
    </dgm:pt>
    <dgm:pt modelId="{65173B94-3E04-4778-9AA5-85512EAA6E5C}" type="pres">
      <dgm:prSet presAssocID="{920552CB-C3DE-4748-8079-2831CAFED3A2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0B7E8-DF5E-4977-9086-B4D4B8AEAFAE}" type="pres">
      <dgm:prSet presAssocID="{920552CB-C3DE-4748-8079-2831CAFED3A2}" presName="comp4" presStyleCnt="0"/>
      <dgm:spPr/>
    </dgm:pt>
    <dgm:pt modelId="{5B04C7D4-0C66-40B7-99AF-6C0E5E463AEB}" type="pres">
      <dgm:prSet presAssocID="{920552CB-C3DE-4748-8079-2831CAFED3A2}" presName="circle4" presStyleLbl="node1" presStyleIdx="3" presStyleCnt="4"/>
      <dgm:spPr/>
      <dgm:t>
        <a:bodyPr/>
        <a:lstStyle/>
        <a:p>
          <a:endParaRPr lang="en-US"/>
        </a:p>
      </dgm:t>
    </dgm:pt>
    <dgm:pt modelId="{138BC12D-E79A-46F1-9873-0ECF244904FC}" type="pres">
      <dgm:prSet presAssocID="{920552CB-C3DE-4748-8079-2831CAFED3A2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11669C-5BCF-4943-8E2F-F54AEADD5FF6}" type="presOf" srcId="{3DDD2868-32EA-4C5D-BDB6-19E46529BCEA}" destId="{65173B94-3E04-4778-9AA5-85512EAA6E5C}" srcOrd="1" destOrd="0" presId="urn:microsoft.com/office/officeart/2005/8/layout/venn2"/>
    <dgm:cxn modelId="{19602AF9-66B3-4124-B684-677B49280F7D}" type="presOf" srcId="{83D9F687-9DA9-42F4-8D14-24174BDEFAE2}" destId="{96334835-36AC-42F9-BFE0-8702FD97F429}" srcOrd="1" destOrd="0" presId="urn:microsoft.com/office/officeart/2005/8/layout/venn2"/>
    <dgm:cxn modelId="{14CE48F8-3033-4320-8E2C-A1455C4B4289}" srcId="{920552CB-C3DE-4748-8079-2831CAFED3A2}" destId="{83D9F687-9DA9-42F4-8D14-24174BDEFAE2}" srcOrd="1" destOrd="0" parTransId="{D6462131-C24D-4FFB-BF86-3729331DE4D8}" sibTransId="{4DF0029C-566B-495E-82DA-F6D0FEF2F06A}"/>
    <dgm:cxn modelId="{60039824-EFA0-43CA-B3C3-17865D67F8EA}" type="presOf" srcId="{3DDD2868-32EA-4C5D-BDB6-19E46529BCEA}" destId="{7B201D4F-3ABB-4AA0-9DD1-4E34C1C24790}" srcOrd="0" destOrd="0" presId="urn:microsoft.com/office/officeart/2005/8/layout/venn2"/>
    <dgm:cxn modelId="{9E796EEA-95C0-4052-932A-3D09D44F71D1}" srcId="{920552CB-C3DE-4748-8079-2831CAFED3A2}" destId="{6AC99C86-CBD3-4E84-97DC-EB6E0BC28CC6}" srcOrd="3" destOrd="0" parTransId="{D4F4BE75-6BE0-4470-B040-F6DC94613080}" sibTransId="{D50E2B80-2BFA-4ABF-AF16-BA37BC9EFC0A}"/>
    <dgm:cxn modelId="{16D9D894-FA0A-4C33-8CE6-72E3496BD4FE}" type="presOf" srcId="{920552CB-C3DE-4748-8079-2831CAFED3A2}" destId="{B68FDB90-5246-40EA-B6E8-D89223EF4A5D}" srcOrd="0" destOrd="0" presId="urn:microsoft.com/office/officeart/2005/8/layout/venn2"/>
    <dgm:cxn modelId="{D14C4A3F-4729-442E-B508-1195EC25D650}" type="presOf" srcId="{04BE936C-E0B1-4D94-8F24-2B83803AEF9F}" destId="{95DE5207-025A-425E-B3D3-E91D76216FF8}" srcOrd="1" destOrd="0" presId="urn:microsoft.com/office/officeart/2005/8/layout/venn2"/>
    <dgm:cxn modelId="{06FDBCFC-6CAF-4BB8-88CE-133B6033DD9C}" type="presOf" srcId="{04BE936C-E0B1-4D94-8F24-2B83803AEF9F}" destId="{280D03B2-5124-4FFE-B2EA-9D0C5DF14AE3}" srcOrd="0" destOrd="0" presId="urn:microsoft.com/office/officeart/2005/8/layout/venn2"/>
    <dgm:cxn modelId="{C6365CFF-1423-4F8A-92D3-7C6F113477D1}" srcId="{920552CB-C3DE-4748-8079-2831CAFED3A2}" destId="{3DDD2868-32EA-4C5D-BDB6-19E46529BCEA}" srcOrd="2" destOrd="0" parTransId="{9C3BE899-412C-4F21-9FE3-B8CD5CB55B74}" sibTransId="{98E860F6-137E-4F38-ABAB-3407817523C3}"/>
    <dgm:cxn modelId="{DFF80984-E0E8-4A39-A2C4-683B97D495E1}" type="presOf" srcId="{6AC99C86-CBD3-4E84-97DC-EB6E0BC28CC6}" destId="{138BC12D-E79A-46F1-9873-0ECF244904FC}" srcOrd="1" destOrd="0" presId="urn:microsoft.com/office/officeart/2005/8/layout/venn2"/>
    <dgm:cxn modelId="{77858E6A-782A-4551-BEAF-0B02E17360AB}" type="presOf" srcId="{6AC99C86-CBD3-4E84-97DC-EB6E0BC28CC6}" destId="{5B04C7D4-0C66-40B7-99AF-6C0E5E463AEB}" srcOrd="0" destOrd="0" presId="urn:microsoft.com/office/officeart/2005/8/layout/venn2"/>
    <dgm:cxn modelId="{B4A24110-5D53-41B8-80A7-1616A7220855}" srcId="{920552CB-C3DE-4748-8079-2831CAFED3A2}" destId="{04BE936C-E0B1-4D94-8F24-2B83803AEF9F}" srcOrd="0" destOrd="0" parTransId="{103D153B-2538-44DD-874D-815EB7CE5F04}" sibTransId="{6799235D-F304-4F65-A690-60498E901C9A}"/>
    <dgm:cxn modelId="{F2924DF5-3E0D-4798-9433-09ED9702A3A2}" type="presOf" srcId="{83D9F687-9DA9-42F4-8D14-24174BDEFAE2}" destId="{82F6B587-BE75-4509-BA53-DBC19D7C7903}" srcOrd="0" destOrd="0" presId="urn:microsoft.com/office/officeart/2005/8/layout/venn2"/>
    <dgm:cxn modelId="{DD2463B7-E78B-4DE3-9486-BF791773601F}" type="presParOf" srcId="{B68FDB90-5246-40EA-B6E8-D89223EF4A5D}" destId="{F6202F08-D422-409B-9CCC-215963A07691}" srcOrd="0" destOrd="0" presId="urn:microsoft.com/office/officeart/2005/8/layout/venn2"/>
    <dgm:cxn modelId="{A35711B8-26DB-412E-BBB7-FA1A1E8A8E91}" type="presParOf" srcId="{F6202F08-D422-409B-9CCC-215963A07691}" destId="{280D03B2-5124-4FFE-B2EA-9D0C5DF14AE3}" srcOrd="0" destOrd="0" presId="urn:microsoft.com/office/officeart/2005/8/layout/venn2"/>
    <dgm:cxn modelId="{8398B7F0-4D33-4163-B6A8-862342AD6A91}" type="presParOf" srcId="{F6202F08-D422-409B-9CCC-215963A07691}" destId="{95DE5207-025A-425E-B3D3-E91D76216FF8}" srcOrd="1" destOrd="0" presId="urn:microsoft.com/office/officeart/2005/8/layout/venn2"/>
    <dgm:cxn modelId="{89FB051A-11DD-4C49-B0F2-0ED2B75DD94D}" type="presParOf" srcId="{B68FDB90-5246-40EA-B6E8-D89223EF4A5D}" destId="{D09EDDC0-0E95-4F7C-8BD4-F0A9DFDC5429}" srcOrd="1" destOrd="0" presId="urn:microsoft.com/office/officeart/2005/8/layout/venn2"/>
    <dgm:cxn modelId="{57E75339-7164-46DC-950E-CAEA6FEC9B61}" type="presParOf" srcId="{D09EDDC0-0E95-4F7C-8BD4-F0A9DFDC5429}" destId="{82F6B587-BE75-4509-BA53-DBC19D7C7903}" srcOrd="0" destOrd="0" presId="urn:microsoft.com/office/officeart/2005/8/layout/venn2"/>
    <dgm:cxn modelId="{363049A4-0880-4834-B0E6-24DD7E8CFF77}" type="presParOf" srcId="{D09EDDC0-0E95-4F7C-8BD4-F0A9DFDC5429}" destId="{96334835-36AC-42F9-BFE0-8702FD97F429}" srcOrd="1" destOrd="0" presId="urn:microsoft.com/office/officeart/2005/8/layout/venn2"/>
    <dgm:cxn modelId="{67D85546-066C-46EF-8D2A-B416A92E699F}" type="presParOf" srcId="{B68FDB90-5246-40EA-B6E8-D89223EF4A5D}" destId="{696232A9-0E2C-4EBD-BC2B-04B7B0EBC6C4}" srcOrd="2" destOrd="0" presId="urn:microsoft.com/office/officeart/2005/8/layout/venn2"/>
    <dgm:cxn modelId="{EFCF62F4-B1BF-420F-AF54-2118D192AF87}" type="presParOf" srcId="{696232A9-0E2C-4EBD-BC2B-04B7B0EBC6C4}" destId="{7B201D4F-3ABB-4AA0-9DD1-4E34C1C24790}" srcOrd="0" destOrd="0" presId="urn:microsoft.com/office/officeart/2005/8/layout/venn2"/>
    <dgm:cxn modelId="{ECA93479-E4A5-4D56-8542-1DE24BBE4912}" type="presParOf" srcId="{696232A9-0E2C-4EBD-BC2B-04B7B0EBC6C4}" destId="{65173B94-3E04-4778-9AA5-85512EAA6E5C}" srcOrd="1" destOrd="0" presId="urn:microsoft.com/office/officeart/2005/8/layout/venn2"/>
    <dgm:cxn modelId="{787FDD3B-6DE6-422C-8503-CC37597A5C96}" type="presParOf" srcId="{B68FDB90-5246-40EA-B6E8-D89223EF4A5D}" destId="{D5E0B7E8-DF5E-4977-9086-B4D4B8AEAFAE}" srcOrd="3" destOrd="0" presId="urn:microsoft.com/office/officeart/2005/8/layout/venn2"/>
    <dgm:cxn modelId="{3DDF9D56-BF02-43C9-9ABD-B9919355937D}" type="presParOf" srcId="{D5E0B7E8-DF5E-4977-9086-B4D4B8AEAFAE}" destId="{5B04C7D4-0C66-40B7-99AF-6C0E5E463AEB}" srcOrd="0" destOrd="0" presId="urn:microsoft.com/office/officeart/2005/8/layout/venn2"/>
    <dgm:cxn modelId="{8C6E131C-0E59-46CC-B84E-165EA1603B59}" type="presParOf" srcId="{D5E0B7E8-DF5E-4977-9086-B4D4B8AEAFAE}" destId="{138BC12D-E79A-46F1-9873-0ECF244904F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B6057C-B937-4C17-83EE-1379B4801F9C}">
      <dsp:nvSpPr>
        <dsp:cNvPr id="0" name=""/>
        <dsp:cNvSpPr/>
      </dsp:nvSpPr>
      <dsp:spPr>
        <a:xfrm>
          <a:off x="609604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accent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2F73F-5400-4144-A148-7E71A76C9D2B}">
      <dsp:nvSpPr>
        <dsp:cNvPr id="0" name=""/>
        <dsp:cNvSpPr/>
      </dsp:nvSpPr>
      <dsp:spPr>
        <a:xfrm>
          <a:off x="1413705" y="3123819"/>
          <a:ext cx="188280" cy="1882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68D23-3AB8-4644-A50C-B4DD7234616D}">
      <dsp:nvSpPr>
        <dsp:cNvPr id="0" name=""/>
        <dsp:cNvSpPr/>
      </dsp:nvSpPr>
      <dsp:spPr>
        <a:xfrm>
          <a:off x="1507845" y="3217959"/>
          <a:ext cx="1687279" cy="1308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entury Gothic"/>
            </a:rPr>
            <a:t>I started as an executive assistant</a:t>
          </a:r>
          <a:endParaRPr lang="en-US" sz="1800" kern="1200" dirty="0">
            <a:latin typeface="Century Gothic"/>
          </a:endParaRPr>
        </a:p>
      </dsp:txBody>
      <dsp:txXfrm>
        <a:off x="1507845" y="3217959"/>
        <a:ext cx="1687279" cy="1308003"/>
      </dsp:txXfrm>
    </dsp:sp>
    <dsp:sp modelId="{C32D6E46-C84D-4CB3-B9D2-8FF45C5B7479}">
      <dsp:nvSpPr>
        <dsp:cNvPr id="0" name=""/>
        <dsp:cNvSpPr/>
      </dsp:nvSpPr>
      <dsp:spPr>
        <a:xfrm>
          <a:off x="3075638" y="1893662"/>
          <a:ext cx="340352" cy="3403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A3DA7-A1F8-4D90-8743-641E5C504B9D}">
      <dsp:nvSpPr>
        <dsp:cNvPr id="0" name=""/>
        <dsp:cNvSpPr/>
      </dsp:nvSpPr>
      <dsp:spPr>
        <a:xfrm>
          <a:off x="3245815" y="2063839"/>
          <a:ext cx="1737969" cy="2462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4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entury Gothic"/>
            </a:rPr>
            <a:t>I was promoted  management after 2 years</a:t>
          </a:r>
          <a:endParaRPr lang="en-US" sz="1800" kern="1200" dirty="0">
            <a:latin typeface="Century Gothic"/>
          </a:endParaRPr>
        </a:p>
      </dsp:txBody>
      <dsp:txXfrm>
        <a:off x="3245815" y="2063839"/>
        <a:ext cx="1737969" cy="2462123"/>
      </dsp:txXfrm>
    </dsp:sp>
    <dsp:sp modelId="{EA92077A-70E6-4C4C-A836-EA56EC69D16A}">
      <dsp:nvSpPr>
        <dsp:cNvPr id="0" name=""/>
        <dsp:cNvSpPr/>
      </dsp:nvSpPr>
      <dsp:spPr>
        <a:xfrm>
          <a:off x="5074304" y="1145068"/>
          <a:ext cx="470700" cy="470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67309-CB33-4035-BF41-24F82CD4A52A}">
      <dsp:nvSpPr>
        <dsp:cNvPr id="0" name=""/>
        <dsp:cNvSpPr/>
      </dsp:nvSpPr>
      <dsp:spPr>
        <a:xfrm>
          <a:off x="5309654" y="1380418"/>
          <a:ext cx="1737969" cy="3145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entury Gothic"/>
            </a:rPr>
            <a:t>I am now the CEO of my own company, Type A </a:t>
          </a:r>
          <a:endParaRPr lang="en-US" sz="1800" kern="1200" dirty="0">
            <a:latin typeface="Century Gothic"/>
          </a:endParaRPr>
        </a:p>
      </dsp:txBody>
      <dsp:txXfrm>
        <a:off x="5309654" y="1380418"/>
        <a:ext cx="1737969" cy="314554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1C463A-ECAA-453B-A73C-388F5AFB4F96}">
      <dsp:nvSpPr>
        <dsp:cNvPr id="0" name=""/>
        <dsp:cNvSpPr/>
      </dsp:nvSpPr>
      <dsp:spPr>
        <a:xfrm rot="5400000">
          <a:off x="-180689" y="182504"/>
          <a:ext cx="1204596" cy="843217"/>
        </a:xfrm>
        <a:prstGeom prst="chevron">
          <a:avLst/>
        </a:prstGeom>
        <a:solidFill>
          <a:schemeClr val="accent5"/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History</a:t>
          </a:r>
          <a:endParaRPr lang="en-US" sz="1800" kern="1200" dirty="0"/>
        </a:p>
      </dsp:txBody>
      <dsp:txXfrm rot="5400000">
        <a:off x="-180689" y="182504"/>
        <a:ext cx="1204596" cy="843217"/>
      </dsp:txXfrm>
    </dsp:sp>
    <dsp:sp modelId="{66A0EA41-AF18-431B-B159-8FD3441BA876}">
      <dsp:nvSpPr>
        <dsp:cNvPr id="0" name=""/>
        <dsp:cNvSpPr/>
      </dsp:nvSpPr>
      <dsp:spPr>
        <a:xfrm rot="5400000">
          <a:off x="4335414" y="-3490382"/>
          <a:ext cx="782987" cy="7767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Century Gothic"/>
            </a:rPr>
            <a:t>Started in 2009</a:t>
          </a:r>
          <a:endParaRPr lang="en-US" sz="2000" kern="1200" dirty="0">
            <a:latin typeface="Century Gothic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Century Gothic"/>
            </a:rPr>
            <a:t>Fulfilled a dream I had of business ownership</a:t>
          </a:r>
          <a:endParaRPr lang="en-US" sz="2000" kern="1200" dirty="0">
            <a:latin typeface="Century Gothic"/>
          </a:endParaRPr>
        </a:p>
      </dsp:txBody>
      <dsp:txXfrm rot="5400000">
        <a:off x="4335414" y="-3490382"/>
        <a:ext cx="782987" cy="7767382"/>
      </dsp:txXfrm>
    </dsp:sp>
    <dsp:sp modelId="{ABE2B68B-272C-4A0C-9E50-25D1C7CA2FAD}">
      <dsp:nvSpPr>
        <dsp:cNvPr id="0" name=""/>
        <dsp:cNvSpPr/>
      </dsp:nvSpPr>
      <dsp:spPr>
        <a:xfrm rot="5400000">
          <a:off x="-180689" y="1271098"/>
          <a:ext cx="1204596" cy="843217"/>
        </a:xfrm>
        <a:prstGeom prst="chevron">
          <a:avLst/>
        </a:prstGeom>
        <a:solidFill>
          <a:schemeClr val="accent5"/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Size</a:t>
          </a:r>
          <a:endParaRPr lang="en-US" sz="1800" kern="1200" dirty="0"/>
        </a:p>
      </dsp:txBody>
      <dsp:txXfrm rot="5400000">
        <a:off x="-180689" y="1271098"/>
        <a:ext cx="1204596" cy="843217"/>
      </dsp:txXfrm>
    </dsp:sp>
    <dsp:sp modelId="{30B514BE-46D7-4D38-A415-D7FF022783BA}">
      <dsp:nvSpPr>
        <dsp:cNvPr id="0" name=""/>
        <dsp:cNvSpPr/>
      </dsp:nvSpPr>
      <dsp:spPr>
        <a:xfrm rot="5400000">
          <a:off x="4335414" y="-2401788"/>
          <a:ext cx="782987" cy="7767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  <a:latin typeface="Century Gothic"/>
            </a:rPr>
            <a:t>7 total employees</a:t>
          </a:r>
          <a:endParaRPr lang="en-US" sz="2000" kern="1200" dirty="0">
            <a:solidFill>
              <a:schemeClr val="tx1"/>
            </a:solidFill>
            <a:latin typeface="Century Gothic"/>
          </a:endParaRPr>
        </a:p>
      </dsp:txBody>
      <dsp:txXfrm rot="5400000">
        <a:off x="4335414" y="-2401788"/>
        <a:ext cx="782987" cy="7767382"/>
      </dsp:txXfrm>
    </dsp:sp>
    <dsp:sp modelId="{11A6DF24-183C-4118-AD2D-2316AB1CB656}">
      <dsp:nvSpPr>
        <dsp:cNvPr id="0" name=""/>
        <dsp:cNvSpPr/>
      </dsp:nvSpPr>
      <dsp:spPr>
        <a:xfrm rot="5400000">
          <a:off x="-180689" y="2359691"/>
          <a:ext cx="1204596" cy="843217"/>
        </a:xfrm>
        <a:prstGeom prst="chevron">
          <a:avLst/>
        </a:prstGeom>
        <a:solidFill>
          <a:schemeClr val="accent5"/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Location</a:t>
          </a:r>
          <a:endParaRPr lang="en-US" sz="1800" kern="1200" dirty="0"/>
        </a:p>
      </dsp:txBody>
      <dsp:txXfrm rot="5400000">
        <a:off x="-180689" y="2359691"/>
        <a:ext cx="1204596" cy="843217"/>
      </dsp:txXfrm>
    </dsp:sp>
    <dsp:sp modelId="{2E4840C1-F354-44D9-A398-5161A3DBB89F}">
      <dsp:nvSpPr>
        <dsp:cNvPr id="0" name=""/>
        <dsp:cNvSpPr/>
      </dsp:nvSpPr>
      <dsp:spPr>
        <a:xfrm rot="5400000">
          <a:off x="4330366" y="-1358601"/>
          <a:ext cx="782987" cy="7767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Century Gothic"/>
            </a:rPr>
            <a:t>Mar Vista, in Los Angeles </a:t>
          </a:r>
          <a:endParaRPr lang="en-US" sz="2200" kern="1200" dirty="0">
            <a:latin typeface="Century Gothic"/>
          </a:endParaRPr>
        </a:p>
      </dsp:txBody>
      <dsp:txXfrm rot="5400000">
        <a:off x="4330366" y="-1358601"/>
        <a:ext cx="782987" cy="7767382"/>
      </dsp:txXfrm>
    </dsp:sp>
    <dsp:sp modelId="{226B8113-CD76-4B1D-94B0-BF4B1B173FF7}">
      <dsp:nvSpPr>
        <dsp:cNvPr id="0" name=""/>
        <dsp:cNvSpPr/>
      </dsp:nvSpPr>
      <dsp:spPr>
        <a:xfrm rot="5400000">
          <a:off x="-180689" y="3448284"/>
          <a:ext cx="1204596" cy="843217"/>
        </a:xfrm>
        <a:prstGeom prst="chevron">
          <a:avLst/>
        </a:prstGeom>
        <a:solidFill>
          <a:schemeClr val="accent5"/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Products</a:t>
          </a:r>
          <a:endParaRPr lang="en-US" sz="1800" kern="1200" dirty="0"/>
        </a:p>
      </dsp:txBody>
      <dsp:txXfrm rot="5400000">
        <a:off x="-180689" y="3448284"/>
        <a:ext cx="1204596" cy="843217"/>
      </dsp:txXfrm>
    </dsp:sp>
    <dsp:sp modelId="{6A2F2BFB-E64A-4CD0-A98A-7DE9447DD690}">
      <dsp:nvSpPr>
        <dsp:cNvPr id="0" name=""/>
        <dsp:cNvSpPr/>
      </dsp:nvSpPr>
      <dsp:spPr>
        <a:xfrm rot="5400000">
          <a:off x="4335414" y="-224602"/>
          <a:ext cx="782987" cy="7767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Century Gothic"/>
            </a:rPr>
            <a:t>Accounting, Human Resources and Operations consulting</a:t>
          </a:r>
          <a:endParaRPr lang="en-US" sz="2000" kern="1200" dirty="0">
            <a:latin typeface="Century Gothic"/>
          </a:endParaRPr>
        </a:p>
      </dsp:txBody>
      <dsp:txXfrm rot="5400000">
        <a:off x="4335414" y="-224602"/>
        <a:ext cx="782987" cy="7767382"/>
      </dsp:txXfrm>
    </dsp:sp>
    <dsp:sp modelId="{B909DF7A-9810-49F1-8644-6B5E54C44566}">
      <dsp:nvSpPr>
        <dsp:cNvPr id="0" name=""/>
        <dsp:cNvSpPr/>
      </dsp:nvSpPr>
      <dsp:spPr>
        <a:xfrm rot="5400000">
          <a:off x="-180689" y="4536877"/>
          <a:ext cx="1204596" cy="843217"/>
        </a:xfrm>
        <a:prstGeom prst="chevron">
          <a:avLst/>
        </a:prstGeom>
        <a:solidFill>
          <a:schemeClr val="accent5"/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Services</a:t>
          </a:r>
          <a:endParaRPr lang="en-US" sz="1800" kern="1200" dirty="0"/>
        </a:p>
      </dsp:txBody>
      <dsp:txXfrm rot="5400000">
        <a:off x="-180689" y="4536877"/>
        <a:ext cx="1204596" cy="843217"/>
      </dsp:txXfrm>
    </dsp:sp>
    <dsp:sp modelId="{1BD4153D-BF13-46DC-AF90-F6C03C8C874D}">
      <dsp:nvSpPr>
        <dsp:cNvPr id="0" name=""/>
        <dsp:cNvSpPr/>
      </dsp:nvSpPr>
      <dsp:spPr>
        <a:xfrm rot="5400000">
          <a:off x="4335414" y="863990"/>
          <a:ext cx="782987" cy="7767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 rot="5400000">
        <a:off x="4335414" y="863990"/>
        <a:ext cx="782987" cy="776738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8BC0B2-925D-42AF-B37F-22210FCBFDED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7C770-75BF-4A12-A8B4-513165B99310}">
      <dsp:nvSpPr>
        <dsp:cNvPr id="0" name=""/>
        <dsp:cNvSpPr/>
      </dsp:nvSpPr>
      <dsp:spPr>
        <a:xfrm>
          <a:off x="2362201" y="457208"/>
          <a:ext cx="3482283" cy="3482283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E53A5-7A34-487C-A6F7-14CA1B9E7C27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7E7F0-0E3B-4693-A36E-5C131675CA3C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666E2B-110E-493A-8A8B-4A625467E8AF}">
      <dsp:nvSpPr>
        <dsp:cNvPr id="0" name=""/>
        <dsp:cNvSpPr/>
      </dsp:nvSpPr>
      <dsp:spPr>
        <a:xfrm>
          <a:off x="3313137" y="1461318"/>
          <a:ext cx="1603325" cy="16033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>
              <a:latin typeface="Century Gothic"/>
            </a:rPr>
            <a:t>CEO</a:t>
          </a:r>
          <a:endParaRPr lang="en-US" sz="3700" kern="1200" dirty="0">
            <a:latin typeface="Century Gothic"/>
          </a:endParaRPr>
        </a:p>
      </dsp:txBody>
      <dsp:txXfrm>
        <a:off x="3313137" y="1461318"/>
        <a:ext cx="1603325" cy="1603325"/>
      </dsp:txXfrm>
    </dsp:sp>
    <dsp:sp modelId="{D9D4D7BA-BA6D-4356-875A-E65D17B87A66}">
      <dsp:nvSpPr>
        <dsp:cNvPr id="0" name=""/>
        <dsp:cNvSpPr/>
      </dsp:nvSpPr>
      <dsp:spPr>
        <a:xfrm>
          <a:off x="3553636" y="1079"/>
          <a:ext cx="1122327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Century Gothic"/>
            </a:rPr>
            <a:t>Client Services</a:t>
          </a:r>
          <a:endParaRPr lang="en-US" sz="900" kern="1200" dirty="0">
            <a:latin typeface="Century Gothic"/>
          </a:endParaRPr>
        </a:p>
      </dsp:txBody>
      <dsp:txXfrm>
        <a:off x="3553636" y="1079"/>
        <a:ext cx="1122327" cy="1122327"/>
      </dsp:txXfrm>
    </dsp:sp>
    <dsp:sp modelId="{008CD76D-B43E-4EBF-81AA-AEB4E66BE8A8}">
      <dsp:nvSpPr>
        <dsp:cNvPr id="0" name=""/>
        <dsp:cNvSpPr/>
      </dsp:nvSpPr>
      <dsp:spPr>
        <a:xfrm>
          <a:off x="5254373" y="1701817"/>
          <a:ext cx="1122327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Century Gothic"/>
            </a:rPr>
            <a:t>Company tone and culture</a:t>
          </a:r>
          <a:endParaRPr lang="en-US" sz="900" kern="1200" dirty="0">
            <a:latin typeface="Century Gothic"/>
          </a:endParaRPr>
        </a:p>
      </dsp:txBody>
      <dsp:txXfrm>
        <a:off x="5254373" y="1701817"/>
        <a:ext cx="1122327" cy="1122327"/>
      </dsp:txXfrm>
    </dsp:sp>
    <dsp:sp modelId="{FFD7FA97-F812-44A1-9631-DDE8B26B7B7A}">
      <dsp:nvSpPr>
        <dsp:cNvPr id="0" name=""/>
        <dsp:cNvSpPr/>
      </dsp:nvSpPr>
      <dsp:spPr>
        <a:xfrm>
          <a:off x="3553636" y="3402555"/>
          <a:ext cx="1122327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Century Gothic"/>
            </a:rPr>
            <a:t>Account Direction</a:t>
          </a:r>
          <a:endParaRPr lang="en-US" sz="900" kern="1200" dirty="0">
            <a:latin typeface="Century Gothic"/>
          </a:endParaRPr>
        </a:p>
      </dsp:txBody>
      <dsp:txXfrm>
        <a:off x="3553636" y="3402555"/>
        <a:ext cx="1122327" cy="1122327"/>
      </dsp:txXfrm>
    </dsp:sp>
    <dsp:sp modelId="{8BAFBFE4-9AC3-4939-AF41-F8EBDA8E0FC1}">
      <dsp:nvSpPr>
        <dsp:cNvPr id="0" name=""/>
        <dsp:cNvSpPr/>
      </dsp:nvSpPr>
      <dsp:spPr>
        <a:xfrm>
          <a:off x="1852898" y="1701817"/>
          <a:ext cx="1122327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Century Gothic"/>
            </a:rPr>
            <a:t>Staff Management</a:t>
          </a:r>
          <a:endParaRPr lang="en-US" sz="900" kern="1200" dirty="0">
            <a:latin typeface="Century Gothic"/>
          </a:endParaRPr>
        </a:p>
      </dsp:txBody>
      <dsp:txXfrm>
        <a:off x="1852898" y="1701817"/>
        <a:ext cx="1122327" cy="112232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0D03B2-5124-4FFE-B2EA-9D0C5DF14AE3}">
      <dsp:nvSpPr>
        <dsp:cNvPr id="0" name=""/>
        <dsp:cNvSpPr/>
      </dsp:nvSpPr>
      <dsp:spPr>
        <a:xfrm>
          <a:off x="1851818" y="0"/>
          <a:ext cx="4525963" cy="45259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Account Director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65-75k</a:t>
          </a:r>
          <a:endParaRPr lang="en-US" sz="1200" kern="1200" dirty="0"/>
        </a:p>
      </dsp:txBody>
      <dsp:txXfrm>
        <a:off x="3482070" y="226298"/>
        <a:ext cx="1265459" cy="678894"/>
      </dsp:txXfrm>
    </dsp:sp>
    <dsp:sp modelId="{82F6B587-BE75-4509-BA53-DBC19D7C7903}">
      <dsp:nvSpPr>
        <dsp:cNvPr id="0" name=""/>
        <dsp:cNvSpPr/>
      </dsp:nvSpPr>
      <dsp:spPr>
        <a:xfrm>
          <a:off x="2304414" y="905192"/>
          <a:ext cx="3620770" cy="36207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Account Manager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55k</a:t>
          </a:r>
          <a:endParaRPr lang="en-US" sz="1200" kern="1200" dirty="0"/>
        </a:p>
      </dsp:txBody>
      <dsp:txXfrm>
        <a:off x="3482070" y="1122438"/>
        <a:ext cx="1265459" cy="651738"/>
      </dsp:txXfrm>
    </dsp:sp>
    <dsp:sp modelId="{7B201D4F-3ABB-4AA0-9DD1-4E34C1C24790}">
      <dsp:nvSpPr>
        <dsp:cNvPr id="0" name=""/>
        <dsp:cNvSpPr/>
      </dsp:nvSpPr>
      <dsp:spPr>
        <a:xfrm>
          <a:off x="2757011" y="1810385"/>
          <a:ext cx="2715577" cy="2715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Accounting Clerk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45k</a:t>
          </a:r>
          <a:endParaRPr lang="en-US" sz="1200" kern="1200" dirty="0"/>
        </a:p>
      </dsp:txBody>
      <dsp:txXfrm>
        <a:off x="3482070" y="2014053"/>
        <a:ext cx="1265459" cy="611005"/>
      </dsp:txXfrm>
    </dsp:sp>
    <dsp:sp modelId="{5B04C7D4-0C66-40B7-99AF-6C0E5E463AEB}">
      <dsp:nvSpPr>
        <dsp:cNvPr id="0" name=""/>
        <dsp:cNvSpPr/>
      </dsp:nvSpPr>
      <dsp:spPr>
        <a:xfrm>
          <a:off x="3209607" y="2715577"/>
          <a:ext cx="1810385" cy="18103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Assistant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$35k</a:t>
          </a:r>
          <a:endParaRPr lang="en-US" sz="1200" kern="1200" dirty="0"/>
        </a:p>
      </dsp:txBody>
      <dsp:txXfrm>
        <a:off x="3474732" y="3168174"/>
        <a:ext cx="1280135" cy="905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0AA8B-C0B0-49DC-A79B-CAEEBBCE26C0}" type="datetimeFigureOut">
              <a:rPr lang="en-US" smtClean="0"/>
              <a:pPr/>
              <a:t>11/5/14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29F3F-0E87-40EC-BFBE-C0725E033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88395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252864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may use this chart to describe your journey to the current career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079141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851677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851677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this graph</a:t>
            </a:r>
            <a:r>
              <a:rPr lang="en-US" baseline="0" dirty="0" smtClean="0"/>
              <a:t> to give more description of your current company (history, size, location, products and services,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984398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this graph</a:t>
            </a:r>
            <a:r>
              <a:rPr lang="en-US" baseline="0" dirty="0" smtClean="0"/>
              <a:t> to give more description of your role specifically (responsibilities, typical work week, direct reports,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984398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this graph to show general compensation ranges for people in various roles in your company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984398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25286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851677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851677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851677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252864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851677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851677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85167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11/5/14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11/5/14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11/5/14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11/5/14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11/5/14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11/5/14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11/5/14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</a:lstStyle>
          <a:p>
            <a:fld id="{10E295D2-AE44-4374-A884-1A794EA1BC3F}" type="datetimeFigureOut">
              <a:rPr lang="en-US" smtClean="0"/>
              <a:pPr/>
              <a:t>11/5/14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665" y="1295400"/>
            <a:ext cx="9144000" cy="2895601"/>
          </a:xfrm>
        </p:spPr>
        <p:txBody>
          <a:bodyPr/>
          <a:lstStyle/>
          <a:p>
            <a:r>
              <a:rPr lang="en-US" sz="7200" dirty="0" smtClean="0">
                <a:latin typeface="Arial"/>
              </a:rPr>
              <a:t>youth business alliance</a:t>
            </a:r>
            <a:endParaRPr lang="en-US" sz="7200" dirty="0">
              <a:latin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</a:rPr>
              <a:t>Guest Speaker: Angela McLain</a:t>
            </a:r>
          </a:p>
        </p:txBody>
      </p:sp>
      <p:pic>
        <p:nvPicPr>
          <p:cNvPr id="4" name="Picture 3" descr="new_york_skyline-w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9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3810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/>
              </a:rPr>
              <a:t>Youth Business Alliance</a:t>
            </a:r>
            <a:endParaRPr lang="en-US" sz="4800" dirty="0">
              <a:solidFill>
                <a:schemeClr val="accent5">
                  <a:lumMod val="40000"/>
                  <a:lumOff val="60000"/>
                </a:schemeClr>
              </a:solidFill>
              <a:latin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60198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/>
              </a:rPr>
              <a:t>Guest Speaker: Angela McLain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88426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  <a:latin typeface="Century Gothic"/>
              </a:rPr>
              <a:t>College</a:t>
            </a:r>
            <a:endParaRPr lang="en-US" dirty="0">
              <a:solidFill>
                <a:schemeClr val="accent5"/>
              </a:solidFill>
              <a:latin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975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I attended Loyola Marymount University in Los Angeles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sear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352800"/>
            <a:ext cx="2209800" cy="1952116"/>
          </a:xfrm>
          <a:prstGeom prst="rect">
            <a:avLst/>
          </a:prstGeom>
        </p:spPr>
      </p:pic>
      <p:pic>
        <p:nvPicPr>
          <p:cNvPr id="10" name="Picture 9" descr="search-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3200400"/>
            <a:ext cx="2832100" cy="16256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3018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Activities/Athletics in College</a:t>
            </a:r>
            <a:endParaRPr lang="en-US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Century Gothic"/>
              </a:rPr>
              <a:t>Jobs I worked while in College</a:t>
            </a:r>
            <a:endParaRPr lang="en-US" sz="2800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Black Student Union</a:t>
            </a:r>
          </a:p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KXLU radio</a:t>
            </a:r>
            <a:endParaRPr lang="en-US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Cocktail waitress</a:t>
            </a:r>
          </a:p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Hotel cleaning person</a:t>
            </a:r>
          </a:p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The Gap (retail)</a:t>
            </a:r>
          </a:p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Work study on campus</a:t>
            </a:r>
            <a:endParaRPr lang="en-US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  <a:latin typeface="Century Gothic"/>
              </a:rPr>
              <a:t/>
            </a:r>
            <a:br>
              <a:rPr lang="en-US" dirty="0" smtClean="0">
                <a:solidFill>
                  <a:schemeClr val="accent5"/>
                </a:solidFill>
                <a:latin typeface="Century Gothic"/>
              </a:rPr>
            </a:br>
            <a:r>
              <a:rPr lang="en-US" dirty="0" smtClean="0">
                <a:solidFill>
                  <a:schemeClr val="accent5"/>
                </a:solidFill>
                <a:latin typeface="Century Gothic"/>
              </a:rPr>
              <a:t/>
            </a:r>
            <a:br>
              <a:rPr lang="en-US" dirty="0" smtClean="0">
                <a:solidFill>
                  <a:schemeClr val="accent5"/>
                </a:solidFill>
                <a:latin typeface="Century Gothic"/>
              </a:rPr>
            </a:br>
            <a:r>
              <a:rPr lang="en-US" dirty="0" smtClean="0">
                <a:solidFill>
                  <a:schemeClr val="accent5"/>
                </a:solidFill>
                <a:latin typeface="Century Gothic"/>
              </a:rPr>
              <a:t>College  </a:t>
            </a:r>
            <a:r>
              <a:rPr lang="en-US" dirty="0" smtClean="0">
                <a:latin typeface="Bauhaus 93" pitchFamily="82" charset="0"/>
              </a:rPr>
              <a:t/>
            </a:r>
            <a:br>
              <a:rPr lang="en-US" dirty="0" smtClean="0">
                <a:latin typeface="Bauhaus 93" pitchFamily="82" charset="0"/>
              </a:rPr>
            </a:b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27245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Favorite classes </a:t>
            </a:r>
            <a:endParaRPr lang="en-US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Least favorite classes</a:t>
            </a:r>
            <a:endParaRPr lang="en-US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Art History</a:t>
            </a:r>
          </a:p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English </a:t>
            </a:r>
          </a:p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Accounting</a:t>
            </a:r>
          </a:p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Communications/Film</a:t>
            </a:r>
            <a:endParaRPr lang="en-US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Statistics</a:t>
            </a:r>
          </a:p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Philosophy</a:t>
            </a:r>
          </a:p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Criminal law</a:t>
            </a:r>
            <a:endParaRPr lang="en-US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  <a:latin typeface="Century Gothic"/>
              </a:rPr>
              <a:t>College</a:t>
            </a:r>
            <a:endParaRPr lang="en-US" dirty="0">
              <a:solidFill>
                <a:schemeClr val="accent5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21046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Fondest memories</a:t>
            </a:r>
            <a:endParaRPr lang="en-US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Obstacles or adversity that you had to overcome</a:t>
            </a:r>
            <a:endParaRPr lang="en-US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Having my first apartment off campus</a:t>
            </a:r>
          </a:p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Meeting my first love</a:t>
            </a:r>
          </a:p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On-campus activities</a:t>
            </a:r>
            <a:endParaRPr lang="en-US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No money!</a:t>
            </a:r>
          </a:p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Being far from home</a:t>
            </a:r>
          </a:p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Balancing a FT job with full class load</a:t>
            </a:r>
            <a:endParaRPr lang="en-US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  <a:latin typeface="Century Gothic"/>
              </a:rPr>
              <a:t>College</a:t>
            </a:r>
            <a:endParaRPr lang="en-US" dirty="0">
              <a:solidFill>
                <a:schemeClr val="accent5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03975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  <a:latin typeface="Century Gothic"/>
              </a:rPr>
              <a:t>Career Path</a:t>
            </a:r>
            <a:endParaRPr lang="en-US" dirty="0">
              <a:solidFill>
                <a:schemeClr val="accent5"/>
              </a:solidFill>
              <a:latin typeface="Century Gothic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04827183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63244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3175197"/>
            <a:ext cx="1446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Company pic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4789" y="0"/>
            <a:ext cx="8229600" cy="12192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  <a:latin typeface="Century Gothic"/>
              </a:rPr>
              <a:t>Career</a:t>
            </a:r>
            <a:endParaRPr lang="en-US" dirty="0">
              <a:solidFill>
                <a:schemeClr val="accent5"/>
              </a:solidFill>
              <a:latin typeface="Century Gothic"/>
            </a:endParaRPr>
          </a:p>
        </p:txBody>
      </p:sp>
      <p:pic>
        <p:nvPicPr>
          <p:cNvPr id="12" name="Content Placeholder 11" descr="search-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6315" r="-16315"/>
          <a:stretch>
            <a:fillRect/>
          </a:stretch>
        </p:blipFill>
        <p:spPr>
          <a:xfrm>
            <a:off x="0" y="1371600"/>
            <a:ext cx="4710875" cy="2590800"/>
          </a:xfrm>
        </p:spPr>
      </p:pic>
      <p:pic>
        <p:nvPicPr>
          <p:cNvPr id="13" name="Picture 12" descr="search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295400"/>
            <a:ext cx="2425700" cy="2425700"/>
          </a:xfrm>
          <a:prstGeom prst="rect">
            <a:avLst/>
          </a:prstGeom>
        </p:spPr>
      </p:pic>
      <p:pic>
        <p:nvPicPr>
          <p:cNvPr id="14" name="Picture 13" descr="20057_268284053726_1732663_n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3733800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95932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My first Job</a:t>
            </a:r>
            <a:endParaRPr lang="en-US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My worst Job</a:t>
            </a:r>
            <a:endParaRPr lang="en-US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Actual job? Busboy</a:t>
            </a:r>
          </a:p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Professional job? Receptionist</a:t>
            </a:r>
            <a:endParaRPr lang="en-US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Busboy-I was bad at it!</a:t>
            </a:r>
            <a:endParaRPr lang="en-US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  <a:latin typeface="Century Gothic"/>
              </a:rPr>
              <a:t>Career</a:t>
            </a:r>
            <a:endParaRPr lang="en-US" dirty="0">
              <a:solidFill>
                <a:schemeClr val="accent5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53311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1676400"/>
            <a:ext cx="4040188" cy="609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Some challenges I had to overcome in my career</a:t>
            </a:r>
            <a:endParaRPr lang="en-US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438400" y="2514600"/>
            <a:ext cx="4041648" cy="391363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Not being sure of myself</a:t>
            </a:r>
          </a:p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Underestimating myself</a:t>
            </a:r>
          </a:p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Being in challenging environments</a:t>
            </a:r>
            <a:endParaRPr lang="en-US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  <a:latin typeface="Century Gothic"/>
              </a:rPr>
              <a:t>Career</a:t>
            </a:r>
            <a:endParaRPr lang="en-US" dirty="0">
              <a:solidFill>
                <a:schemeClr val="accent5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14476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  <a:latin typeface="Century Gothic"/>
              </a:rPr>
              <a:t>CURRENT ROLE</a:t>
            </a:r>
            <a:endParaRPr lang="en-US" dirty="0">
              <a:solidFill>
                <a:schemeClr val="accent5"/>
              </a:solidFill>
              <a:latin typeface="Century Gothic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359014981"/>
              </p:ext>
            </p:extLst>
          </p:nvPr>
        </p:nvGraphicFramePr>
        <p:xfrm>
          <a:off x="304800" y="1143000"/>
          <a:ext cx="8610600" cy="5562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66484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09890688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  <a:latin typeface="Century Gothic"/>
              </a:rPr>
              <a:t>Current Role</a:t>
            </a:r>
            <a:endParaRPr lang="en-US" dirty="0">
              <a:solidFill>
                <a:schemeClr val="accent5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76492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  <a:latin typeface="Century Gothic"/>
              </a:rPr>
              <a:t>Introduction</a:t>
            </a:r>
            <a:endParaRPr lang="en-US" dirty="0">
              <a:solidFill>
                <a:schemeClr val="accent5"/>
              </a:solidFill>
              <a:latin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My name is Angela McLain and I am old enough!</a:t>
            </a:r>
          </a:p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I own Type A, Inc. </a:t>
            </a:r>
          </a:p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Type A is a back office, business management firm</a:t>
            </a:r>
          </a:p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My role at Type A is CEO/Partner</a:t>
            </a:r>
          </a:p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In that role, I create a no hassle, respectful work environment, delivering great work to driven business owners and high net worth individuals. </a:t>
            </a:r>
            <a:endParaRPr lang="en-US" dirty="0">
              <a:solidFill>
                <a:schemeClr val="tx1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96578305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97237591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  <a:latin typeface="Century Gothic"/>
              </a:rPr>
              <a:t>Career Compensation</a:t>
            </a:r>
            <a:endParaRPr lang="en-US" dirty="0">
              <a:solidFill>
                <a:schemeClr val="accent5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07489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  <a:latin typeface="Century Gothic"/>
              </a:rPr>
              <a:t>ACADEMIC EXERCISE</a:t>
            </a:r>
            <a:endParaRPr lang="en-US" dirty="0">
              <a:solidFill>
                <a:schemeClr val="accent5"/>
              </a:solidFill>
              <a:latin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We will now spend several minutes discussing the day’s academic module and how it is relevant in the ‘real world’</a:t>
            </a:r>
            <a:endParaRPr lang="en-US" dirty="0">
              <a:solidFill>
                <a:schemeClr val="tx1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12701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  <a:latin typeface="Century Gothic"/>
              </a:rPr>
              <a:t>QUESTION AND ANSWER</a:t>
            </a:r>
            <a:endParaRPr lang="en-US" dirty="0">
              <a:solidFill>
                <a:schemeClr val="accent5"/>
              </a:solidFill>
              <a:latin typeface="Century Gothic"/>
            </a:endParaRPr>
          </a:p>
        </p:txBody>
      </p:sp>
      <p:pic>
        <p:nvPicPr>
          <p:cNvPr id="4098" name="Picture 2" descr="C:\Users\stephen.minix\AppData\Local\Microsoft\Windows\Temporary Internet Files\Content.IE5\H06GTAOS\MC90038544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1403826" y="1600200"/>
            <a:ext cx="6336348" cy="4525963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36218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  <a:latin typeface="Century Gothic"/>
              </a:rPr>
              <a:t>The Early Years…</a:t>
            </a:r>
            <a:endParaRPr lang="en-US" dirty="0">
              <a:solidFill>
                <a:schemeClr val="accent5"/>
              </a:solidFill>
              <a:latin typeface="Century Gothic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01192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Century Gothic"/>
              </a:rPr>
              <a:t>This is a picture of me at 17, Senior Prom, don’t judge the big hair, it was New York in the 80’s</a:t>
            </a:r>
            <a:r>
              <a:rPr lang="en-US" dirty="0" smtClean="0">
                <a:latin typeface="Century Gothic"/>
              </a:rPr>
              <a:t>!</a:t>
            </a:r>
            <a:endParaRPr lang="en-US" dirty="0">
              <a:latin typeface="Century Gothic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0826" y="201192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Century Gothic"/>
              </a:rPr>
              <a:t>This is a picture of me at 3, my happiest!  </a:t>
            </a:r>
            <a:endParaRPr lang="en-US" dirty="0">
              <a:latin typeface="Century Gothic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Century Gothic"/>
              </a:rPr>
              <a:t>I was born and raised in New York, on Long Island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15" name="Picture 14" descr="1923963_30997927563_518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5000"/>
            <a:ext cx="2760252" cy="3556000"/>
          </a:xfrm>
          <a:prstGeom prst="rect">
            <a:avLst/>
          </a:prstGeom>
          <a:ln>
            <a:solidFill>
              <a:schemeClr val="accent5"/>
            </a:solidFill>
          </a:ln>
          <a:effectLst>
            <a:innerShdw blurRad="63500" dist="165100" dir="13500000">
              <a:schemeClr val="accent5">
                <a:lumMod val="60000"/>
                <a:lumOff val="40000"/>
                <a:alpha val="50000"/>
              </a:schemeClr>
            </a:innerShdw>
          </a:effectLst>
        </p:spPr>
      </p:pic>
      <p:pic>
        <p:nvPicPr>
          <p:cNvPr id="21" name="Picture 20" descr="M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133600"/>
            <a:ext cx="2743200" cy="3200400"/>
          </a:xfrm>
          <a:prstGeom prst="rect">
            <a:avLst/>
          </a:prstGeom>
        </p:spPr>
      </p:pic>
      <p:pic>
        <p:nvPicPr>
          <p:cNvPr id="23" name="Content Placeholder 22" descr="ME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-17949" r="-17949"/>
          <a:stretch>
            <a:fillRect/>
          </a:stretch>
        </p:blipFill>
        <p:spPr>
          <a:xfrm>
            <a:off x="4648200" y="1828800"/>
            <a:ext cx="4038600" cy="3810000"/>
          </a:xfrm>
          <a:ln>
            <a:noFill/>
          </a:ln>
          <a:effectLst>
            <a:innerShdw blurRad="63500" dist="50800" dir="13500000">
              <a:schemeClr val="accent5">
                <a:lumMod val="60000"/>
                <a:lumOff val="40000"/>
                <a:alpha val="50000"/>
              </a:schemeClr>
            </a:innerShdw>
          </a:effectLst>
        </p:spPr>
      </p:pic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09175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  <a:latin typeface="Century Gothic"/>
              </a:rPr>
              <a:t> More Early Years…</a:t>
            </a:r>
            <a:endParaRPr lang="en-US" dirty="0">
              <a:solidFill>
                <a:schemeClr val="accent5"/>
              </a:solidFill>
              <a:latin typeface="Century Gothic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01192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Century Gothic"/>
              </a:rPr>
              <a:t>This is a picture of me and my brother </a:t>
            </a:r>
            <a:r>
              <a:rPr lang="en-US" dirty="0" err="1" smtClean="0">
                <a:latin typeface="Century Gothic"/>
              </a:rPr>
              <a:t>Georgie</a:t>
            </a:r>
            <a:r>
              <a:rPr lang="en-US" dirty="0" smtClean="0">
                <a:latin typeface="Century Gothic"/>
              </a:rPr>
              <a:t>, my hero.</a:t>
            </a:r>
            <a:endParaRPr lang="en-US" dirty="0">
              <a:latin typeface="Century Gothic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0826" y="201192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latin typeface="Century Gothic"/>
              </a:rPr>
              <a:t>This is a picture of me and my nana and brother</a:t>
            </a:r>
            <a:endParaRPr lang="en-US" dirty="0">
              <a:latin typeface="Century Gothic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Century Gothic"/>
              </a:rPr>
              <a:t>		A little about my family…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12" name="Content Placeholder 11" descr="GA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-24653" b="-24653"/>
          <a:stretch>
            <a:fillRect/>
          </a:stretch>
        </p:blipFill>
        <p:spPr>
          <a:xfrm>
            <a:off x="304800" y="1752600"/>
            <a:ext cx="4041648" cy="3429000"/>
          </a:xfrm>
          <a:ln>
            <a:noFill/>
          </a:ln>
          <a:effectLst>
            <a:glow rad="101600">
              <a:schemeClr val="accent5">
                <a:lumMod val="60000"/>
                <a:lumOff val="40000"/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Content Placeholder 13" descr="photo-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4712" b="-24712"/>
          <a:stretch>
            <a:fillRect/>
          </a:stretch>
        </p:blipFill>
        <p:spPr>
          <a:xfrm>
            <a:off x="4648200" y="1600201"/>
            <a:ext cx="4038600" cy="4038600"/>
          </a:xfrm>
          <a:noFill/>
          <a:ln>
            <a:noFill/>
          </a:ln>
          <a:effectLst>
            <a:innerShdw blurRad="69850" dist="50800" dir="13500000">
              <a:schemeClr val="accent5">
                <a:lumMod val="60000"/>
                <a:lumOff val="40000"/>
                <a:alpha val="50000"/>
              </a:schemeClr>
            </a:innerShdw>
          </a:effectLst>
        </p:spPr>
      </p:pic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65411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  <a:latin typeface="Arial"/>
              </a:rPr>
              <a:t>HIGH SCHOOL</a:t>
            </a:r>
            <a:endParaRPr lang="en-US" dirty="0">
              <a:solidFill>
                <a:schemeClr val="accent5"/>
              </a:solidFill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975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I attended The Stony Brook School, in Stony Brook, NY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5667">
            <a:off x="6067311" y="540166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00937" y="4630621"/>
            <a:ext cx="2142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Insert map shot here</a:t>
            </a:r>
            <a:endParaRPr lang="en-US" dirty="0"/>
          </a:p>
        </p:txBody>
      </p:sp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286000"/>
            <a:ext cx="2857500" cy="27432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5562600"/>
            <a:ext cx="86930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/>
              </a:rPr>
              <a:t>It was a boarding school. Living with other kids my age and</a:t>
            </a:r>
          </a:p>
          <a:p>
            <a:r>
              <a:rPr lang="en-US" dirty="0" smtClean="0">
                <a:latin typeface="Century Gothic"/>
              </a:rPr>
              <a:t>growing up with them changed my life. I loved the motto ‘Character before</a:t>
            </a:r>
          </a:p>
          <a:p>
            <a:r>
              <a:rPr lang="en-US" dirty="0" smtClean="0">
                <a:latin typeface="Century Gothic"/>
              </a:rPr>
              <a:t>Career’ and carry it with me still.</a:t>
            </a:r>
            <a:endParaRPr lang="en-US" dirty="0">
              <a:latin typeface="Century Gothic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67416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8229600" cy="2286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entury Gothic"/>
              </a:rPr>
              <a:t>As a HS student I was involved in tennis, cheerleading and lacrosse.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Century Gothic"/>
              </a:rPr>
              <a:t>I was very outgoing, but I tended to be a gossip, who cared 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latin typeface="Century Gothic"/>
              </a:rPr>
              <a:t>     a lot of what others thought of me, so I tried hard to fit in.  It took me time to realize the impact of my words, but when I did, I changed it. 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 rot="1085667">
            <a:off x="6067311" y="540166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  <a:latin typeface="Century Gothic"/>
              </a:rPr>
              <a:t>HIGH SCHOOL</a:t>
            </a:r>
            <a:endParaRPr lang="en-US" dirty="0">
              <a:solidFill>
                <a:schemeClr val="accent5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95641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Things I enjoyed in HS</a:t>
            </a:r>
            <a:endParaRPr lang="en-US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Things I did not enjoy in HS</a:t>
            </a:r>
            <a:endParaRPr lang="en-US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Living on campus</a:t>
            </a:r>
          </a:p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Tennis, lacrosse and field hockey</a:t>
            </a:r>
          </a:p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History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Century Gothic"/>
              </a:rPr>
              <a:t>Workjobs</a:t>
            </a:r>
            <a:endParaRPr lang="en-US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Cheerleading (they made me do it)</a:t>
            </a:r>
          </a:p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Cross country</a:t>
            </a:r>
          </a:p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Strict rules</a:t>
            </a:r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  <a:latin typeface="Century Gothic"/>
              </a:rPr>
              <a:t>HIGH SCHOOL</a:t>
            </a:r>
            <a:endParaRPr lang="en-US" dirty="0">
              <a:solidFill>
                <a:schemeClr val="accent5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11857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Activities/Athletics in HS</a:t>
            </a:r>
            <a:endParaRPr lang="en-US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Jobs I worked while in HS</a:t>
            </a:r>
            <a:endParaRPr lang="en-US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Century Gothic"/>
              </a:rPr>
              <a:t>Workjob</a:t>
            </a:r>
            <a:r>
              <a:rPr lang="en-US" dirty="0" smtClean="0">
                <a:solidFill>
                  <a:schemeClr val="tx1"/>
                </a:solidFill>
                <a:latin typeface="Century Gothic"/>
              </a:rPr>
              <a:t> captain</a:t>
            </a:r>
          </a:p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Student government</a:t>
            </a:r>
          </a:p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Dorm leader</a:t>
            </a:r>
          </a:p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Tennis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Century Gothic"/>
              </a:rPr>
              <a:t>Workjob</a:t>
            </a:r>
            <a:endParaRPr lang="en-US" dirty="0" smtClean="0">
              <a:solidFill>
                <a:schemeClr val="tx1"/>
              </a:solidFill>
              <a:latin typeface="Century Gothic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Busboy</a:t>
            </a:r>
          </a:p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Grocery store cashier</a:t>
            </a:r>
          </a:p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Retail</a:t>
            </a:r>
          </a:p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Babysitter</a:t>
            </a:r>
            <a:endParaRPr lang="en-US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  <a:latin typeface="Century Gothic"/>
              </a:rPr>
              <a:t>HIGH SCHOOL</a:t>
            </a:r>
            <a:endParaRPr lang="en-US" dirty="0">
              <a:solidFill>
                <a:schemeClr val="accent5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12476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Fondest memories from HS</a:t>
            </a:r>
            <a:endParaRPr lang="en-US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Obstacles/Adversity you had to overcome in HS</a:t>
            </a:r>
            <a:endParaRPr lang="en-US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My roommates</a:t>
            </a:r>
          </a:p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Senior prom</a:t>
            </a:r>
          </a:p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Night study hall</a:t>
            </a:r>
          </a:p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Weekend dances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Insecurity</a:t>
            </a:r>
          </a:p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Loneliness</a:t>
            </a:r>
          </a:p>
          <a:p>
            <a:r>
              <a:rPr lang="en-US" dirty="0" smtClean="0">
                <a:solidFill>
                  <a:schemeClr val="tx1"/>
                </a:solidFill>
                <a:latin typeface="Century Gothic"/>
              </a:rPr>
              <a:t>Gossiping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  <a:latin typeface="Century Gothic"/>
              </a:rPr>
              <a:t>HIGH SCHOOL</a:t>
            </a:r>
            <a:endParaRPr lang="en-US" dirty="0">
              <a:solidFill>
                <a:schemeClr val="accent5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27629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Custom 1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1264</TotalTime>
  <Words>750</Words>
  <Application>Microsoft Macintosh PowerPoint</Application>
  <PresentationFormat>On-screen Show (4:3)</PresentationFormat>
  <Paragraphs>210</Paragraphs>
  <Slides>22</Slides>
  <Notes>15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Executive</vt:lpstr>
      <vt:lpstr>youth business alliance</vt:lpstr>
      <vt:lpstr>Introduction</vt:lpstr>
      <vt:lpstr>The Early Years…</vt:lpstr>
      <vt:lpstr> More Early Years…</vt:lpstr>
      <vt:lpstr>HIGH SCHOOL</vt:lpstr>
      <vt:lpstr>HIGH SCHOOL</vt:lpstr>
      <vt:lpstr>HIGH SCHOOL</vt:lpstr>
      <vt:lpstr>HIGH SCHOOL</vt:lpstr>
      <vt:lpstr>HIGH SCHOOL</vt:lpstr>
      <vt:lpstr>College</vt:lpstr>
      <vt:lpstr>  College   </vt:lpstr>
      <vt:lpstr>College</vt:lpstr>
      <vt:lpstr>College</vt:lpstr>
      <vt:lpstr>Career Path</vt:lpstr>
      <vt:lpstr>Career</vt:lpstr>
      <vt:lpstr>Career</vt:lpstr>
      <vt:lpstr>Career</vt:lpstr>
      <vt:lpstr>CURRENT ROLE</vt:lpstr>
      <vt:lpstr>Current Role</vt:lpstr>
      <vt:lpstr>Career Compensation</vt:lpstr>
      <vt:lpstr>ACADEMIC EXERCISE</vt:lpstr>
      <vt:lpstr>QUESTION AND ANSWER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YBA GUEST RESOURCE TEMPLATE</dc:title>
  <dc:creator>Stephen Minix</dc:creator>
  <cp:lastModifiedBy>Angela McLain</cp:lastModifiedBy>
  <cp:revision>17</cp:revision>
  <dcterms:created xsi:type="dcterms:W3CDTF">2014-11-05T15:20:40Z</dcterms:created>
  <dcterms:modified xsi:type="dcterms:W3CDTF">2014-11-05T15:56:50Z</dcterms:modified>
</cp:coreProperties>
</file>