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5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Started</a:t>
          </a:r>
          <a:r>
            <a:rPr lang="en-US" baseline="0" dirty="0" smtClean="0"/>
            <a:t> my career in strategic consulting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Joined</a:t>
          </a:r>
          <a:r>
            <a:rPr lang="en-US" baseline="0" dirty="0" smtClean="0"/>
            <a:t> a consulting firm and starting developing business opportunities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Founded my own consulting firm with people I had work with for a long time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err="1" smtClean="0"/>
            <a:t>VerityPoint</a:t>
          </a:r>
          <a:r>
            <a:rPr lang="en-US" dirty="0" smtClean="0"/>
            <a:t> was founded in 2007.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We provide executive and employee benefits to large companies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We have over 120 large corporations and banks as clients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We have lots of people that work for us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err="1" smtClean="0"/>
            <a:t>VerityPoint</a:t>
          </a:r>
          <a:r>
            <a:rPr lang="en-US" dirty="0" smtClean="0"/>
            <a:t> has offices in downtown Los Angeles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We have clients all over the United States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smtClean="0"/>
            <a:t>Retirement Plans</a:t>
          </a:r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66EA4943-164B-4F7B-B4D4-7B00F91B0B08}">
      <dgm:prSet phldrT="[Text]"/>
      <dgm:spPr/>
      <dgm:t>
        <a:bodyPr/>
        <a:lstStyle/>
        <a:p>
          <a:r>
            <a:rPr lang="en-US" dirty="0" smtClean="0"/>
            <a:t>Investments</a:t>
          </a:r>
          <a:endParaRPr lang="en-US" dirty="0"/>
        </a:p>
      </dgm:t>
    </dgm:pt>
    <dgm:pt modelId="{79F265C9-9800-4EBC-91EF-2D567686DC8E}" type="parTrans" cxnId="{1917963C-9DCF-47AD-815C-F02235EC25E5}">
      <dgm:prSet/>
      <dgm:spPr/>
      <dgm:t>
        <a:bodyPr/>
        <a:lstStyle/>
        <a:p>
          <a:endParaRPr lang="en-US"/>
        </a:p>
      </dgm:t>
    </dgm:pt>
    <dgm:pt modelId="{3C5D7762-9667-4C6A-BD8C-4D54B245C2F3}" type="sibTrans" cxnId="{1917963C-9DCF-47AD-815C-F02235EC25E5}">
      <dgm:prSet/>
      <dgm:spPr/>
      <dgm:t>
        <a:bodyPr/>
        <a:lstStyle/>
        <a:p>
          <a:endParaRPr lang="en-US"/>
        </a:p>
      </dgm:t>
    </dgm:pt>
    <dgm:pt modelId="{A06F0EAF-9053-4621-9F12-89A6FA633E2F}">
      <dgm:prSet/>
      <dgm:spPr/>
      <dgm:t>
        <a:bodyPr/>
        <a:lstStyle/>
        <a:p>
          <a:r>
            <a:rPr lang="en-US" dirty="0" err="1" smtClean="0"/>
            <a:t>VerityPoint</a:t>
          </a:r>
          <a:r>
            <a:rPr lang="en-US" dirty="0" smtClean="0"/>
            <a:t> is a consultant to many large companies on their retirement plans, employee benefits and investments</a:t>
          </a:r>
          <a:endParaRPr lang="en-US" dirty="0"/>
        </a:p>
      </dgm:t>
    </dgm:pt>
    <dgm:pt modelId="{086A024C-4498-4876-AC42-7312CEEF062C}" type="parTrans" cxnId="{A6BB7F0D-3169-4D6F-BF9C-E4F9C6511921}">
      <dgm:prSet/>
      <dgm:spPr/>
      <dgm:t>
        <a:bodyPr/>
        <a:lstStyle/>
        <a:p>
          <a:endParaRPr lang="en-US"/>
        </a:p>
      </dgm:t>
    </dgm:pt>
    <dgm:pt modelId="{5E411790-D017-4A67-ABEB-07CDAE9053C9}" type="sibTrans" cxnId="{A6BB7F0D-3169-4D6F-BF9C-E4F9C6511921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1917963C-9DCF-47AD-815C-F02235EC25E5}" srcId="{C24AC97F-5A51-4E96-A356-8FDC0B4F5601}" destId="{66EA4943-164B-4F7B-B4D4-7B00F91B0B08}" srcOrd="1" destOrd="0" parTransId="{79F265C9-9800-4EBC-91EF-2D567686DC8E}" sibTransId="{3C5D7762-9667-4C6A-BD8C-4D54B245C2F3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43100EA1-ABDF-4F04-9E42-768694CFE72B}" type="presOf" srcId="{1D5319A2-4127-4741-BDF1-6AC5728B353E}" destId="{6A2F2BFB-E64A-4CD0-A98A-7DE9447DD690}" srcOrd="0" destOrd="2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2" destOrd="0" parTransId="{5DBDAD2A-9A4B-47C2-95A6-AC96C0F23C91}" sibTransId="{863A3449-B01F-403E-8D12-EBB17A7EC676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A6BB7F0D-3169-4D6F-BF9C-E4F9C6511921}" srcId="{806E6D4F-9930-45FB-A7F1-CB66DFBEF2EE}" destId="{A06F0EAF-9053-4621-9F12-89A6FA633E2F}" srcOrd="0" destOrd="0" parTransId="{086A024C-4498-4876-AC42-7312CEEF062C}" sibTransId="{5E411790-D017-4A67-ABEB-07CDAE9053C9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CA7D9A2-7DEF-475D-959C-3C78D3AE938F}" type="presOf" srcId="{A06F0EAF-9053-4621-9F12-89A6FA633E2F}" destId="{1BD4153D-BF13-46DC-AF90-F6C03C8C874D}" srcOrd="0" destOrd="0" presId="urn:microsoft.com/office/officeart/2005/8/layout/chevron2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09B6AB98-EDE7-4029-A305-34C84F3C2624}" type="presOf" srcId="{66EA4943-164B-4F7B-B4D4-7B00F91B0B08}" destId="{6A2F2BFB-E64A-4CD0-A98A-7DE9447DD690}" srcOrd="0" destOrd="1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Senior</a:t>
          </a:r>
          <a:r>
            <a:rPr lang="en-US" baseline="0" dirty="0" smtClean="0"/>
            <a:t> Managing Director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Strategy</a:t>
          </a:r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Client work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Senior Managing Director</a:t>
          </a:r>
        </a:p>
        <a:p>
          <a:r>
            <a:rPr lang="en-US" dirty="0" smtClean="0"/>
            <a:t>Unlimited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Managing Director</a:t>
          </a:r>
        </a:p>
        <a:p>
          <a:r>
            <a:rPr lang="en-US" dirty="0" smtClean="0"/>
            <a:t>$100K-????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Sales Consultant</a:t>
          </a:r>
        </a:p>
        <a:p>
          <a:r>
            <a:rPr lang="en-US" dirty="0" smtClean="0"/>
            <a:t>$50K - ????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Salaried Consultant</a:t>
          </a:r>
        </a:p>
        <a:p>
          <a:r>
            <a:rPr lang="en-US" dirty="0" smtClean="0"/>
            <a:t>$35K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Started</a:t>
          </a:r>
          <a:r>
            <a:rPr lang="en-US" sz="2200" kern="1200" baseline="0" dirty="0" smtClean="0"/>
            <a:t> my career in strategic consulting</a:t>
          </a:r>
          <a:endParaRPr lang="en-US" sz="22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Joined</a:t>
          </a:r>
          <a:r>
            <a:rPr lang="en-US" sz="2200" kern="1200" baseline="0" dirty="0" smtClean="0"/>
            <a:t> a consulting firm and starting developing business opportunities</a:t>
          </a:r>
          <a:endParaRPr lang="en-US" sz="2200" kern="1200" dirty="0"/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Founded my own consulting firm with people I had work with for a long time</a:t>
          </a:r>
          <a:endParaRPr lang="en-US" sz="2200" kern="1200" dirty="0"/>
        </a:p>
      </dsp:txBody>
      <dsp:txXfrm>
        <a:off x="5309654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VerityPoint</a:t>
          </a:r>
          <a:r>
            <a:rPr lang="en-US" sz="1400" kern="1200" dirty="0" smtClean="0"/>
            <a:t> was founded in 2007.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 provide executive and employee benefits to large companies</a:t>
          </a:r>
          <a:endParaRPr lang="en-US" sz="14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 have over 120 large corporations and banks as clients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 have lots of people that work for us</a:t>
          </a:r>
          <a:endParaRPr lang="en-US" sz="14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VerityPoint</a:t>
          </a:r>
          <a:r>
            <a:rPr lang="en-US" sz="1400" kern="1200" dirty="0" smtClean="0"/>
            <a:t> has offices in downtown Los Angeles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 have clients all over the United States</a:t>
          </a:r>
          <a:endParaRPr lang="en-US" sz="14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Retirement Plans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Investments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VerityPoint</a:t>
          </a:r>
          <a:r>
            <a:rPr lang="en-US" sz="1400" kern="1200" dirty="0" smtClean="0"/>
            <a:t> is a consultant to many large companies on their retirement plans, employee benefits and investments</a:t>
          </a:r>
          <a:endParaRPr lang="en-US" sz="14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Senior</a:t>
          </a:r>
          <a:r>
            <a:rPr lang="en-US" sz="2100" kern="1200" baseline="0" dirty="0" smtClean="0"/>
            <a:t> Managing Director</a:t>
          </a:r>
          <a:endParaRPr lang="en-US" sz="21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Sales</a:t>
          </a:r>
          <a:endParaRPr lang="en-US" sz="17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Strategy</a:t>
          </a:r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Finance</a:t>
          </a:r>
          <a:endParaRPr lang="en-US" sz="17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Client work</a:t>
          </a:r>
          <a:endParaRPr lang="en-US" sz="1700" kern="1200" dirty="0"/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Senior Managing Director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Unlimited</a:t>
          </a:r>
          <a:endParaRPr lang="en-US" sz="11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Managing Director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$100K-????</a:t>
          </a:r>
          <a:endParaRPr lang="en-US" sz="11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Sales Consultant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$50K - ????</a:t>
          </a:r>
          <a:endParaRPr lang="en-US" sz="1100" kern="1200" dirty="0"/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Salaried Consultant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$35K</a:t>
          </a:r>
          <a:endParaRPr lang="en-US" sz="11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 GUEST </a:t>
            </a:r>
            <a:r>
              <a:rPr lang="en-US" sz="7200" dirty="0">
                <a:latin typeface="Bauhaus 93" pitchFamily="82" charset="0"/>
              </a:rPr>
              <a:t/>
            </a:r>
            <a:br>
              <a:rPr lang="en-US" sz="7200" dirty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Sam Sheth</a:t>
            </a:r>
            <a:endParaRPr lang="en-US" sz="72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Doing fun things with my friends (trips, sporting events, concerts)</a:t>
            </a:r>
          </a:p>
          <a:p>
            <a:r>
              <a:rPr lang="en-US" dirty="0" smtClean="0"/>
              <a:t>Girlfriends</a:t>
            </a:r>
          </a:p>
          <a:p>
            <a:r>
              <a:rPr lang="en-US" dirty="0" smtClean="0"/>
              <a:t>Getting good grades</a:t>
            </a:r>
          </a:p>
          <a:p>
            <a:r>
              <a:rPr lang="en-US" dirty="0" smtClean="0"/>
              <a:t>Making enough of my own money to be able to do things</a:t>
            </a:r>
          </a:p>
          <a:p>
            <a:r>
              <a:rPr lang="en-US" dirty="0" smtClean="0"/>
              <a:t>School Activities</a:t>
            </a:r>
          </a:p>
          <a:p>
            <a:r>
              <a:rPr lang="en-US" dirty="0" smtClean="0"/>
              <a:t>Hanging at the Beach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Dealing with different groups of friends that didn’t always get along</a:t>
            </a:r>
          </a:p>
          <a:p>
            <a:r>
              <a:rPr lang="en-US" dirty="0" smtClean="0"/>
              <a:t>Girlfriends</a:t>
            </a:r>
          </a:p>
          <a:p>
            <a:r>
              <a:rPr lang="en-US" dirty="0" smtClean="0"/>
              <a:t>Figuring out if I was “Indian” or “American”</a:t>
            </a:r>
          </a:p>
          <a:p>
            <a:r>
              <a:rPr lang="en-US" dirty="0" smtClean="0"/>
              <a:t>Being short and hanging out with my buddies who were all on the basketball team</a:t>
            </a:r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University of California, Los Angeles (UCLA)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9879" y="4832866"/>
            <a:ext cx="22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2</a:t>
            </a:r>
            <a:r>
              <a:rPr lang="en-US" baseline="30000" dirty="0" smtClean="0"/>
              <a:t>nd</a:t>
            </a:r>
            <a:r>
              <a:rPr lang="en-US" dirty="0" smtClean="0"/>
              <a:t> year of college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37500" r="30000" b="14063"/>
          <a:stretch>
            <a:fillRect/>
          </a:stretch>
        </p:blipFill>
        <p:spPr bwMode="auto">
          <a:xfrm>
            <a:off x="762000" y="2438400"/>
            <a:ext cx="4000500" cy="35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3583661.gif"/>
          <p:cNvPicPr>
            <a:picLocks noChangeAspect="1"/>
          </p:cNvPicPr>
          <p:nvPr/>
        </p:nvPicPr>
        <p:blipFill>
          <a:blip r:embed="rId4" cstate="print"/>
          <a:srcRect t="21231" b="22154"/>
          <a:stretch>
            <a:fillRect/>
          </a:stretch>
        </p:blipFill>
        <p:spPr>
          <a:xfrm rot="-1920000">
            <a:off x="5043094" y="4419205"/>
            <a:ext cx="3095625" cy="1752600"/>
          </a:xfrm>
          <a:prstGeom prst="rect">
            <a:avLst/>
          </a:prstGeom>
        </p:spPr>
      </p:pic>
      <p:pic>
        <p:nvPicPr>
          <p:cNvPr id="10" name="Picture 9" descr="20090413-ucla-camp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13360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Intramural sports</a:t>
            </a:r>
          </a:p>
          <a:p>
            <a:r>
              <a:rPr lang="en-US" dirty="0"/>
              <a:t>B</a:t>
            </a:r>
            <a:r>
              <a:rPr lang="en-US" dirty="0" smtClean="0"/>
              <a:t>eing President of the Business Club</a:t>
            </a:r>
          </a:p>
          <a:p>
            <a:r>
              <a:rPr lang="en-US" dirty="0" smtClean="0"/>
              <a:t>Learning more about the </a:t>
            </a:r>
            <a:br>
              <a:rPr lang="en-US" dirty="0" smtClean="0"/>
            </a:br>
            <a:r>
              <a:rPr lang="en-US" dirty="0" smtClean="0"/>
              <a:t>“city” of Los Angeles</a:t>
            </a:r>
          </a:p>
          <a:p>
            <a:r>
              <a:rPr lang="en-US" dirty="0" smtClean="0"/>
              <a:t>Meeting people from all over the world</a:t>
            </a:r>
          </a:p>
          <a:p>
            <a:r>
              <a:rPr lang="en-US" dirty="0" smtClean="0"/>
              <a:t>Having lots of fun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Working in the research library (BORING)</a:t>
            </a:r>
          </a:p>
          <a:p>
            <a:r>
              <a:rPr lang="en-US" dirty="0" smtClean="0"/>
              <a:t>Calling donors for donations (NOT FUN)</a:t>
            </a:r>
          </a:p>
          <a:p>
            <a:r>
              <a:rPr lang="en-US" dirty="0" smtClean="0"/>
              <a:t>Working summers at my Mom’s company (OK, but still BORING)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Accounting</a:t>
            </a:r>
          </a:p>
          <a:p>
            <a:r>
              <a:rPr lang="en-US" dirty="0" smtClean="0"/>
              <a:t>Special classes – Public Speaking, Sociology of Education, Nuclear Decommissioning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Watching a “surgery” in Biology (when I realized I didn’t want to be a Doctor)</a:t>
            </a:r>
          </a:p>
          <a:p>
            <a:r>
              <a:rPr lang="en-US" dirty="0" smtClean="0"/>
              <a:t>Art History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Being independent</a:t>
            </a:r>
          </a:p>
          <a:p>
            <a:r>
              <a:rPr lang="en-US" dirty="0" smtClean="0"/>
              <a:t>Learning a lot</a:t>
            </a:r>
          </a:p>
          <a:p>
            <a:r>
              <a:rPr lang="en-US" dirty="0" smtClean="0"/>
              <a:t>Meeting my wife (now </a:t>
            </a:r>
            <a:r>
              <a:rPr lang="en-US" dirty="0" smtClean="0"/>
              <a:t>23 </a:t>
            </a:r>
            <a:r>
              <a:rPr lang="en-US" dirty="0" smtClean="0"/>
              <a:t>years together)</a:t>
            </a:r>
          </a:p>
          <a:p>
            <a:r>
              <a:rPr lang="en-US" dirty="0" smtClean="0"/>
              <a:t>Making friends from all different backgrounds</a:t>
            </a:r>
          </a:p>
          <a:p>
            <a:r>
              <a:rPr lang="en-US" dirty="0" smtClean="0"/>
              <a:t>Great concerts and parties</a:t>
            </a:r>
          </a:p>
          <a:p>
            <a:r>
              <a:rPr lang="en-US" dirty="0" smtClean="0"/>
              <a:t>Business Club</a:t>
            </a:r>
          </a:p>
          <a:p>
            <a:r>
              <a:rPr lang="en-US" dirty="0" smtClean="0"/>
              <a:t>Graduating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Competing with some of the smartest kids in the world</a:t>
            </a:r>
          </a:p>
          <a:p>
            <a:r>
              <a:rPr lang="en-US" dirty="0" smtClean="0"/>
              <a:t>Figuring out what I wanted to study (Pre-Med or Business)</a:t>
            </a:r>
          </a:p>
          <a:p>
            <a:r>
              <a:rPr lang="en-US" dirty="0" smtClean="0"/>
              <a:t>Hanging out with different groups that came from different backgrounds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3187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5197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856" y="4591665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#2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2" name="Picture 11" descr="group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4286250" cy="2857500"/>
          </a:xfrm>
          <a:prstGeom prst="rect">
            <a:avLst/>
          </a:prstGeom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124200"/>
            <a:ext cx="3474433" cy="31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My first real business was in 7</a:t>
            </a:r>
            <a:r>
              <a:rPr lang="en-US" baseline="30000" dirty="0" smtClean="0"/>
              <a:t>th</a:t>
            </a:r>
            <a:r>
              <a:rPr lang="en-US" dirty="0" smtClean="0"/>
              <a:t> grade.   I would pull weeds out of neighbors yards.  I was so good at “getting the roots out” that my neighbors started referring me to other neighbors.   Pretty soon I had so much business that I had to hire other kids from the neighborhood to work for me.   We split the money and I realized I liked being the “boss”.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My worst job was digging ditches.   My friend’s father had a construction business and paid us to dig ditches one summer all the way around a house he was building.   It was sweaty, hot, and dirty, and all I could do was fall asleep when I came home.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Leaving a salaried job for a “commission” job, and not knowing whether I would succeed (my Mom was worried)</a:t>
            </a:r>
          </a:p>
          <a:p>
            <a:r>
              <a:rPr lang="en-US" dirty="0" smtClean="0"/>
              <a:t>Learning that some people in my firm didn’t want me to succeed</a:t>
            </a:r>
          </a:p>
          <a:p>
            <a:r>
              <a:rPr lang="en-US" dirty="0" smtClean="0"/>
              <a:t>Having faith in myself when no one else did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63673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Sam Sheth and I am </a:t>
            </a:r>
            <a:r>
              <a:rPr lang="en-US" dirty="0" smtClean="0"/>
              <a:t>49 </a:t>
            </a:r>
            <a:r>
              <a:rPr lang="en-US" dirty="0" smtClean="0"/>
              <a:t>years old.</a:t>
            </a:r>
          </a:p>
          <a:p>
            <a:r>
              <a:rPr lang="en-US" dirty="0" smtClean="0"/>
              <a:t>I work for </a:t>
            </a:r>
            <a:r>
              <a:rPr lang="en-US" dirty="0" err="1" smtClean="0"/>
              <a:t>VerityPoint</a:t>
            </a:r>
            <a:endParaRPr lang="en-US" dirty="0" smtClean="0"/>
          </a:p>
          <a:p>
            <a:r>
              <a:rPr lang="en-US" dirty="0" err="1" smtClean="0"/>
              <a:t>VerityPoint</a:t>
            </a:r>
            <a:r>
              <a:rPr lang="en-US" dirty="0" smtClean="0"/>
              <a:t> is an executive and employee benefit consulting firm</a:t>
            </a:r>
            <a:endParaRPr lang="en-US" dirty="0"/>
          </a:p>
          <a:p>
            <a:r>
              <a:rPr lang="en-US" dirty="0" smtClean="0"/>
              <a:t>My role at </a:t>
            </a:r>
            <a:r>
              <a:rPr lang="en-US" dirty="0" err="1" smtClean="0"/>
              <a:t>VerityPoint</a:t>
            </a:r>
            <a:r>
              <a:rPr lang="en-US" dirty="0" smtClean="0"/>
              <a:t> is Co-Founder and Senior Managing Director</a:t>
            </a:r>
          </a:p>
          <a:p>
            <a:r>
              <a:rPr lang="en-US" dirty="0" smtClean="0"/>
              <a:t>My partners and I worked for another similar company for 15 years, and founded </a:t>
            </a:r>
            <a:r>
              <a:rPr lang="en-US" dirty="0" err="1" smtClean="0"/>
              <a:t>VerityPoint</a:t>
            </a:r>
            <a:r>
              <a:rPr lang="en-US" dirty="0" smtClean="0"/>
              <a:t> </a:t>
            </a:r>
            <a:r>
              <a:rPr lang="en-US" dirty="0" smtClean="0"/>
              <a:t>9 </a:t>
            </a:r>
            <a:r>
              <a:rPr lang="en-US" dirty="0" smtClean="0"/>
              <a:t>years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319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9095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Torrance, California and raised in Rancho Palos Verdes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8" name="b6e85b2f-2cdd-4cbc-9c4a-a3c66055156b" descr="95C9B86E-D0C6-451A-9C8E-4753095E69C4@home"/>
          <p:cNvPicPr>
            <a:picLocks noChangeAspect="1" noChangeArrowheads="1"/>
          </p:cNvPicPr>
          <p:nvPr/>
        </p:nvPicPr>
        <p:blipFill>
          <a:blip r:embed="rId2" cstate="print"/>
          <a:srcRect t="13108" b="4967"/>
          <a:stretch>
            <a:fillRect/>
          </a:stretch>
        </p:blipFill>
        <p:spPr bwMode="auto">
          <a:xfrm>
            <a:off x="3048000" y="1752600"/>
            <a:ext cx="319325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572cf5d0-864c-42eb-a5d8-32819736df10" descr="FCC8857D-0FAD-43FE-A2D9-EA73DA890505@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014978" cy="29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6228509a-a8d4-4885-a808-2d4e6be8239c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761869" cy="358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My Family Today…</a:t>
            </a:r>
            <a:endParaRPr lang="en-US" dirty="0"/>
          </a:p>
        </p:txBody>
      </p:sp>
      <p:pic>
        <p:nvPicPr>
          <p:cNvPr id="2050" name="cabfcab8-2f29-4ec4-b560-2201a0beb6d8" descr="70ED56CD-6BCF-439D-806F-5EF5405A636F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429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22016f00-fcdb-45a8-b2e8-ca7c3a3152e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2920270" cy="40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5fa3fee6-9545-4c2b-aa46-f80e0a3a0baf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2769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 Today…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dirty="0" err="1" smtClean="0"/>
              <a:t>Miraleste</a:t>
            </a:r>
            <a:r>
              <a:rPr lang="en-US" dirty="0" smtClean="0"/>
              <a:t> HS in Rancho Palos Verdes,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7" y="4630621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37500" r="28750" b="14063"/>
          <a:stretch>
            <a:fillRect/>
          </a:stretch>
        </p:blipFill>
        <p:spPr bwMode="auto">
          <a:xfrm>
            <a:off x="2209800" y="2133651"/>
            <a:ext cx="4800600" cy="42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As a HS student I was involved in a variety of activities, including student council, service clubs, band, ski club and other activities</a:t>
            </a:r>
          </a:p>
          <a:p>
            <a:r>
              <a:rPr lang="en-US" dirty="0" smtClean="0"/>
              <a:t>As a HS student I was a good student, who was popular and was pretty short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1" name="Picture 10" descr="images 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276600"/>
            <a:ext cx="2390775" cy="1914525"/>
          </a:xfrm>
          <a:prstGeom prst="rect">
            <a:avLst/>
          </a:prstGeom>
        </p:spPr>
      </p:pic>
      <p:pic>
        <p:nvPicPr>
          <p:cNvPr id="13" name="Picture 12" descr="masc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962400"/>
            <a:ext cx="1706880" cy="2316480"/>
          </a:xfrm>
          <a:prstGeom prst="rect">
            <a:avLst/>
          </a:prstGeom>
        </p:spPr>
      </p:pic>
      <p:pic>
        <p:nvPicPr>
          <p:cNvPr id="14" name="Picture 13" descr="images counc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038600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classes</a:t>
            </a:r>
          </a:p>
          <a:p>
            <a:pPr lvl="1"/>
            <a:r>
              <a:rPr lang="en-US" dirty="0" smtClean="0"/>
              <a:t>Math</a:t>
            </a:r>
            <a:endParaRPr lang="en-US" dirty="0"/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Economics</a:t>
            </a:r>
          </a:p>
          <a:p>
            <a:r>
              <a:rPr lang="en-US" dirty="0" smtClean="0"/>
              <a:t>In-school activities</a:t>
            </a:r>
          </a:p>
          <a:p>
            <a:pPr lvl="1"/>
            <a:r>
              <a:rPr lang="en-US" dirty="0" smtClean="0"/>
              <a:t>Student Council</a:t>
            </a:r>
          </a:p>
          <a:p>
            <a:pPr lvl="1"/>
            <a:r>
              <a:rPr lang="en-US" dirty="0" smtClean="0"/>
              <a:t>Events – Sports, Dances, etc.</a:t>
            </a:r>
          </a:p>
          <a:p>
            <a:pPr lvl="1"/>
            <a:r>
              <a:rPr lang="en-US" dirty="0" smtClean="0"/>
              <a:t>Service Clubs</a:t>
            </a:r>
          </a:p>
          <a:p>
            <a:pPr lvl="1"/>
            <a:r>
              <a:rPr lang="en-US" dirty="0" smtClean="0"/>
              <a:t>Band</a:t>
            </a:r>
            <a:endParaRPr lang="en-US" dirty="0"/>
          </a:p>
          <a:p>
            <a:r>
              <a:rPr lang="en-US" dirty="0" smtClean="0"/>
              <a:t>Outside activities</a:t>
            </a:r>
          </a:p>
          <a:p>
            <a:pPr lvl="1"/>
            <a:r>
              <a:rPr lang="en-US" dirty="0" smtClean="0"/>
              <a:t>Skiing</a:t>
            </a:r>
          </a:p>
          <a:p>
            <a:pPr lvl="1"/>
            <a:r>
              <a:rPr lang="en-US" dirty="0" smtClean="0"/>
              <a:t>Beach</a:t>
            </a:r>
          </a:p>
          <a:p>
            <a:pPr lvl="1"/>
            <a:r>
              <a:rPr lang="en-US" dirty="0" smtClean="0"/>
              <a:t>Playing the drums in a band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Some classes</a:t>
            </a:r>
          </a:p>
          <a:p>
            <a:pPr lvl="1"/>
            <a:r>
              <a:rPr lang="en-US" dirty="0" smtClean="0"/>
              <a:t>English teacher (Junior year)</a:t>
            </a:r>
          </a:p>
          <a:p>
            <a:pPr lvl="1"/>
            <a:r>
              <a:rPr lang="en-US" dirty="0" smtClean="0"/>
              <a:t>Math teacher (Senior year)</a:t>
            </a:r>
          </a:p>
          <a:p>
            <a:r>
              <a:rPr lang="en-US" dirty="0" smtClean="0"/>
              <a:t>Being too short to play basketball</a:t>
            </a:r>
          </a:p>
          <a:p>
            <a:r>
              <a:rPr lang="en-US" dirty="0" smtClean="0"/>
              <a:t>Gossip/Badmouthing</a:t>
            </a:r>
          </a:p>
          <a:p>
            <a:r>
              <a:rPr lang="en-US" dirty="0" smtClean="0"/>
              <a:t>Getting in trouble (breaking curfew, dining and ditching)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Between all of my activities, I was often at school until dinner time.   After dinner, I would do homework until I went to sleep, so there wasn’t much time for fun like playing video games or watching TV.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was always doing odd jobs to make extra money.  I would wash cars, had a newspaper route, and would sell gum at school.  In the summers, I had a landscaping business for homes in our neighborhood, and was making good money.   After I was 16, I was working summer jobs at my Mom’s company.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519</TotalTime>
  <Words>1049</Words>
  <Application>Microsoft Office PowerPoint</Application>
  <PresentationFormat>On-screen Show (4:3)</PresentationFormat>
  <Paragraphs>166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YBA GUEST  Sam Sheth</vt:lpstr>
      <vt:lpstr>INTRODUCTION</vt:lpstr>
      <vt:lpstr>The Early Years…</vt:lpstr>
      <vt:lpstr>My Family Today…</vt:lpstr>
      <vt:lpstr>My Family Today…</vt:lpstr>
      <vt:lpstr>HIGH SCHOOL</vt:lpstr>
      <vt:lpstr>HIGH SCHOOL</vt:lpstr>
      <vt:lpstr>HIGH SCHOOL</vt:lpstr>
      <vt:lpstr>HIGH SCHOOL</vt:lpstr>
      <vt:lpstr>HIGH SCHOOL</vt:lpstr>
      <vt:lpstr>College or  Graduate School</vt:lpstr>
      <vt:lpstr>College or  Graduate School</vt:lpstr>
      <vt:lpstr>College or  Graduate School</vt:lpstr>
      <vt:lpstr>College or  Graduate School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Sam Sheth</cp:lastModifiedBy>
  <cp:revision>31</cp:revision>
  <dcterms:created xsi:type="dcterms:W3CDTF">2013-01-02T21:12:08Z</dcterms:created>
  <dcterms:modified xsi:type="dcterms:W3CDTF">2016-11-28T22:37:46Z</dcterms:modified>
</cp:coreProperties>
</file>