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diagrams/drawing2.xml" ContentType="application/vnd.ms-office.drawingml.diagramDrawing+xml"/>
  <Override PartName="/ppt/slides/slide9.xml" ContentType="application/vnd.openxmlformats-officedocument.presentationml.slide+xml"/>
  <Override PartName="/ppt/diagrams/data2.xml" ContentType="application/vnd.openxmlformats-officedocument.drawingml.diagramData+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diagrams/layout2.xml" ContentType="application/vnd.openxmlformats-officedocument.drawingml.diagramLayout+xml"/>
  <Override PartName="/ppt/slideLayouts/slideLayout3.xml" ContentType="application/vnd.openxmlformats-officedocument.presentationml.slideLayout+xml"/>
  <Override PartName="/ppt/diagrams/quickStyle2.xml" ContentType="application/vnd.openxmlformats-officedocument.drawingml.diagramStyle+xml"/>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drawing1.xml" ContentType="application/vnd.ms-office.drawingml.diagramDrawing+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23"/>
  </p:notesMasterIdLst>
  <p:sldIdLst>
    <p:sldId id="256" r:id="rId2"/>
    <p:sldId id="257" r:id="rId3"/>
    <p:sldId id="279" r:id="rId4"/>
    <p:sldId id="280" r:id="rId5"/>
    <p:sldId id="283" r:id="rId6"/>
    <p:sldId id="285" r:id="rId7"/>
    <p:sldId id="262" r:id="rId8"/>
    <p:sldId id="263" r:id="rId9"/>
    <p:sldId id="264" r:id="rId10"/>
    <p:sldId id="265" r:id="rId11"/>
    <p:sldId id="266" r:id="rId12"/>
    <p:sldId id="267" r:id="rId13"/>
    <p:sldId id="268" r:id="rId14"/>
    <p:sldId id="270" r:id="rId15"/>
    <p:sldId id="281" r:id="rId16"/>
    <p:sldId id="282" r:id="rId17"/>
    <p:sldId id="273" r:id="rId18"/>
    <p:sldId id="275" r:id="rId19"/>
    <p:sldId id="274"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0"/>
    </p:ext>
    <p:ext uri="{D31A062A-798A-4329-ABDD-BBA856620510}">
      <p14:defaultImageDpi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vertBarState="maximized">
    <p:restoredLeft sz="15620"/>
    <p:restoredTop sz="94660"/>
  </p:normalViewPr>
  <p:slideViewPr>
    <p:cSldViewPr>
      <p:cViewPr>
        <p:scale>
          <a:sx n="100" d="100"/>
          <a:sy n="100" d="100"/>
        </p:scale>
        <p:origin x="-360" y="-4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F0554F-4D93-4150-9728-7B54D8741CC9}"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8DDE7907-D270-4CFF-8452-E3DCDE24C9DD}">
      <dgm:prSet phldrT="[Text]"/>
      <dgm:spPr/>
      <dgm:t>
        <a:bodyPr/>
        <a:lstStyle/>
        <a:p>
          <a:r>
            <a:rPr lang="en-US" dirty="0" smtClean="0"/>
            <a:t>CEO</a:t>
          </a:r>
          <a:endParaRPr lang="en-US" dirty="0"/>
        </a:p>
      </dgm:t>
    </dgm:pt>
    <dgm:pt modelId="{52400AC6-D95A-4B56-8277-AA3FA2F72AEE}" type="parTrans" cxnId="{7B02EE30-BB1D-41C2-AEF1-46CCF7D89CFF}">
      <dgm:prSet/>
      <dgm:spPr/>
      <dgm:t>
        <a:bodyPr/>
        <a:lstStyle/>
        <a:p>
          <a:endParaRPr lang="en-US"/>
        </a:p>
      </dgm:t>
    </dgm:pt>
    <dgm:pt modelId="{4006EDEE-E8C7-488E-80B9-B883CA16642E}" type="sibTrans" cxnId="{7B02EE30-BB1D-41C2-AEF1-46CCF7D89CFF}">
      <dgm:prSet/>
      <dgm:spPr/>
      <dgm:t>
        <a:bodyPr/>
        <a:lstStyle/>
        <a:p>
          <a:endParaRPr lang="en-US"/>
        </a:p>
      </dgm:t>
    </dgm:pt>
    <dgm:pt modelId="{D9C02DA3-C6B7-4D93-8991-1C07FDEDC3DB}">
      <dgm:prSet phldrT="[Text]"/>
      <dgm:spPr/>
      <dgm:t>
        <a:bodyPr/>
        <a:lstStyle/>
        <a:p>
          <a:r>
            <a:rPr lang="en-US" dirty="0" smtClean="0"/>
            <a:t>Set The Vision</a:t>
          </a:r>
          <a:endParaRPr lang="en-US" dirty="0"/>
        </a:p>
      </dgm:t>
    </dgm:pt>
    <dgm:pt modelId="{30999BD7-932C-44D0-933E-D99AA72DB035}" type="parTrans" cxnId="{B01885BD-E909-4ACA-B181-205083A65A78}">
      <dgm:prSet/>
      <dgm:spPr/>
      <dgm:t>
        <a:bodyPr/>
        <a:lstStyle/>
        <a:p>
          <a:endParaRPr lang="en-US"/>
        </a:p>
      </dgm:t>
    </dgm:pt>
    <dgm:pt modelId="{3807B4BC-EC2F-41A3-87CD-1BDE4834DFF6}" type="sibTrans" cxnId="{B01885BD-E909-4ACA-B181-205083A65A78}">
      <dgm:prSet/>
      <dgm:spPr/>
      <dgm:t>
        <a:bodyPr/>
        <a:lstStyle/>
        <a:p>
          <a:endParaRPr lang="en-US"/>
        </a:p>
      </dgm:t>
    </dgm:pt>
    <dgm:pt modelId="{F55AD092-43F5-48C4-A886-A1E39F0F525F}">
      <dgm:prSet phldrT="[Text]"/>
      <dgm:spPr/>
      <dgm:t>
        <a:bodyPr/>
        <a:lstStyle/>
        <a:p>
          <a:r>
            <a:rPr lang="en-US" dirty="0" smtClean="0"/>
            <a:t>Keep The Company Liquid and  In Business</a:t>
          </a:r>
          <a:endParaRPr lang="en-US" dirty="0"/>
        </a:p>
      </dgm:t>
    </dgm:pt>
    <dgm:pt modelId="{0BD6F5F2-8286-4A37-8814-71BAF4491202}" type="parTrans" cxnId="{5E8979C3-358D-41F0-B8F3-F9FCDADC4CCD}">
      <dgm:prSet/>
      <dgm:spPr/>
      <dgm:t>
        <a:bodyPr/>
        <a:lstStyle/>
        <a:p>
          <a:endParaRPr lang="en-US"/>
        </a:p>
      </dgm:t>
    </dgm:pt>
    <dgm:pt modelId="{970E2D95-C38B-4D57-85DA-35BC4A821835}" type="sibTrans" cxnId="{5E8979C3-358D-41F0-B8F3-F9FCDADC4CCD}">
      <dgm:prSet/>
      <dgm:spPr/>
      <dgm:t>
        <a:bodyPr/>
        <a:lstStyle/>
        <a:p>
          <a:endParaRPr lang="en-US"/>
        </a:p>
      </dgm:t>
    </dgm:pt>
    <dgm:pt modelId="{F889E4E3-6AAB-408B-A8FE-395C6F807CD5}">
      <dgm:prSet phldrT="[Text]"/>
      <dgm:spPr/>
      <dgm:t>
        <a:bodyPr/>
        <a:lstStyle/>
        <a:p>
          <a:r>
            <a:rPr lang="en-US" dirty="0" smtClean="0"/>
            <a:t>Know The Industry and Competition, Monitor Trends and  Pivot  Accordingly</a:t>
          </a:r>
          <a:endParaRPr lang="en-US" dirty="0"/>
        </a:p>
      </dgm:t>
    </dgm:pt>
    <dgm:pt modelId="{70D15667-34AB-46A7-80E9-42C75AC202F1}" type="parTrans" cxnId="{FFC8ADD9-6CBD-434D-ABDA-3941A6E552E5}">
      <dgm:prSet/>
      <dgm:spPr/>
      <dgm:t>
        <a:bodyPr/>
        <a:lstStyle/>
        <a:p>
          <a:endParaRPr lang="en-US"/>
        </a:p>
      </dgm:t>
    </dgm:pt>
    <dgm:pt modelId="{86679B3E-4FA6-4C36-B06C-A68AE80CE413}" type="sibTrans" cxnId="{FFC8ADD9-6CBD-434D-ABDA-3941A6E552E5}">
      <dgm:prSet/>
      <dgm:spPr/>
      <dgm:t>
        <a:bodyPr/>
        <a:lstStyle/>
        <a:p>
          <a:endParaRPr lang="en-US"/>
        </a:p>
      </dgm:t>
    </dgm:pt>
    <dgm:pt modelId="{87D97AA4-2130-4893-BAD5-DE646D7E6E78}">
      <dgm:prSet phldrT="[Text]"/>
      <dgm:spPr/>
      <dgm:t>
        <a:bodyPr/>
        <a:lstStyle/>
        <a:p>
          <a:r>
            <a:rPr lang="en-US" dirty="0" smtClean="0"/>
            <a:t>Ensure Execution and Performance</a:t>
          </a:r>
          <a:endParaRPr lang="en-US" dirty="0"/>
        </a:p>
      </dgm:t>
    </dgm:pt>
    <dgm:pt modelId="{BAB1ABD9-C171-4C1C-B633-1522C0A44518}" type="parTrans" cxnId="{70E349E8-879F-4BB4-99AF-E537EDCE11AB}">
      <dgm:prSet/>
      <dgm:spPr/>
      <dgm:t>
        <a:bodyPr/>
        <a:lstStyle/>
        <a:p>
          <a:endParaRPr lang="en-US"/>
        </a:p>
      </dgm:t>
    </dgm:pt>
    <dgm:pt modelId="{40A459DE-AFA3-41FB-9848-30523D5E65BC}" type="sibTrans" cxnId="{70E349E8-879F-4BB4-99AF-E537EDCE11AB}">
      <dgm:prSet/>
      <dgm:spPr/>
      <dgm:t>
        <a:bodyPr/>
        <a:lstStyle/>
        <a:p>
          <a:endParaRPr lang="en-US"/>
        </a:p>
      </dgm:t>
    </dgm:pt>
    <dgm:pt modelId="{7291C33D-22DC-3945-AA17-64FFB5777A56}">
      <dgm:prSet/>
      <dgm:spPr/>
    </dgm:pt>
    <dgm:pt modelId="{86FD7606-1B62-CC41-9203-071D105C92C3}" type="parTrans" cxnId="{3F694BDE-E070-234B-9EA9-3190854949F6}">
      <dgm:prSet/>
      <dgm:spPr/>
      <dgm:t>
        <a:bodyPr/>
        <a:lstStyle/>
        <a:p>
          <a:endParaRPr lang="en-US"/>
        </a:p>
      </dgm:t>
    </dgm:pt>
    <dgm:pt modelId="{F689A2A3-2452-594D-ADAE-DA5216E71023}" type="sibTrans" cxnId="{3F694BDE-E070-234B-9EA9-3190854949F6}">
      <dgm:prSet/>
      <dgm:spPr/>
      <dgm:t>
        <a:bodyPr/>
        <a:lstStyle/>
        <a:p>
          <a:endParaRPr lang="en-US"/>
        </a:p>
      </dgm:t>
    </dgm:pt>
    <dgm:pt modelId="{610238E0-9877-F744-A504-A4B7A89EA3CA}">
      <dgm:prSet phldrT="[Text]"/>
      <dgm:spPr/>
      <dgm:t>
        <a:bodyPr/>
        <a:lstStyle/>
        <a:p>
          <a:r>
            <a:rPr lang="en-US" dirty="0" smtClean="0"/>
            <a:t>Build Credibility with Investors, Customers and Staff</a:t>
          </a:r>
          <a:endParaRPr lang="en-US" dirty="0"/>
        </a:p>
      </dgm:t>
    </dgm:pt>
    <dgm:pt modelId="{2F4E7D39-246B-FE40-A518-FB4FF173DB12}" type="parTrans" cxnId="{84BB4A0E-3DAE-414A-9504-061BF015C287}">
      <dgm:prSet/>
      <dgm:spPr/>
      <dgm:t>
        <a:bodyPr/>
        <a:lstStyle/>
        <a:p>
          <a:endParaRPr lang="en-US"/>
        </a:p>
      </dgm:t>
    </dgm:pt>
    <dgm:pt modelId="{5FD0A516-AFE7-D84F-A645-C0E0CFFD1AE7}" type="sibTrans" cxnId="{84BB4A0E-3DAE-414A-9504-061BF015C287}">
      <dgm:prSet/>
      <dgm:spPr/>
      <dgm:t>
        <a:bodyPr/>
        <a:lstStyle/>
        <a:p>
          <a:endParaRPr lang="en-US"/>
        </a:p>
      </dgm:t>
    </dgm:pt>
    <dgm:pt modelId="{51D85129-B2AC-C940-BFE8-E0537B837B19}">
      <dgm:prSet phldrT="[Text]"/>
      <dgm:spPr/>
      <dgm:t>
        <a:bodyPr/>
        <a:lstStyle/>
        <a:p>
          <a:r>
            <a:rPr lang="en-US" dirty="0" smtClean="0"/>
            <a:t>Evangelize  and Sell</a:t>
          </a:r>
          <a:endParaRPr lang="en-US" dirty="0"/>
        </a:p>
      </dgm:t>
    </dgm:pt>
    <dgm:pt modelId="{7E81BAC0-D242-074A-8DB0-E6FD9A4237FA}" type="parTrans" cxnId="{FBC4C6D1-04C9-524D-A5DF-E74BBB567761}">
      <dgm:prSet/>
      <dgm:spPr/>
      <dgm:t>
        <a:bodyPr/>
        <a:lstStyle/>
        <a:p>
          <a:endParaRPr lang="en-US"/>
        </a:p>
      </dgm:t>
    </dgm:pt>
    <dgm:pt modelId="{36D40AD2-54A2-CD45-ACAB-90A9F30205E1}" type="sibTrans" cxnId="{FBC4C6D1-04C9-524D-A5DF-E74BBB567761}">
      <dgm:prSet/>
      <dgm:spPr/>
      <dgm:t>
        <a:bodyPr/>
        <a:lstStyle/>
        <a:p>
          <a:endParaRPr lang="en-US"/>
        </a:p>
      </dgm:t>
    </dgm:pt>
    <dgm:pt modelId="{D6BE100C-88BA-174A-BFA7-4A68448FB75C}">
      <dgm:prSet phldrT="[Text]"/>
      <dgm:spPr/>
      <dgm:t>
        <a:bodyPr/>
        <a:lstStyle/>
        <a:p>
          <a:r>
            <a:rPr lang="en-US" dirty="0" smtClean="0"/>
            <a:t>Keep on Plan and  Budget</a:t>
          </a:r>
          <a:endParaRPr lang="en-US" dirty="0"/>
        </a:p>
      </dgm:t>
    </dgm:pt>
    <dgm:pt modelId="{D9BF3B97-9A22-C04E-9255-298A5BD51EDE}" type="parTrans" cxnId="{D6705865-CBDF-C44F-98CE-86BBEB967CA6}">
      <dgm:prSet/>
      <dgm:spPr/>
      <dgm:t>
        <a:bodyPr/>
        <a:lstStyle/>
        <a:p>
          <a:endParaRPr lang="en-US"/>
        </a:p>
      </dgm:t>
    </dgm:pt>
    <dgm:pt modelId="{4611FE29-5526-A949-9AB7-40598AC97D41}" type="sibTrans" cxnId="{D6705865-CBDF-C44F-98CE-86BBEB967CA6}">
      <dgm:prSet/>
      <dgm:spPr/>
      <dgm:t>
        <a:bodyPr/>
        <a:lstStyle/>
        <a:p>
          <a:endParaRPr lang="en-US"/>
        </a:p>
      </dgm:t>
    </dgm:pt>
    <dgm:pt modelId="{523AC463-75D5-AC4B-A917-3E3F246BA643}">
      <dgm:prSet phldrT="[Text]"/>
      <dgm:spPr/>
    </dgm:pt>
    <dgm:pt modelId="{94716CC2-EDC3-3545-9E9D-C8A0122AC46C}" type="parTrans" cxnId="{9CEACE7B-4DB6-0449-9E87-E2B73AC690C8}">
      <dgm:prSet/>
      <dgm:spPr/>
      <dgm:t>
        <a:bodyPr/>
        <a:lstStyle/>
        <a:p>
          <a:endParaRPr lang="en-US"/>
        </a:p>
      </dgm:t>
    </dgm:pt>
    <dgm:pt modelId="{F5BE98F9-B5E4-4D4C-A86E-F199761D6D16}" type="sibTrans" cxnId="{9CEACE7B-4DB6-0449-9E87-E2B73AC690C8}">
      <dgm:prSet/>
      <dgm:spPr/>
      <dgm:t>
        <a:bodyPr/>
        <a:lstStyle/>
        <a:p>
          <a:endParaRPr lang="en-US"/>
        </a:p>
      </dgm:t>
    </dgm:pt>
    <dgm:pt modelId="{B97EFE59-3E2B-7443-8BDA-E4B1FF4D648B}">
      <dgm:prSet phldrT="[Text]"/>
      <dgm:spPr/>
      <dgm:t>
        <a:bodyPr/>
        <a:lstStyle/>
        <a:p>
          <a:r>
            <a:rPr lang="en-US" dirty="0" smtClean="0"/>
            <a:t>Build a Team and Center Their Focus </a:t>
          </a:r>
          <a:endParaRPr lang="en-US" dirty="0"/>
        </a:p>
      </dgm:t>
    </dgm:pt>
    <dgm:pt modelId="{0180A22B-9CCC-BE4B-BB7A-F1B854B09011}" type="parTrans" cxnId="{B71D91FE-0AC5-A74C-9E9D-A05C4BD27146}">
      <dgm:prSet/>
      <dgm:spPr/>
      <dgm:t>
        <a:bodyPr/>
        <a:lstStyle/>
        <a:p>
          <a:endParaRPr lang="en-US"/>
        </a:p>
      </dgm:t>
    </dgm:pt>
    <dgm:pt modelId="{8E49192E-3C4E-6D4E-9003-01391888B3C5}" type="sibTrans" cxnId="{B71D91FE-0AC5-A74C-9E9D-A05C4BD27146}">
      <dgm:prSet/>
      <dgm:spPr/>
      <dgm:t>
        <a:bodyPr/>
        <a:lstStyle/>
        <a:p>
          <a:endParaRPr lang="en-US"/>
        </a:p>
      </dgm:t>
    </dgm:pt>
    <dgm:pt modelId="{B7F4735F-6EA7-49B4-899C-F311A9E0B2A2}" type="pres">
      <dgm:prSet presAssocID="{F8F0554F-4D93-4150-9728-7B54D8741CC9}" presName="Name0" presStyleCnt="0">
        <dgm:presLayoutVars>
          <dgm:chMax val="1"/>
          <dgm:dir/>
          <dgm:animLvl val="ctr"/>
          <dgm:resizeHandles val="exact"/>
        </dgm:presLayoutVars>
      </dgm:prSet>
      <dgm:spPr/>
      <dgm:t>
        <a:bodyPr/>
        <a:lstStyle/>
        <a:p>
          <a:endParaRPr lang="en-US"/>
        </a:p>
      </dgm:t>
    </dgm:pt>
    <dgm:pt modelId="{81666E2B-110E-493A-8A8B-4A625467E8AF}" type="pres">
      <dgm:prSet presAssocID="{8DDE7907-D270-4CFF-8452-E3DCDE24C9DD}" presName="centerShape" presStyleLbl="node0" presStyleIdx="0" presStyleCnt="1"/>
      <dgm:spPr/>
      <dgm:t>
        <a:bodyPr/>
        <a:lstStyle/>
        <a:p>
          <a:endParaRPr lang="en-US"/>
        </a:p>
      </dgm:t>
    </dgm:pt>
    <dgm:pt modelId="{D9D4D7BA-BA6D-4356-875A-E65D17B87A66}" type="pres">
      <dgm:prSet presAssocID="{D9C02DA3-C6B7-4D93-8991-1C07FDEDC3DB}" presName="node" presStyleLbl="node1" presStyleIdx="0" presStyleCnt="8">
        <dgm:presLayoutVars>
          <dgm:bulletEnabled val="1"/>
        </dgm:presLayoutVars>
      </dgm:prSet>
      <dgm:spPr/>
      <dgm:t>
        <a:bodyPr/>
        <a:lstStyle/>
        <a:p>
          <a:endParaRPr lang="en-US"/>
        </a:p>
      </dgm:t>
    </dgm:pt>
    <dgm:pt modelId="{CD68F9A7-5BD4-4112-9823-9EAB81409FCD}" type="pres">
      <dgm:prSet presAssocID="{D9C02DA3-C6B7-4D93-8991-1C07FDEDC3DB}" presName="dummy" presStyleCnt="0"/>
      <dgm:spPr/>
    </dgm:pt>
    <dgm:pt modelId="{2807E7F0-0E3B-4693-A36E-5C131675CA3C}" type="pres">
      <dgm:prSet presAssocID="{3807B4BC-EC2F-41A3-87CD-1BDE4834DFF6}" presName="sibTrans" presStyleLbl="sibTrans2D1" presStyleIdx="0" presStyleCnt="8"/>
      <dgm:spPr/>
      <dgm:t>
        <a:bodyPr/>
        <a:lstStyle/>
        <a:p>
          <a:endParaRPr lang="en-US"/>
        </a:p>
      </dgm:t>
    </dgm:pt>
    <dgm:pt modelId="{008CD76D-B43E-4EBF-81AA-AEB4E66BE8A8}" type="pres">
      <dgm:prSet presAssocID="{F55AD092-43F5-48C4-A886-A1E39F0F525F}" presName="node" presStyleLbl="node1" presStyleIdx="1" presStyleCnt="8" custRadScaleRad="111591" custRadScaleInc="-1083">
        <dgm:presLayoutVars>
          <dgm:bulletEnabled val="1"/>
        </dgm:presLayoutVars>
      </dgm:prSet>
      <dgm:spPr/>
      <dgm:t>
        <a:bodyPr/>
        <a:lstStyle/>
        <a:p>
          <a:endParaRPr lang="en-US"/>
        </a:p>
      </dgm:t>
    </dgm:pt>
    <dgm:pt modelId="{E4C3FF60-CABE-4FB0-8866-1FED563FB32F}" type="pres">
      <dgm:prSet presAssocID="{F55AD092-43F5-48C4-A886-A1E39F0F525F}" presName="dummy" presStyleCnt="0"/>
      <dgm:spPr/>
    </dgm:pt>
    <dgm:pt modelId="{63AE53A5-7A34-487C-A6F7-14CA1B9E7C27}" type="pres">
      <dgm:prSet presAssocID="{970E2D95-C38B-4D57-85DA-35BC4A821835}" presName="sibTrans" presStyleLbl="sibTrans2D1" presStyleIdx="1" presStyleCnt="8"/>
      <dgm:spPr/>
      <dgm:t>
        <a:bodyPr/>
        <a:lstStyle/>
        <a:p>
          <a:endParaRPr lang="en-US"/>
        </a:p>
      </dgm:t>
    </dgm:pt>
    <dgm:pt modelId="{C5A7F3EA-814A-734B-9863-43BD68D1A170}" type="pres">
      <dgm:prSet presAssocID="{D6BE100C-88BA-174A-BFA7-4A68448FB75C}" presName="node" presStyleLbl="node1" presStyleIdx="2" presStyleCnt="8" custRadScaleRad="104509" custRadScaleInc="-44509">
        <dgm:presLayoutVars>
          <dgm:bulletEnabled val="1"/>
        </dgm:presLayoutVars>
      </dgm:prSet>
      <dgm:spPr/>
      <dgm:t>
        <a:bodyPr/>
        <a:lstStyle/>
        <a:p>
          <a:endParaRPr lang="en-US"/>
        </a:p>
      </dgm:t>
    </dgm:pt>
    <dgm:pt modelId="{FFC191B6-88E7-FF43-B637-2C711A64590D}" type="pres">
      <dgm:prSet presAssocID="{D6BE100C-88BA-174A-BFA7-4A68448FB75C}" presName="dummy" presStyleCnt="0"/>
      <dgm:spPr/>
    </dgm:pt>
    <dgm:pt modelId="{B89D6465-118A-0643-9EF8-031E65901B5F}" type="pres">
      <dgm:prSet presAssocID="{4611FE29-5526-A949-9AB7-40598AC97D41}" presName="sibTrans" presStyleLbl="sibTrans2D1" presStyleIdx="2" presStyleCnt="8"/>
      <dgm:spPr/>
      <dgm:t>
        <a:bodyPr/>
        <a:lstStyle/>
        <a:p>
          <a:endParaRPr lang="en-US"/>
        </a:p>
      </dgm:t>
    </dgm:pt>
    <dgm:pt modelId="{FFD7FA97-F812-44A1-9631-DDE8B26B7B7A}" type="pres">
      <dgm:prSet presAssocID="{F889E4E3-6AAB-408B-A8FE-395C6F807CD5}" presName="node" presStyleLbl="node1" presStyleIdx="3" presStyleCnt="8" custRadScaleRad="103596" custRadScaleInc="-29475">
        <dgm:presLayoutVars>
          <dgm:bulletEnabled val="1"/>
        </dgm:presLayoutVars>
      </dgm:prSet>
      <dgm:spPr/>
      <dgm:t>
        <a:bodyPr/>
        <a:lstStyle/>
        <a:p>
          <a:endParaRPr lang="en-US"/>
        </a:p>
      </dgm:t>
    </dgm:pt>
    <dgm:pt modelId="{6DC95209-FA18-4F74-A01C-5AE0EDD44BAD}" type="pres">
      <dgm:prSet presAssocID="{F889E4E3-6AAB-408B-A8FE-395C6F807CD5}" presName="dummy" presStyleCnt="0"/>
      <dgm:spPr/>
    </dgm:pt>
    <dgm:pt modelId="{45E7C770-75BF-4A12-A8B4-513165B99310}" type="pres">
      <dgm:prSet presAssocID="{86679B3E-4FA6-4C36-B06C-A68AE80CE413}" presName="sibTrans" presStyleLbl="sibTrans2D1" presStyleIdx="3" presStyleCnt="8"/>
      <dgm:spPr/>
      <dgm:t>
        <a:bodyPr/>
        <a:lstStyle/>
        <a:p>
          <a:endParaRPr lang="en-US"/>
        </a:p>
      </dgm:t>
    </dgm:pt>
    <dgm:pt modelId="{8BAFBFE4-9AC3-4939-AF41-F8EBDA8E0FC1}" type="pres">
      <dgm:prSet presAssocID="{87D97AA4-2130-4893-BAD5-DE646D7E6E78}" presName="node" presStyleLbl="node1" presStyleIdx="4" presStyleCnt="8" custRadScaleRad="101005" custRadScaleInc="19077">
        <dgm:presLayoutVars>
          <dgm:bulletEnabled val="1"/>
        </dgm:presLayoutVars>
      </dgm:prSet>
      <dgm:spPr/>
      <dgm:t>
        <a:bodyPr/>
        <a:lstStyle/>
        <a:p>
          <a:endParaRPr lang="en-US"/>
        </a:p>
      </dgm:t>
    </dgm:pt>
    <dgm:pt modelId="{FD8FD362-2158-4080-ADCC-D6823351D4A1}" type="pres">
      <dgm:prSet presAssocID="{87D97AA4-2130-4893-BAD5-DE646D7E6E78}" presName="dummy" presStyleCnt="0"/>
      <dgm:spPr/>
    </dgm:pt>
    <dgm:pt modelId="{FA8BC0B2-925D-42AF-B37F-22210FCBFDED}" type="pres">
      <dgm:prSet presAssocID="{40A459DE-AFA3-41FB-9848-30523D5E65BC}" presName="sibTrans" presStyleLbl="sibTrans2D1" presStyleIdx="4" presStyleCnt="8"/>
      <dgm:spPr/>
      <dgm:t>
        <a:bodyPr/>
        <a:lstStyle/>
        <a:p>
          <a:endParaRPr lang="en-US"/>
        </a:p>
      </dgm:t>
    </dgm:pt>
    <dgm:pt modelId="{CDA3A1ED-29BF-CA43-9F45-7A6DBB54C350}" type="pres">
      <dgm:prSet presAssocID="{B97EFE59-3E2B-7443-8BDA-E4B1FF4D648B}" presName="node" presStyleLbl="node1" presStyleIdx="5" presStyleCnt="8" custRadScaleRad="108144" custRadScaleInc="43030">
        <dgm:presLayoutVars>
          <dgm:bulletEnabled val="1"/>
        </dgm:presLayoutVars>
      </dgm:prSet>
      <dgm:spPr/>
      <dgm:t>
        <a:bodyPr/>
        <a:lstStyle/>
        <a:p>
          <a:endParaRPr lang="en-US"/>
        </a:p>
      </dgm:t>
    </dgm:pt>
    <dgm:pt modelId="{BA39B08A-2A7D-C747-8EAD-5AA58C1EB125}" type="pres">
      <dgm:prSet presAssocID="{B97EFE59-3E2B-7443-8BDA-E4B1FF4D648B}" presName="dummy" presStyleCnt="0"/>
      <dgm:spPr/>
    </dgm:pt>
    <dgm:pt modelId="{852901D9-EB27-5D46-81A3-0B93C8DF96D9}" type="pres">
      <dgm:prSet presAssocID="{8E49192E-3C4E-6D4E-9003-01391888B3C5}" presName="sibTrans" presStyleLbl="sibTrans2D1" presStyleIdx="5" presStyleCnt="8"/>
      <dgm:spPr/>
      <dgm:t>
        <a:bodyPr/>
        <a:lstStyle/>
        <a:p>
          <a:endParaRPr lang="en-US"/>
        </a:p>
      </dgm:t>
    </dgm:pt>
    <dgm:pt modelId="{3323C5B1-7B0E-9F4D-A272-FFDF9CAE9E4D}" type="pres">
      <dgm:prSet presAssocID="{610238E0-9877-F744-A504-A4B7A89EA3CA}" presName="node" presStyleLbl="node1" presStyleIdx="6" presStyleCnt="8" custRadScaleRad="110370" custRadScaleInc="42135">
        <dgm:presLayoutVars>
          <dgm:bulletEnabled val="1"/>
        </dgm:presLayoutVars>
      </dgm:prSet>
      <dgm:spPr/>
      <dgm:t>
        <a:bodyPr/>
        <a:lstStyle/>
        <a:p>
          <a:endParaRPr lang="en-US"/>
        </a:p>
      </dgm:t>
    </dgm:pt>
    <dgm:pt modelId="{6082D7A6-CD79-4C46-96E3-6843F86F5950}" type="pres">
      <dgm:prSet presAssocID="{610238E0-9877-F744-A504-A4B7A89EA3CA}" presName="dummy" presStyleCnt="0"/>
      <dgm:spPr/>
    </dgm:pt>
    <dgm:pt modelId="{0978AB74-9D79-E842-A142-F4F21A0EE0F7}" type="pres">
      <dgm:prSet presAssocID="{5FD0A516-AFE7-D84F-A645-C0E0CFFD1AE7}" presName="sibTrans" presStyleLbl="sibTrans2D1" presStyleIdx="6" presStyleCnt="8"/>
      <dgm:spPr/>
      <dgm:t>
        <a:bodyPr/>
        <a:lstStyle/>
        <a:p>
          <a:endParaRPr lang="en-US"/>
        </a:p>
      </dgm:t>
    </dgm:pt>
    <dgm:pt modelId="{4B6F5B55-B9C6-4F43-9C74-77F28563ECDD}" type="pres">
      <dgm:prSet presAssocID="{51D85129-B2AC-C940-BFE8-E0537B837B19}" presName="node" presStyleLbl="node1" presStyleIdx="7" presStyleCnt="8" custRadScaleRad="115780" custRadScaleInc="6816">
        <dgm:presLayoutVars>
          <dgm:bulletEnabled val="1"/>
        </dgm:presLayoutVars>
      </dgm:prSet>
      <dgm:spPr/>
      <dgm:t>
        <a:bodyPr/>
        <a:lstStyle/>
        <a:p>
          <a:endParaRPr lang="en-US"/>
        </a:p>
      </dgm:t>
    </dgm:pt>
    <dgm:pt modelId="{3CAB3BE4-29D7-8542-8C03-EE1C21919865}" type="pres">
      <dgm:prSet presAssocID="{51D85129-B2AC-C940-BFE8-E0537B837B19}" presName="dummy" presStyleCnt="0"/>
      <dgm:spPr/>
    </dgm:pt>
    <dgm:pt modelId="{0D3BDF60-38DD-704D-8ACC-7CC948440715}" type="pres">
      <dgm:prSet presAssocID="{36D40AD2-54A2-CD45-ACAB-90A9F30205E1}" presName="sibTrans" presStyleLbl="sibTrans2D1" presStyleIdx="7" presStyleCnt="8" custLinFactNeighborX="5325" custLinFactNeighborY="-1445"/>
      <dgm:spPr/>
      <dgm:t>
        <a:bodyPr/>
        <a:lstStyle/>
        <a:p>
          <a:endParaRPr lang="en-US"/>
        </a:p>
      </dgm:t>
    </dgm:pt>
  </dgm:ptLst>
  <dgm:cxnLst>
    <dgm:cxn modelId="{DBABB12D-0E2E-40F0-A11E-700F4271288E}" type="presOf" srcId="{40A459DE-AFA3-41FB-9848-30523D5E65BC}" destId="{FA8BC0B2-925D-42AF-B37F-22210FCBFDED}" srcOrd="0" destOrd="0" presId="urn:microsoft.com/office/officeart/2005/8/layout/radial6"/>
    <dgm:cxn modelId="{7B02EE30-BB1D-41C2-AEF1-46CCF7D89CFF}" srcId="{F8F0554F-4D93-4150-9728-7B54D8741CC9}" destId="{8DDE7907-D270-4CFF-8452-E3DCDE24C9DD}" srcOrd="0" destOrd="0" parTransId="{52400AC6-D95A-4B56-8277-AA3FA2F72AEE}" sibTransId="{4006EDEE-E8C7-488E-80B9-B883CA16642E}"/>
    <dgm:cxn modelId="{70E349E8-879F-4BB4-99AF-E537EDCE11AB}" srcId="{8DDE7907-D270-4CFF-8452-E3DCDE24C9DD}" destId="{87D97AA4-2130-4893-BAD5-DE646D7E6E78}" srcOrd="4" destOrd="0" parTransId="{BAB1ABD9-C171-4C1C-B633-1522C0A44518}" sibTransId="{40A459DE-AFA3-41FB-9848-30523D5E65BC}"/>
    <dgm:cxn modelId="{ED10B140-DD88-4111-8DB6-333585FF601C}" type="presOf" srcId="{970E2D95-C38B-4D57-85DA-35BC4A821835}" destId="{63AE53A5-7A34-487C-A6F7-14CA1B9E7C27}" srcOrd="0" destOrd="0" presId="urn:microsoft.com/office/officeart/2005/8/layout/radial6"/>
    <dgm:cxn modelId="{02E7B9F7-45EB-4EBB-8FDB-59666CC13F3C}" type="presOf" srcId="{F8F0554F-4D93-4150-9728-7B54D8741CC9}" destId="{B7F4735F-6EA7-49B4-899C-F311A9E0B2A2}" srcOrd="0" destOrd="0" presId="urn:microsoft.com/office/officeart/2005/8/layout/radial6"/>
    <dgm:cxn modelId="{005EB6FC-69A9-43DA-86FC-A5E1CAE96B80}" type="presOf" srcId="{87D97AA4-2130-4893-BAD5-DE646D7E6E78}" destId="{8BAFBFE4-9AC3-4939-AF41-F8EBDA8E0FC1}" srcOrd="0" destOrd="0" presId="urn:microsoft.com/office/officeart/2005/8/layout/radial6"/>
    <dgm:cxn modelId="{4FB1337E-BE46-42A1-9500-C211940B97D2}" type="presOf" srcId="{3807B4BC-EC2F-41A3-87CD-1BDE4834DFF6}" destId="{2807E7F0-0E3B-4693-A36E-5C131675CA3C}" srcOrd="0" destOrd="0" presId="urn:microsoft.com/office/officeart/2005/8/layout/radial6"/>
    <dgm:cxn modelId="{C5E7DA91-C8B6-4D20-AC2D-06EA76410A32}" type="presOf" srcId="{F889E4E3-6AAB-408B-A8FE-395C6F807CD5}" destId="{FFD7FA97-F812-44A1-9631-DDE8B26B7B7A}" srcOrd="0" destOrd="0" presId="urn:microsoft.com/office/officeart/2005/8/layout/radial6"/>
    <dgm:cxn modelId="{033230FF-A005-0641-AA90-514DE2F8835B}" type="presOf" srcId="{D6BE100C-88BA-174A-BFA7-4A68448FB75C}" destId="{C5A7F3EA-814A-734B-9863-43BD68D1A170}" srcOrd="0" destOrd="0" presId="urn:microsoft.com/office/officeart/2005/8/layout/radial6"/>
    <dgm:cxn modelId="{FBC4C6D1-04C9-524D-A5DF-E74BBB567761}" srcId="{8DDE7907-D270-4CFF-8452-E3DCDE24C9DD}" destId="{51D85129-B2AC-C940-BFE8-E0537B837B19}" srcOrd="7" destOrd="0" parTransId="{7E81BAC0-D242-074A-8DB0-E6FD9A4237FA}" sibTransId="{36D40AD2-54A2-CD45-ACAB-90A9F30205E1}"/>
    <dgm:cxn modelId="{B01885BD-E909-4ACA-B181-205083A65A78}" srcId="{8DDE7907-D270-4CFF-8452-E3DCDE24C9DD}" destId="{D9C02DA3-C6B7-4D93-8991-1C07FDEDC3DB}" srcOrd="0" destOrd="0" parTransId="{30999BD7-932C-44D0-933E-D99AA72DB035}" sibTransId="{3807B4BC-EC2F-41A3-87CD-1BDE4834DFF6}"/>
    <dgm:cxn modelId="{84BB4A0E-3DAE-414A-9504-061BF015C287}" srcId="{8DDE7907-D270-4CFF-8452-E3DCDE24C9DD}" destId="{610238E0-9877-F744-A504-A4B7A89EA3CA}" srcOrd="6" destOrd="0" parTransId="{2F4E7D39-246B-FE40-A518-FB4FF173DB12}" sibTransId="{5FD0A516-AFE7-D84F-A645-C0E0CFFD1AE7}"/>
    <dgm:cxn modelId="{3F694BDE-E070-234B-9EA9-3190854949F6}" srcId="{F8F0554F-4D93-4150-9728-7B54D8741CC9}" destId="{7291C33D-22DC-3945-AA17-64FFB5777A56}" srcOrd="1" destOrd="0" parTransId="{86FD7606-1B62-CC41-9203-071D105C92C3}" sibTransId="{F689A2A3-2452-594D-ADAE-DA5216E71023}"/>
    <dgm:cxn modelId="{309FF7C2-4213-A340-BF46-5D35372CB9F9}" type="presOf" srcId="{8E49192E-3C4E-6D4E-9003-01391888B3C5}" destId="{852901D9-EB27-5D46-81A3-0B93C8DF96D9}" srcOrd="0" destOrd="0" presId="urn:microsoft.com/office/officeart/2005/8/layout/radial6"/>
    <dgm:cxn modelId="{702C975B-61BE-4B0F-B24B-72D1089498C6}" type="presOf" srcId="{D9C02DA3-C6B7-4D93-8991-1C07FDEDC3DB}" destId="{D9D4D7BA-BA6D-4356-875A-E65D17B87A66}" srcOrd="0" destOrd="0" presId="urn:microsoft.com/office/officeart/2005/8/layout/radial6"/>
    <dgm:cxn modelId="{73529D7C-1A80-4A76-A63E-E718A9F2EBD0}" type="presOf" srcId="{86679B3E-4FA6-4C36-B06C-A68AE80CE413}" destId="{45E7C770-75BF-4A12-A8B4-513165B99310}" srcOrd="0" destOrd="0" presId="urn:microsoft.com/office/officeart/2005/8/layout/radial6"/>
    <dgm:cxn modelId="{FFC8ADD9-6CBD-434D-ABDA-3941A6E552E5}" srcId="{8DDE7907-D270-4CFF-8452-E3DCDE24C9DD}" destId="{F889E4E3-6AAB-408B-A8FE-395C6F807CD5}" srcOrd="3" destOrd="0" parTransId="{70D15667-34AB-46A7-80E9-42C75AC202F1}" sibTransId="{86679B3E-4FA6-4C36-B06C-A68AE80CE413}"/>
    <dgm:cxn modelId="{9FDB2BE9-2CF5-524E-88AB-35E26622DB58}" type="presOf" srcId="{4611FE29-5526-A949-9AB7-40598AC97D41}" destId="{B89D6465-118A-0643-9EF8-031E65901B5F}" srcOrd="0" destOrd="0" presId="urn:microsoft.com/office/officeart/2005/8/layout/radial6"/>
    <dgm:cxn modelId="{EF0A916E-0B4B-4B56-BF0B-FCFADF8986D1}" type="presOf" srcId="{F55AD092-43F5-48C4-A886-A1E39F0F525F}" destId="{008CD76D-B43E-4EBF-81AA-AEB4E66BE8A8}" srcOrd="0" destOrd="0" presId="urn:microsoft.com/office/officeart/2005/8/layout/radial6"/>
    <dgm:cxn modelId="{B71D91FE-0AC5-A74C-9E9D-A05C4BD27146}" srcId="{8DDE7907-D270-4CFF-8452-E3DCDE24C9DD}" destId="{B97EFE59-3E2B-7443-8BDA-E4B1FF4D648B}" srcOrd="5" destOrd="0" parTransId="{0180A22B-9CCC-BE4B-BB7A-F1B854B09011}" sibTransId="{8E49192E-3C4E-6D4E-9003-01391888B3C5}"/>
    <dgm:cxn modelId="{E9B2DDA3-EDBA-A544-93AF-D3626978DBB8}" type="presOf" srcId="{B97EFE59-3E2B-7443-8BDA-E4B1FF4D648B}" destId="{CDA3A1ED-29BF-CA43-9F45-7A6DBB54C350}" srcOrd="0" destOrd="0" presId="urn:microsoft.com/office/officeart/2005/8/layout/radial6"/>
    <dgm:cxn modelId="{5776FBEE-31BA-417C-A3A2-BC6420F41EC5}" type="presOf" srcId="{8DDE7907-D270-4CFF-8452-E3DCDE24C9DD}" destId="{81666E2B-110E-493A-8A8B-4A625467E8AF}" srcOrd="0" destOrd="0" presId="urn:microsoft.com/office/officeart/2005/8/layout/radial6"/>
    <dgm:cxn modelId="{D6705865-CBDF-C44F-98CE-86BBEB967CA6}" srcId="{8DDE7907-D270-4CFF-8452-E3DCDE24C9DD}" destId="{D6BE100C-88BA-174A-BFA7-4A68448FB75C}" srcOrd="2" destOrd="0" parTransId="{D9BF3B97-9A22-C04E-9255-298A5BD51EDE}" sibTransId="{4611FE29-5526-A949-9AB7-40598AC97D41}"/>
    <dgm:cxn modelId="{50997007-BE68-9147-B302-7B037A387BFB}" type="presOf" srcId="{36D40AD2-54A2-CD45-ACAB-90A9F30205E1}" destId="{0D3BDF60-38DD-704D-8ACC-7CC948440715}" srcOrd="0" destOrd="0" presId="urn:microsoft.com/office/officeart/2005/8/layout/radial6"/>
    <dgm:cxn modelId="{948EECC6-7912-CD4C-8BF7-1AB64875EDD7}" type="presOf" srcId="{610238E0-9877-F744-A504-A4B7A89EA3CA}" destId="{3323C5B1-7B0E-9F4D-A272-FFDF9CAE9E4D}" srcOrd="0" destOrd="0" presId="urn:microsoft.com/office/officeart/2005/8/layout/radial6"/>
    <dgm:cxn modelId="{77DA4274-ECBB-094E-A59C-182396C43201}" type="presOf" srcId="{51D85129-B2AC-C940-BFE8-E0537B837B19}" destId="{4B6F5B55-B9C6-4F43-9C74-77F28563ECDD}" srcOrd="0" destOrd="0" presId="urn:microsoft.com/office/officeart/2005/8/layout/radial6"/>
    <dgm:cxn modelId="{9CEACE7B-4DB6-0449-9E87-E2B73AC690C8}" srcId="{F8F0554F-4D93-4150-9728-7B54D8741CC9}" destId="{523AC463-75D5-AC4B-A917-3E3F246BA643}" srcOrd="2" destOrd="0" parTransId="{94716CC2-EDC3-3545-9E9D-C8A0122AC46C}" sibTransId="{F5BE98F9-B5E4-4D4C-A86E-F199761D6D16}"/>
    <dgm:cxn modelId="{5E8979C3-358D-41F0-B8F3-F9FCDADC4CCD}" srcId="{8DDE7907-D270-4CFF-8452-E3DCDE24C9DD}" destId="{F55AD092-43F5-48C4-A886-A1E39F0F525F}" srcOrd="1" destOrd="0" parTransId="{0BD6F5F2-8286-4A37-8814-71BAF4491202}" sibTransId="{970E2D95-C38B-4D57-85DA-35BC4A821835}"/>
    <dgm:cxn modelId="{4C621F71-2AF6-1E4B-A0A0-59682D816C96}" type="presOf" srcId="{5FD0A516-AFE7-D84F-A645-C0E0CFFD1AE7}" destId="{0978AB74-9D79-E842-A142-F4F21A0EE0F7}" srcOrd="0" destOrd="0" presId="urn:microsoft.com/office/officeart/2005/8/layout/radial6"/>
    <dgm:cxn modelId="{28732EBE-EE89-4B75-B767-F1E934ED9A1D}" type="presParOf" srcId="{B7F4735F-6EA7-49B4-899C-F311A9E0B2A2}" destId="{81666E2B-110E-493A-8A8B-4A625467E8AF}" srcOrd="0" destOrd="0" presId="urn:microsoft.com/office/officeart/2005/8/layout/radial6"/>
    <dgm:cxn modelId="{8F29BCAB-2A51-4955-87A7-7495549DB0D8}" type="presParOf" srcId="{B7F4735F-6EA7-49B4-899C-F311A9E0B2A2}" destId="{D9D4D7BA-BA6D-4356-875A-E65D17B87A66}" srcOrd="1" destOrd="0" presId="urn:microsoft.com/office/officeart/2005/8/layout/radial6"/>
    <dgm:cxn modelId="{A38209ED-77CA-4154-8B69-FE5BFCB3F067}" type="presParOf" srcId="{B7F4735F-6EA7-49B4-899C-F311A9E0B2A2}" destId="{CD68F9A7-5BD4-4112-9823-9EAB81409FCD}" srcOrd="2" destOrd="0" presId="urn:microsoft.com/office/officeart/2005/8/layout/radial6"/>
    <dgm:cxn modelId="{539DF5AC-6B8B-4C82-A4D7-327775C3F0E3}" type="presParOf" srcId="{B7F4735F-6EA7-49B4-899C-F311A9E0B2A2}" destId="{2807E7F0-0E3B-4693-A36E-5C131675CA3C}" srcOrd="3" destOrd="0" presId="urn:microsoft.com/office/officeart/2005/8/layout/radial6"/>
    <dgm:cxn modelId="{54C40A23-4459-4DA7-A493-D73F1F4AE344}" type="presParOf" srcId="{B7F4735F-6EA7-49B4-899C-F311A9E0B2A2}" destId="{008CD76D-B43E-4EBF-81AA-AEB4E66BE8A8}" srcOrd="4" destOrd="0" presId="urn:microsoft.com/office/officeart/2005/8/layout/radial6"/>
    <dgm:cxn modelId="{043A8458-F43E-4CC0-AD72-4B6F7D1756E6}" type="presParOf" srcId="{B7F4735F-6EA7-49B4-899C-F311A9E0B2A2}" destId="{E4C3FF60-CABE-4FB0-8866-1FED563FB32F}" srcOrd="5" destOrd="0" presId="urn:microsoft.com/office/officeart/2005/8/layout/radial6"/>
    <dgm:cxn modelId="{B94F7222-5BA7-44B5-A677-E728DE527D00}" type="presParOf" srcId="{B7F4735F-6EA7-49B4-899C-F311A9E0B2A2}" destId="{63AE53A5-7A34-487C-A6F7-14CA1B9E7C27}" srcOrd="6" destOrd="0" presId="urn:microsoft.com/office/officeart/2005/8/layout/radial6"/>
    <dgm:cxn modelId="{40DB01BF-5D01-F44A-99DB-4AEDE1807E10}" type="presParOf" srcId="{B7F4735F-6EA7-49B4-899C-F311A9E0B2A2}" destId="{C5A7F3EA-814A-734B-9863-43BD68D1A170}" srcOrd="7" destOrd="0" presId="urn:microsoft.com/office/officeart/2005/8/layout/radial6"/>
    <dgm:cxn modelId="{BFA2E4A4-8681-3D4B-897E-C9B2EBD4B17C}" type="presParOf" srcId="{B7F4735F-6EA7-49B4-899C-F311A9E0B2A2}" destId="{FFC191B6-88E7-FF43-B637-2C711A64590D}" srcOrd="8" destOrd="0" presId="urn:microsoft.com/office/officeart/2005/8/layout/radial6"/>
    <dgm:cxn modelId="{9509E9A7-8F79-2F4B-B526-8EB2B097C337}" type="presParOf" srcId="{B7F4735F-6EA7-49B4-899C-F311A9E0B2A2}" destId="{B89D6465-118A-0643-9EF8-031E65901B5F}" srcOrd="9" destOrd="0" presId="urn:microsoft.com/office/officeart/2005/8/layout/radial6"/>
    <dgm:cxn modelId="{B780EB36-0564-4A21-B6F6-13A1BDD0B41E}" type="presParOf" srcId="{B7F4735F-6EA7-49B4-899C-F311A9E0B2A2}" destId="{FFD7FA97-F812-44A1-9631-DDE8B26B7B7A}" srcOrd="10" destOrd="0" presId="urn:microsoft.com/office/officeart/2005/8/layout/radial6"/>
    <dgm:cxn modelId="{4C828349-38D6-4C80-A8D9-50C3BCB16B05}" type="presParOf" srcId="{B7F4735F-6EA7-49B4-899C-F311A9E0B2A2}" destId="{6DC95209-FA18-4F74-A01C-5AE0EDD44BAD}" srcOrd="11" destOrd="0" presId="urn:microsoft.com/office/officeart/2005/8/layout/radial6"/>
    <dgm:cxn modelId="{0DC88773-E28B-4AEC-8B40-92D70B799C29}" type="presParOf" srcId="{B7F4735F-6EA7-49B4-899C-F311A9E0B2A2}" destId="{45E7C770-75BF-4A12-A8B4-513165B99310}" srcOrd="12" destOrd="0" presId="urn:microsoft.com/office/officeart/2005/8/layout/radial6"/>
    <dgm:cxn modelId="{719097B1-0D6B-42FB-A004-5C086C3BEC87}" type="presParOf" srcId="{B7F4735F-6EA7-49B4-899C-F311A9E0B2A2}" destId="{8BAFBFE4-9AC3-4939-AF41-F8EBDA8E0FC1}" srcOrd="13" destOrd="0" presId="urn:microsoft.com/office/officeart/2005/8/layout/radial6"/>
    <dgm:cxn modelId="{6593A2DC-8D3F-4BFC-8287-95C2271ED38F}" type="presParOf" srcId="{B7F4735F-6EA7-49B4-899C-F311A9E0B2A2}" destId="{FD8FD362-2158-4080-ADCC-D6823351D4A1}" srcOrd="14" destOrd="0" presId="urn:microsoft.com/office/officeart/2005/8/layout/radial6"/>
    <dgm:cxn modelId="{DA7315BE-DE6D-4E48-83D6-6ADDF75F03C6}" type="presParOf" srcId="{B7F4735F-6EA7-49B4-899C-F311A9E0B2A2}" destId="{FA8BC0B2-925D-42AF-B37F-22210FCBFDED}" srcOrd="15" destOrd="0" presId="urn:microsoft.com/office/officeart/2005/8/layout/radial6"/>
    <dgm:cxn modelId="{A3F1A58D-DBC9-3A4E-8D54-55B36FDE9B9F}" type="presParOf" srcId="{B7F4735F-6EA7-49B4-899C-F311A9E0B2A2}" destId="{CDA3A1ED-29BF-CA43-9F45-7A6DBB54C350}" srcOrd="16" destOrd="0" presId="urn:microsoft.com/office/officeart/2005/8/layout/radial6"/>
    <dgm:cxn modelId="{736E2C92-6F23-0D48-9B6F-767981B3DC74}" type="presParOf" srcId="{B7F4735F-6EA7-49B4-899C-F311A9E0B2A2}" destId="{BA39B08A-2A7D-C747-8EAD-5AA58C1EB125}" srcOrd="17" destOrd="0" presId="urn:microsoft.com/office/officeart/2005/8/layout/radial6"/>
    <dgm:cxn modelId="{54DE66F2-81A4-4B43-9FCB-898632AF2C92}" type="presParOf" srcId="{B7F4735F-6EA7-49B4-899C-F311A9E0B2A2}" destId="{852901D9-EB27-5D46-81A3-0B93C8DF96D9}" srcOrd="18" destOrd="0" presId="urn:microsoft.com/office/officeart/2005/8/layout/radial6"/>
    <dgm:cxn modelId="{D6092555-AA6B-9E46-B728-DC1FA4CBD086}" type="presParOf" srcId="{B7F4735F-6EA7-49B4-899C-F311A9E0B2A2}" destId="{3323C5B1-7B0E-9F4D-A272-FFDF9CAE9E4D}" srcOrd="19" destOrd="0" presId="urn:microsoft.com/office/officeart/2005/8/layout/radial6"/>
    <dgm:cxn modelId="{248EB711-0265-FD4A-9C7C-0500E42C90D3}" type="presParOf" srcId="{B7F4735F-6EA7-49B4-899C-F311A9E0B2A2}" destId="{6082D7A6-CD79-4C46-96E3-6843F86F5950}" srcOrd="20" destOrd="0" presId="urn:microsoft.com/office/officeart/2005/8/layout/radial6"/>
    <dgm:cxn modelId="{EC86C533-34BA-B345-9A94-92672265A47C}" type="presParOf" srcId="{B7F4735F-6EA7-49B4-899C-F311A9E0B2A2}" destId="{0978AB74-9D79-E842-A142-F4F21A0EE0F7}" srcOrd="21" destOrd="0" presId="urn:microsoft.com/office/officeart/2005/8/layout/radial6"/>
    <dgm:cxn modelId="{B3BC638F-6899-724D-8727-946A4B478754}" type="presParOf" srcId="{B7F4735F-6EA7-49B4-899C-F311A9E0B2A2}" destId="{4B6F5B55-B9C6-4F43-9C74-77F28563ECDD}" srcOrd="22" destOrd="0" presId="urn:microsoft.com/office/officeart/2005/8/layout/radial6"/>
    <dgm:cxn modelId="{2E89F11F-E8C7-A148-82B2-63E4AB51697B}" type="presParOf" srcId="{B7F4735F-6EA7-49B4-899C-F311A9E0B2A2}" destId="{3CAB3BE4-29D7-8542-8C03-EE1C21919865}" srcOrd="23" destOrd="0" presId="urn:microsoft.com/office/officeart/2005/8/layout/radial6"/>
    <dgm:cxn modelId="{DA5C048F-3D02-F047-82AC-C65D6919A026}" type="presParOf" srcId="{B7F4735F-6EA7-49B4-899C-F311A9E0B2A2}" destId="{0D3BDF60-38DD-704D-8ACC-7CC948440715}" srcOrd="24"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0552CB-C3DE-4748-8079-2831CAFED3A2}"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04BE936C-E0B1-4D94-8F24-2B83803AEF9F}">
      <dgm:prSet phldrT="[Text]"/>
      <dgm:spPr/>
      <dgm:t>
        <a:bodyPr/>
        <a:lstStyle/>
        <a:p>
          <a:r>
            <a:rPr lang="en-US" dirty="0" smtClean="0"/>
            <a:t>CEO </a:t>
          </a:r>
        </a:p>
        <a:p>
          <a:r>
            <a:rPr lang="en-US" dirty="0" smtClean="0"/>
            <a:t>$420,000 -$740,000</a:t>
          </a:r>
          <a:endParaRPr lang="en-US" dirty="0"/>
        </a:p>
      </dgm:t>
    </dgm:pt>
    <dgm:pt modelId="{103D153B-2538-44DD-874D-815EB7CE5F04}" type="parTrans" cxnId="{B4A24110-5D53-41B8-80A7-1616A7220855}">
      <dgm:prSet/>
      <dgm:spPr/>
      <dgm:t>
        <a:bodyPr/>
        <a:lstStyle/>
        <a:p>
          <a:endParaRPr lang="en-US"/>
        </a:p>
      </dgm:t>
    </dgm:pt>
    <dgm:pt modelId="{6799235D-F304-4F65-A690-60498E901C9A}" type="sibTrans" cxnId="{B4A24110-5D53-41B8-80A7-1616A7220855}">
      <dgm:prSet/>
      <dgm:spPr/>
      <dgm:t>
        <a:bodyPr/>
        <a:lstStyle/>
        <a:p>
          <a:endParaRPr lang="en-US"/>
        </a:p>
      </dgm:t>
    </dgm:pt>
    <dgm:pt modelId="{83D9F687-9DA9-42F4-8D14-24174BDEFAE2}">
      <dgm:prSet phldrT="[Text]"/>
      <dgm:spPr/>
      <dgm:t>
        <a:bodyPr/>
        <a:lstStyle/>
        <a:p>
          <a:r>
            <a:rPr lang="en-US" dirty="0" smtClean="0"/>
            <a:t>Directors</a:t>
          </a:r>
        </a:p>
        <a:p>
          <a:r>
            <a:rPr lang="en-US" dirty="0" smtClean="0"/>
            <a:t>$184,000-$251,000</a:t>
          </a:r>
          <a:endParaRPr lang="en-US" dirty="0"/>
        </a:p>
      </dgm:t>
    </dgm:pt>
    <dgm:pt modelId="{D6462131-C24D-4FFB-BF86-3729331DE4D8}" type="parTrans" cxnId="{14CE48F8-3033-4320-8E2C-A1455C4B4289}">
      <dgm:prSet/>
      <dgm:spPr/>
      <dgm:t>
        <a:bodyPr/>
        <a:lstStyle/>
        <a:p>
          <a:endParaRPr lang="en-US"/>
        </a:p>
      </dgm:t>
    </dgm:pt>
    <dgm:pt modelId="{4DF0029C-566B-495E-82DA-F6D0FEF2F06A}" type="sibTrans" cxnId="{14CE48F8-3033-4320-8E2C-A1455C4B4289}">
      <dgm:prSet/>
      <dgm:spPr/>
      <dgm:t>
        <a:bodyPr/>
        <a:lstStyle/>
        <a:p>
          <a:endParaRPr lang="en-US"/>
        </a:p>
      </dgm:t>
    </dgm:pt>
    <dgm:pt modelId="{3DDD2868-32EA-4C5D-BDB6-19E46529BCEA}">
      <dgm:prSet phldrT="[Text]"/>
      <dgm:spPr/>
      <dgm:t>
        <a:bodyPr/>
        <a:lstStyle/>
        <a:p>
          <a:r>
            <a:rPr lang="en-US" dirty="0" smtClean="0"/>
            <a:t>Manager</a:t>
          </a:r>
        </a:p>
        <a:p>
          <a:r>
            <a:rPr lang="en-US" dirty="0" smtClean="0"/>
            <a:t>$122,000-$156,000</a:t>
          </a:r>
          <a:endParaRPr lang="en-US" dirty="0"/>
        </a:p>
      </dgm:t>
    </dgm:pt>
    <dgm:pt modelId="{9C3BE899-412C-4F21-9FE3-B8CD5CB55B74}" type="parTrans" cxnId="{C6365CFF-1423-4F8A-92D3-7C6F113477D1}">
      <dgm:prSet/>
      <dgm:spPr/>
      <dgm:t>
        <a:bodyPr/>
        <a:lstStyle/>
        <a:p>
          <a:endParaRPr lang="en-US"/>
        </a:p>
      </dgm:t>
    </dgm:pt>
    <dgm:pt modelId="{98E860F6-137E-4F38-ABAB-3407817523C3}" type="sibTrans" cxnId="{C6365CFF-1423-4F8A-92D3-7C6F113477D1}">
      <dgm:prSet/>
      <dgm:spPr/>
      <dgm:t>
        <a:bodyPr/>
        <a:lstStyle/>
        <a:p>
          <a:endParaRPr lang="en-US"/>
        </a:p>
      </dgm:t>
    </dgm:pt>
    <dgm:pt modelId="{6AC99C86-CBD3-4E84-97DC-EB6E0BC28CC6}">
      <dgm:prSet phldrT="[Text]"/>
      <dgm:spPr/>
      <dgm:t>
        <a:bodyPr/>
        <a:lstStyle/>
        <a:p>
          <a:r>
            <a:rPr lang="en-US" dirty="0" smtClean="0"/>
            <a:t>Software Engineer</a:t>
          </a:r>
        </a:p>
        <a:p>
          <a:r>
            <a:rPr lang="en-US" dirty="0" smtClean="0"/>
            <a:t>$90,000-$120,000</a:t>
          </a:r>
          <a:endParaRPr lang="en-US" dirty="0"/>
        </a:p>
      </dgm:t>
    </dgm:pt>
    <dgm:pt modelId="{D4F4BE75-6BE0-4470-B040-F6DC94613080}" type="parTrans" cxnId="{9E796EEA-95C0-4052-932A-3D09D44F71D1}">
      <dgm:prSet/>
      <dgm:spPr/>
      <dgm:t>
        <a:bodyPr/>
        <a:lstStyle/>
        <a:p>
          <a:endParaRPr lang="en-US"/>
        </a:p>
      </dgm:t>
    </dgm:pt>
    <dgm:pt modelId="{D50E2B80-2BFA-4ABF-AF16-BA37BC9EFC0A}" type="sibTrans" cxnId="{9E796EEA-95C0-4052-932A-3D09D44F71D1}">
      <dgm:prSet/>
      <dgm:spPr/>
      <dgm:t>
        <a:bodyPr/>
        <a:lstStyle/>
        <a:p>
          <a:endParaRPr lang="en-US"/>
        </a:p>
      </dgm:t>
    </dgm:pt>
    <dgm:pt modelId="{795FF01B-2120-2043-A4DF-1FB9A69FFEC0}">
      <dgm:prSet/>
      <dgm:spPr/>
      <dgm:t>
        <a:bodyPr/>
        <a:lstStyle/>
        <a:p>
          <a:r>
            <a:rPr lang="en-US" dirty="0" smtClean="0"/>
            <a:t>Software Intern</a:t>
          </a:r>
        </a:p>
        <a:p>
          <a:r>
            <a:rPr lang="en-US" dirty="0" smtClean="0"/>
            <a:t>$76,000</a:t>
          </a:r>
        </a:p>
      </dgm:t>
    </dgm:pt>
    <dgm:pt modelId="{C7210621-94A7-144C-8436-FE322E5FC4EE}" type="parTrans" cxnId="{C15D28A2-D162-064F-9436-2C73FC05AB67}">
      <dgm:prSet/>
      <dgm:spPr/>
      <dgm:t>
        <a:bodyPr/>
        <a:lstStyle/>
        <a:p>
          <a:endParaRPr lang="en-US"/>
        </a:p>
      </dgm:t>
    </dgm:pt>
    <dgm:pt modelId="{1EF7E5BD-C165-2E4F-98E8-658C883A491E}" type="sibTrans" cxnId="{C15D28A2-D162-064F-9436-2C73FC05AB67}">
      <dgm:prSet/>
      <dgm:spPr/>
      <dgm:t>
        <a:bodyPr/>
        <a:lstStyle/>
        <a:p>
          <a:endParaRPr lang="en-US"/>
        </a:p>
      </dgm:t>
    </dgm:pt>
    <dgm:pt modelId="{A4CAEFC6-47E3-1741-A93F-DBC4A20FBAF5}">
      <dgm:prSet/>
      <dgm:spPr/>
      <dgm:t>
        <a:bodyPr/>
        <a:lstStyle/>
        <a:p>
          <a:r>
            <a:rPr lang="en-US" dirty="0" smtClean="0"/>
            <a:t>Entry Level</a:t>
          </a:r>
        </a:p>
        <a:p>
          <a:r>
            <a:rPr lang="en-US" dirty="0" smtClean="0"/>
            <a:t>$40,000</a:t>
          </a:r>
        </a:p>
      </dgm:t>
    </dgm:pt>
    <dgm:pt modelId="{61D43C86-149B-634F-8579-34A0A1A52014}" type="parTrans" cxnId="{B8E58BC1-1018-E346-858A-B65123139F30}">
      <dgm:prSet/>
      <dgm:spPr/>
      <dgm:t>
        <a:bodyPr/>
        <a:lstStyle/>
        <a:p>
          <a:endParaRPr lang="en-US"/>
        </a:p>
      </dgm:t>
    </dgm:pt>
    <dgm:pt modelId="{DAE20E02-FDC2-F04F-B21C-4506BBB7D831}" type="sibTrans" cxnId="{B8E58BC1-1018-E346-858A-B65123139F30}">
      <dgm:prSet/>
      <dgm:spPr/>
      <dgm:t>
        <a:bodyPr/>
        <a:lstStyle/>
        <a:p>
          <a:endParaRPr lang="en-US"/>
        </a:p>
      </dgm:t>
    </dgm:pt>
    <dgm:pt modelId="{B68FDB90-5246-40EA-B6E8-D89223EF4A5D}" type="pres">
      <dgm:prSet presAssocID="{920552CB-C3DE-4748-8079-2831CAFED3A2}" presName="Name0" presStyleCnt="0">
        <dgm:presLayoutVars>
          <dgm:chMax val="7"/>
          <dgm:resizeHandles val="exact"/>
        </dgm:presLayoutVars>
      </dgm:prSet>
      <dgm:spPr/>
      <dgm:t>
        <a:bodyPr/>
        <a:lstStyle/>
        <a:p>
          <a:endParaRPr lang="en-US"/>
        </a:p>
      </dgm:t>
    </dgm:pt>
    <dgm:pt modelId="{F6202F08-D422-409B-9CCC-215963A07691}" type="pres">
      <dgm:prSet presAssocID="{920552CB-C3DE-4748-8079-2831CAFED3A2}" presName="comp1" presStyleCnt="0"/>
      <dgm:spPr/>
    </dgm:pt>
    <dgm:pt modelId="{280D03B2-5124-4FFE-B2EA-9D0C5DF14AE3}" type="pres">
      <dgm:prSet presAssocID="{920552CB-C3DE-4748-8079-2831CAFED3A2}" presName="circle1" presStyleLbl="node1" presStyleIdx="0" presStyleCnt="6"/>
      <dgm:spPr/>
      <dgm:t>
        <a:bodyPr/>
        <a:lstStyle/>
        <a:p>
          <a:endParaRPr lang="en-US"/>
        </a:p>
      </dgm:t>
    </dgm:pt>
    <dgm:pt modelId="{95DE5207-025A-425E-B3D3-E91D76216FF8}" type="pres">
      <dgm:prSet presAssocID="{920552CB-C3DE-4748-8079-2831CAFED3A2}" presName="c1text" presStyleLbl="node1" presStyleIdx="0" presStyleCnt="6">
        <dgm:presLayoutVars>
          <dgm:bulletEnabled val="1"/>
        </dgm:presLayoutVars>
      </dgm:prSet>
      <dgm:spPr/>
      <dgm:t>
        <a:bodyPr/>
        <a:lstStyle/>
        <a:p>
          <a:endParaRPr lang="en-US"/>
        </a:p>
      </dgm:t>
    </dgm:pt>
    <dgm:pt modelId="{D09EDDC0-0E95-4F7C-8BD4-F0A9DFDC5429}" type="pres">
      <dgm:prSet presAssocID="{920552CB-C3DE-4748-8079-2831CAFED3A2}" presName="comp2" presStyleCnt="0"/>
      <dgm:spPr/>
    </dgm:pt>
    <dgm:pt modelId="{82F6B587-BE75-4509-BA53-DBC19D7C7903}" type="pres">
      <dgm:prSet presAssocID="{920552CB-C3DE-4748-8079-2831CAFED3A2}" presName="circle2" presStyleLbl="node1" presStyleIdx="1" presStyleCnt="6" custLinFactNeighborX="1596" custLinFactNeighborY="254"/>
      <dgm:spPr/>
      <dgm:t>
        <a:bodyPr/>
        <a:lstStyle/>
        <a:p>
          <a:endParaRPr lang="en-US"/>
        </a:p>
      </dgm:t>
    </dgm:pt>
    <dgm:pt modelId="{96334835-36AC-42F9-BFE0-8702FD97F429}" type="pres">
      <dgm:prSet presAssocID="{920552CB-C3DE-4748-8079-2831CAFED3A2}" presName="c2text" presStyleLbl="node1" presStyleIdx="1" presStyleCnt="6">
        <dgm:presLayoutVars>
          <dgm:bulletEnabled val="1"/>
        </dgm:presLayoutVars>
      </dgm:prSet>
      <dgm:spPr/>
      <dgm:t>
        <a:bodyPr/>
        <a:lstStyle/>
        <a:p>
          <a:endParaRPr lang="en-US"/>
        </a:p>
      </dgm:t>
    </dgm:pt>
    <dgm:pt modelId="{696232A9-0E2C-4EBD-BC2B-04B7B0EBC6C4}" type="pres">
      <dgm:prSet presAssocID="{920552CB-C3DE-4748-8079-2831CAFED3A2}" presName="comp3" presStyleCnt="0"/>
      <dgm:spPr/>
    </dgm:pt>
    <dgm:pt modelId="{7B201D4F-3ABB-4AA0-9DD1-4E34C1C24790}" type="pres">
      <dgm:prSet presAssocID="{920552CB-C3DE-4748-8079-2831CAFED3A2}" presName="circle3" presStyleLbl="node1" presStyleIdx="2" presStyleCnt="6" custLinFactNeighborX="3315"/>
      <dgm:spPr/>
      <dgm:t>
        <a:bodyPr/>
        <a:lstStyle/>
        <a:p>
          <a:endParaRPr lang="en-US"/>
        </a:p>
      </dgm:t>
    </dgm:pt>
    <dgm:pt modelId="{65173B94-3E04-4778-9AA5-85512EAA6E5C}" type="pres">
      <dgm:prSet presAssocID="{920552CB-C3DE-4748-8079-2831CAFED3A2}" presName="c3text" presStyleLbl="node1" presStyleIdx="2" presStyleCnt="6">
        <dgm:presLayoutVars>
          <dgm:bulletEnabled val="1"/>
        </dgm:presLayoutVars>
      </dgm:prSet>
      <dgm:spPr/>
      <dgm:t>
        <a:bodyPr/>
        <a:lstStyle/>
        <a:p>
          <a:endParaRPr lang="en-US"/>
        </a:p>
      </dgm:t>
    </dgm:pt>
    <dgm:pt modelId="{D5E0B7E8-DF5E-4977-9086-B4D4B8AEAFAE}" type="pres">
      <dgm:prSet presAssocID="{920552CB-C3DE-4748-8079-2831CAFED3A2}" presName="comp4" presStyleCnt="0"/>
      <dgm:spPr/>
    </dgm:pt>
    <dgm:pt modelId="{5B04C7D4-0C66-40B7-99AF-6C0E5E463AEB}" type="pres">
      <dgm:prSet presAssocID="{920552CB-C3DE-4748-8079-2831CAFED3A2}" presName="circle4" presStyleLbl="node1" presStyleIdx="3" presStyleCnt="6" custLinFactNeighborX="4718"/>
      <dgm:spPr/>
      <dgm:t>
        <a:bodyPr/>
        <a:lstStyle/>
        <a:p>
          <a:endParaRPr lang="en-US"/>
        </a:p>
      </dgm:t>
    </dgm:pt>
    <dgm:pt modelId="{138BC12D-E79A-46F1-9873-0ECF244904FC}" type="pres">
      <dgm:prSet presAssocID="{920552CB-C3DE-4748-8079-2831CAFED3A2}" presName="c4text" presStyleLbl="node1" presStyleIdx="3" presStyleCnt="6">
        <dgm:presLayoutVars>
          <dgm:bulletEnabled val="1"/>
        </dgm:presLayoutVars>
      </dgm:prSet>
      <dgm:spPr/>
      <dgm:t>
        <a:bodyPr/>
        <a:lstStyle/>
        <a:p>
          <a:endParaRPr lang="en-US"/>
        </a:p>
      </dgm:t>
    </dgm:pt>
    <dgm:pt modelId="{7D169496-81F0-284E-8732-E3BEFD867110}" type="pres">
      <dgm:prSet presAssocID="{920552CB-C3DE-4748-8079-2831CAFED3A2}" presName="comp5" presStyleCnt="0"/>
      <dgm:spPr/>
    </dgm:pt>
    <dgm:pt modelId="{596DFBC4-EB6B-FC47-8D4C-068A88F820D8}" type="pres">
      <dgm:prSet presAssocID="{920552CB-C3DE-4748-8079-2831CAFED3A2}" presName="circle5" presStyleLbl="node1" presStyleIdx="4" presStyleCnt="6" custLinFactNeighborX="7910" custLinFactNeighborY="1526"/>
      <dgm:spPr/>
      <dgm:t>
        <a:bodyPr/>
        <a:lstStyle/>
        <a:p>
          <a:endParaRPr lang="en-US"/>
        </a:p>
      </dgm:t>
    </dgm:pt>
    <dgm:pt modelId="{CFD18EC0-1DA0-5043-8CF0-6EF71F08A758}" type="pres">
      <dgm:prSet presAssocID="{920552CB-C3DE-4748-8079-2831CAFED3A2}" presName="c5text" presStyleLbl="node1" presStyleIdx="4" presStyleCnt="6">
        <dgm:presLayoutVars>
          <dgm:bulletEnabled val="1"/>
        </dgm:presLayoutVars>
      </dgm:prSet>
      <dgm:spPr/>
      <dgm:t>
        <a:bodyPr/>
        <a:lstStyle/>
        <a:p>
          <a:endParaRPr lang="en-US"/>
        </a:p>
      </dgm:t>
    </dgm:pt>
    <dgm:pt modelId="{AE4FB832-D0E3-BC48-8647-8EAB57E19DD4}" type="pres">
      <dgm:prSet presAssocID="{920552CB-C3DE-4748-8079-2831CAFED3A2}" presName="comp6" presStyleCnt="0"/>
      <dgm:spPr/>
    </dgm:pt>
    <dgm:pt modelId="{2443A211-E31E-1546-8D21-79C7F7B719A5}" type="pres">
      <dgm:prSet presAssocID="{920552CB-C3DE-4748-8079-2831CAFED3A2}" presName="circle6" presStyleLbl="node1" presStyleIdx="5" presStyleCnt="6" custLinFactNeighborX="16328"/>
      <dgm:spPr/>
      <dgm:t>
        <a:bodyPr/>
        <a:lstStyle/>
        <a:p>
          <a:endParaRPr lang="en-US"/>
        </a:p>
      </dgm:t>
    </dgm:pt>
    <dgm:pt modelId="{A349903F-F92C-2A47-94F8-8B55C1E388C6}" type="pres">
      <dgm:prSet presAssocID="{920552CB-C3DE-4748-8079-2831CAFED3A2}" presName="c6text" presStyleLbl="node1" presStyleIdx="5" presStyleCnt="6">
        <dgm:presLayoutVars>
          <dgm:bulletEnabled val="1"/>
        </dgm:presLayoutVars>
      </dgm:prSet>
      <dgm:spPr/>
      <dgm:t>
        <a:bodyPr/>
        <a:lstStyle/>
        <a:p>
          <a:endParaRPr lang="en-US"/>
        </a:p>
      </dgm:t>
    </dgm:pt>
  </dgm:ptLst>
  <dgm:cxnLst>
    <dgm:cxn modelId="{77858E6A-782A-4551-BEAF-0B02E17360AB}" type="presOf" srcId="{6AC99C86-CBD3-4E84-97DC-EB6E0BC28CC6}" destId="{5B04C7D4-0C66-40B7-99AF-6C0E5E463AEB}" srcOrd="0" destOrd="0" presId="urn:microsoft.com/office/officeart/2005/8/layout/venn2"/>
    <dgm:cxn modelId="{10121E95-C817-F04A-9C4E-67DBE642B913}" type="presOf" srcId="{A4CAEFC6-47E3-1741-A93F-DBC4A20FBAF5}" destId="{2443A211-E31E-1546-8D21-79C7F7B719A5}" srcOrd="0" destOrd="0" presId="urn:microsoft.com/office/officeart/2005/8/layout/venn2"/>
    <dgm:cxn modelId="{16D9D894-FA0A-4C33-8CE6-72E3496BD4FE}" type="presOf" srcId="{920552CB-C3DE-4748-8079-2831CAFED3A2}" destId="{B68FDB90-5246-40EA-B6E8-D89223EF4A5D}" srcOrd="0" destOrd="0" presId="urn:microsoft.com/office/officeart/2005/8/layout/venn2"/>
    <dgm:cxn modelId="{19602AF9-66B3-4124-B684-677B49280F7D}" type="presOf" srcId="{83D9F687-9DA9-42F4-8D14-24174BDEFAE2}" destId="{96334835-36AC-42F9-BFE0-8702FD97F429}" srcOrd="1" destOrd="0" presId="urn:microsoft.com/office/officeart/2005/8/layout/venn2"/>
    <dgm:cxn modelId="{C2BDEF5E-5AA3-EB4B-9197-C4D969DFD138}" type="presOf" srcId="{A4CAEFC6-47E3-1741-A93F-DBC4A20FBAF5}" destId="{A349903F-F92C-2A47-94F8-8B55C1E388C6}" srcOrd="1" destOrd="0" presId="urn:microsoft.com/office/officeart/2005/8/layout/venn2"/>
    <dgm:cxn modelId="{F2924DF5-3E0D-4798-9433-09ED9702A3A2}" type="presOf" srcId="{83D9F687-9DA9-42F4-8D14-24174BDEFAE2}" destId="{82F6B587-BE75-4509-BA53-DBC19D7C7903}" srcOrd="0" destOrd="0" presId="urn:microsoft.com/office/officeart/2005/8/layout/venn2"/>
    <dgm:cxn modelId="{9E796EEA-95C0-4052-932A-3D09D44F71D1}" srcId="{920552CB-C3DE-4748-8079-2831CAFED3A2}" destId="{6AC99C86-CBD3-4E84-97DC-EB6E0BC28CC6}" srcOrd="3" destOrd="0" parTransId="{D4F4BE75-6BE0-4470-B040-F6DC94613080}" sibTransId="{D50E2B80-2BFA-4ABF-AF16-BA37BC9EFC0A}"/>
    <dgm:cxn modelId="{DFF80984-E0E8-4A39-A2C4-683B97D495E1}" type="presOf" srcId="{6AC99C86-CBD3-4E84-97DC-EB6E0BC28CC6}" destId="{138BC12D-E79A-46F1-9873-0ECF244904FC}" srcOrd="1" destOrd="0" presId="urn:microsoft.com/office/officeart/2005/8/layout/venn2"/>
    <dgm:cxn modelId="{85C5D05C-0903-094F-B76F-49DA8200A392}" type="presOf" srcId="{795FF01B-2120-2043-A4DF-1FB9A69FFEC0}" destId="{596DFBC4-EB6B-FC47-8D4C-068A88F820D8}" srcOrd="0" destOrd="0" presId="urn:microsoft.com/office/officeart/2005/8/layout/venn2"/>
    <dgm:cxn modelId="{06FDBCFC-6CAF-4BB8-88CE-133B6033DD9C}" type="presOf" srcId="{04BE936C-E0B1-4D94-8F24-2B83803AEF9F}" destId="{280D03B2-5124-4FFE-B2EA-9D0C5DF14AE3}" srcOrd="0" destOrd="0" presId="urn:microsoft.com/office/officeart/2005/8/layout/venn2"/>
    <dgm:cxn modelId="{D14C4A3F-4729-442E-B508-1195EC25D650}" type="presOf" srcId="{04BE936C-E0B1-4D94-8F24-2B83803AEF9F}" destId="{95DE5207-025A-425E-B3D3-E91D76216FF8}" srcOrd="1" destOrd="0" presId="urn:microsoft.com/office/officeart/2005/8/layout/venn2"/>
    <dgm:cxn modelId="{2A11669C-5BCF-4943-8E2F-F54AEADD5FF6}" type="presOf" srcId="{3DDD2868-32EA-4C5D-BDB6-19E46529BCEA}" destId="{65173B94-3E04-4778-9AA5-85512EAA6E5C}" srcOrd="1" destOrd="0" presId="urn:microsoft.com/office/officeart/2005/8/layout/venn2"/>
    <dgm:cxn modelId="{B4A24110-5D53-41B8-80A7-1616A7220855}" srcId="{920552CB-C3DE-4748-8079-2831CAFED3A2}" destId="{04BE936C-E0B1-4D94-8F24-2B83803AEF9F}" srcOrd="0" destOrd="0" parTransId="{103D153B-2538-44DD-874D-815EB7CE5F04}" sibTransId="{6799235D-F304-4F65-A690-60498E901C9A}"/>
    <dgm:cxn modelId="{C6365CFF-1423-4F8A-92D3-7C6F113477D1}" srcId="{920552CB-C3DE-4748-8079-2831CAFED3A2}" destId="{3DDD2868-32EA-4C5D-BDB6-19E46529BCEA}" srcOrd="2" destOrd="0" parTransId="{9C3BE899-412C-4F21-9FE3-B8CD5CB55B74}" sibTransId="{98E860F6-137E-4F38-ABAB-3407817523C3}"/>
    <dgm:cxn modelId="{5CA9055F-637C-B140-B183-2C2547F8DE53}" type="presOf" srcId="{795FF01B-2120-2043-A4DF-1FB9A69FFEC0}" destId="{CFD18EC0-1DA0-5043-8CF0-6EF71F08A758}" srcOrd="1" destOrd="0" presId="urn:microsoft.com/office/officeart/2005/8/layout/venn2"/>
    <dgm:cxn modelId="{60039824-EFA0-43CA-B3C3-17865D67F8EA}" type="presOf" srcId="{3DDD2868-32EA-4C5D-BDB6-19E46529BCEA}" destId="{7B201D4F-3ABB-4AA0-9DD1-4E34C1C24790}" srcOrd="0" destOrd="0" presId="urn:microsoft.com/office/officeart/2005/8/layout/venn2"/>
    <dgm:cxn modelId="{C15D28A2-D162-064F-9436-2C73FC05AB67}" srcId="{920552CB-C3DE-4748-8079-2831CAFED3A2}" destId="{795FF01B-2120-2043-A4DF-1FB9A69FFEC0}" srcOrd="4" destOrd="0" parTransId="{C7210621-94A7-144C-8436-FE322E5FC4EE}" sibTransId="{1EF7E5BD-C165-2E4F-98E8-658C883A491E}"/>
    <dgm:cxn modelId="{14CE48F8-3033-4320-8E2C-A1455C4B4289}" srcId="{920552CB-C3DE-4748-8079-2831CAFED3A2}" destId="{83D9F687-9DA9-42F4-8D14-24174BDEFAE2}" srcOrd="1" destOrd="0" parTransId="{D6462131-C24D-4FFB-BF86-3729331DE4D8}" sibTransId="{4DF0029C-566B-495E-82DA-F6D0FEF2F06A}"/>
    <dgm:cxn modelId="{B8E58BC1-1018-E346-858A-B65123139F30}" srcId="{920552CB-C3DE-4748-8079-2831CAFED3A2}" destId="{A4CAEFC6-47E3-1741-A93F-DBC4A20FBAF5}" srcOrd="5" destOrd="0" parTransId="{61D43C86-149B-634F-8579-34A0A1A52014}" sibTransId="{DAE20E02-FDC2-F04F-B21C-4506BBB7D831}"/>
    <dgm:cxn modelId="{DD2463B7-E78B-4DE3-9486-BF791773601F}" type="presParOf" srcId="{B68FDB90-5246-40EA-B6E8-D89223EF4A5D}" destId="{F6202F08-D422-409B-9CCC-215963A07691}" srcOrd="0" destOrd="0" presId="urn:microsoft.com/office/officeart/2005/8/layout/venn2"/>
    <dgm:cxn modelId="{A35711B8-26DB-412E-BBB7-FA1A1E8A8E91}" type="presParOf" srcId="{F6202F08-D422-409B-9CCC-215963A07691}" destId="{280D03B2-5124-4FFE-B2EA-9D0C5DF14AE3}" srcOrd="0" destOrd="0" presId="urn:microsoft.com/office/officeart/2005/8/layout/venn2"/>
    <dgm:cxn modelId="{8398B7F0-4D33-4163-B6A8-862342AD6A91}" type="presParOf" srcId="{F6202F08-D422-409B-9CCC-215963A07691}" destId="{95DE5207-025A-425E-B3D3-E91D76216FF8}" srcOrd="1" destOrd="0" presId="urn:microsoft.com/office/officeart/2005/8/layout/venn2"/>
    <dgm:cxn modelId="{89FB051A-11DD-4C49-B0F2-0ED2B75DD94D}" type="presParOf" srcId="{B68FDB90-5246-40EA-B6E8-D89223EF4A5D}" destId="{D09EDDC0-0E95-4F7C-8BD4-F0A9DFDC5429}" srcOrd="1" destOrd="0" presId="urn:microsoft.com/office/officeart/2005/8/layout/venn2"/>
    <dgm:cxn modelId="{57E75339-7164-46DC-950E-CAEA6FEC9B61}" type="presParOf" srcId="{D09EDDC0-0E95-4F7C-8BD4-F0A9DFDC5429}" destId="{82F6B587-BE75-4509-BA53-DBC19D7C7903}" srcOrd="0" destOrd="0" presId="urn:microsoft.com/office/officeart/2005/8/layout/venn2"/>
    <dgm:cxn modelId="{363049A4-0880-4834-B0E6-24DD7E8CFF77}" type="presParOf" srcId="{D09EDDC0-0E95-4F7C-8BD4-F0A9DFDC5429}" destId="{96334835-36AC-42F9-BFE0-8702FD97F429}" srcOrd="1" destOrd="0" presId="urn:microsoft.com/office/officeart/2005/8/layout/venn2"/>
    <dgm:cxn modelId="{67D85546-066C-46EF-8D2A-B416A92E699F}" type="presParOf" srcId="{B68FDB90-5246-40EA-B6E8-D89223EF4A5D}" destId="{696232A9-0E2C-4EBD-BC2B-04B7B0EBC6C4}" srcOrd="2" destOrd="0" presId="urn:microsoft.com/office/officeart/2005/8/layout/venn2"/>
    <dgm:cxn modelId="{EFCF62F4-B1BF-420F-AF54-2118D192AF87}" type="presParOf" srcId="{696232A9-0E2C-4EBD-BC2B-04B7B0EBC6C4}" destId="{7B201D4F-3ABB-4AA0-9DD1-4E34C1C24790}" srcOrd="0" destOrd="0" presId="urn:microsoft.com/office/officeart/2005/8/layout/venn2"/>
    <dgm:cxn modelId="{ECA93479-E4A5-4D56-8542-1DE24BBE4912}" type="presParOf" srcId="{696232A9-0E2C-4EBD-BC2B-04B7B0EBC6C4}" destId="{65173B94-3E04-4778-9AA5-85512EAA6E5C}" srcOrd="1" destOrd="0" presId="urn:microsoft.com/office/officeart/2005/8/layout/venn2"/>
    <dgm:cxn modelId="{787FDD3B-6DE6-422C-8503-CC37597A5C96}" type="presParOf" srcId="{B68FDB90-5246-40EA-B6E8-D89223EF4A5D}" destId="{D5E0B7E8-DF5E-4977-9086-B4D4B8AEAFAE}" srcOrd="3" destOrd="0" presId="urn:microsoft.com/office/officeart/2005/8/layout/venn2"/>
    <dgm:cxn modelId="{3DDF9D56-BF02-43C9-9ABD-B9919355937D}" type="presParOf" srcId="{D5E0B7E8-DF5E-4977-9086-B4D4B8AEAFAE}" destId="{5B04C7D4-0C66-40B7-99AF-6C0E5E463AEB}" srcOrd="0" destOrd="0" presId="urn:microsoft.com/office/officeart/2005/8/layout/venn2"/>
    <dgm:cxn modelId="{8C6E131C-0E59-46CC-B84E-165EA1603B59}" type="presParOf" srcId="{D5E0B7E8-DF5E-4977-9086-B4D4B8AEAFAE}" destId="{138BC12D-E79A-46F1-9873-0ECF244904FC}" srcOrd="1" destOrd="0" presId="urn:microsoft.com/office/officeart/2005/8/layout/venn2"/>
    <dgm:cxn modelId="{F7DECD60-6448-3C4B-A30F-8209A13BA622}" type="presParOf" srcId="{B68FDB90-5246-40EA-B6E8-D89223EF4A5D}" destId="{7D169496-81F0-284E-8732-E3BEFD867110}" srcOrd="4" destOrd="0" presId="urn:microsoft.com/office/officeart/2005/8/layout/venn2"/>
    <dgm:cxn modelId="{87A49E72-009E-454A-B588-C3032E9E6000}" type="presParOf" srcId="{7D169496-81F0-284E-8732-E3BEFD867110}" destId="{596DFBC4-EB6B-FC47-8D4C-068A88F820D8}" srcOrd="0" destOrd="0" presId="urn:microsoft.com/office/officeart/2005/8/layout/venn2"/>
    <dgm:cxn modelId="{0A5D309A-60A5-D347-B3F1-FC77170673CE}" type="presParOf" srcId="{7D169496-81F0-284E-8732-E3BEFD867110}" destId="{CFD18EC0-1DA0-5043-8CF0-6EF71F08A758}" srcOrd="1" destOrd="0" presId="urn:microsoft.com/office/officeart/2005/8/layout/venn2"/>
    <dgm:cxn modelId="{5686061E-2CE0-A24B-9FE9-A50A7EA5F654}" type="presParOf" srcId="{B68FDB90-5246-40EA-B6E8-D89223EF4A5D}" destId="{AE4FB832-D0E3-BC48-8647-8EAB57E19DD4}" srcOrd="5" destOrd="0" presId="urn:microsoft.com/office/officeart/2005/8/layout/venn2"/>
    <dgm:cxn modelId="{DAF6B0FE-066D-2C4B-BBDE-F649A79963A1}" type="presParOf" srcId="{AE4FB832-D0E3-BC48-8647-8EAB57E19DD4}" destId="{2443A211-E31E-1546-8D21-79C7F7B719A5}" srcOrd="0" destOrd="0" presId="urn:microsoft.com/office/officeart/2005/8/layout/venn2"/>
    <dgm:cxn modelId="{A1053595-E53E-7A4B-B6DE-D73B8C2B9DAB}" type="presParOf" srcId="{AE4FB832-D0E3-BC48-8647-8EAB57E19DD4}" destId="{A349903F-F92C-2A47-94F8-8B55C1E388C6}"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3BDF60-38DD-704D-8ACC-7CC948440715}">
      <dsp:nvSpPr>
        <dsp:cNvPr id="0" name=""/>
        <dsp:cNvSpPr/>
      </dsp:nvSpPr>
      <dsp:spPr>
        <a:xfrm>
          <a:off x="2065560" y="314167"/>
          <a:ext cx="3704076" cy="3704076"/>
        </a:xfrm>
        <a:prstGeom prst="blockArc">
          <a:avLst>
            <a:gd name="adj1" fmla="val 14042268"/>
            <a:gd name="adj2" fmla="val 16950911"/>
            <a:gd name="adj3" fmla="val 34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78AB74-9D79-E842-A142-F4F21A0EE0F7}">
      <dsp:nvSpPr>
        <dsp:cNvPr id="0" name=""/>
        <dsp:cNvSpPr/>
      </dsp:nvSpPr>
      <dsp:spPr>
        <a:xfrm>
          <a:off x="2086195" y="181773"/>
          <a:ext cx="3704076" cy="3704076"/>
        </a:xfrm>
        <a:prstGeom prst="blockArc">
          <a:avLst>
            <a:gd name="adj1" fmla="val 10784876"/>
            <a:gd name="adj2" fmla="val 13500770"/>
            <a:gd name="adj3" fmla="val 34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2901D9-EB27-5D46-81A3-0B93C8DF96D9}">
      <dsp:nvSpPr>
        <dsp:cNvPr id="0" name=""/>
        <dsp:cNvSpPr/>
      </dsp:nvSpPr>
      <dsp:spPr>
        <a:xfrm>
          <a:off x="2072167" y="415475"/>
          <a:ext cx="3704076" cy="3704076"/>
        </a:xfrm>
        <a:prstGeom prst="blockArc">
          <a:avLst>
            <a:gd name="adj1" fmla="val 8269514"/>
            <a:gd name="adj2" fmla="val 11227351"/>
            <a:gd name="adj3" fmla="val 34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8BC0B2-925D-42AF-B37F-22210FCBFDED}">
      <dsp:nvSpPr>
        <dsp:cNvPr id="0" name=""/>
        <dsp:cNvSpPr/>
      </dsp:nvSpPr>
      <dsp:spPr>
        <a:xfrm>
          <a:off x="2071539" y="414783"/>
          <a:ext cx="3704076" cy="3704076"/>
        </a:xfrm>
        <a:prstGeom prst="blockArc">
          <a:avLst>
            <a:gd name="adj1" fmla="val 5212107"/>
            <a:gd name="adj2" fmla="val 8267750"/>
            <a:gd name="adj3" fmla="val 34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E7C770-75BF-4A12-A8B4-513165B99310}">
      <dsp:nvSpPr>
        <dsp:cNvPr id="0" name=""/>
        <dsp:cNvSpPr/>
      </dsp:nvSpPr>
      <dsp:spPr>
        <a:xfrm>
          <a:off x="2341816" y="420100"/>
          <a:ext cx="3704076" cy="3704076"/>
        </a:xfrm>
        <a:prstGeom prst="blockArc">
          <a:avLst>
            <a:gd name="adj1" fmla="val 2518719"/>
            <a:gd name="adj2" fmla="val 5723125"/>
            <a:gd name="adj3" fmla="val 34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9D6465-118A-0643-9EF8-031E65901B5F}">
      <dsp:nvSpPr>
        <dsp:cNvPr id="0" name=""/>
        <dsp:cNvSpPr/>
      </dsp:nvSpPr>
      <dsp:spPr>
        <a:xfrm>
          <a:off x="2345984" y="415483"/>
          <a:ext cx="3704076" cy="3704076"/>
        </a:xfrm>
        <a:prstGeom prst="blockArc">
          <a:avLst>
            <a:gd name="adj1" fmla="val 21172629"/>
            <a:gd name="adj2" fmla="val 2530466"/>
            <a:gd name="adj3" fmla="val 34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AE53A5-7A34-487C-A6F7-14CA1B9E7C27}">
      <dsp:nvSpPr>
        <dsp:cNvPr id="0" name=""/>
        <dsp:cNvSpPr/>
      </dsp:nvSpPr>
      <dsp:spPr>
        <a:xfrm>
          <a:off x="2331981" y="177032"/>
          <a:ext cx="3704076" cy="3704076"/>
        </a:xfrm>
        <a:prstGeom prst="blockArc">
          <a:avLst>
            <a:gd name="adj1" fmla="val 19109190"/>
            <a:gd name="adj2" fmla="val 24072"/>
            <a:gd name="adj3" fmla="val 34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07E7F0-0E3B-4693-A36E-5C131675CA3C}">
      <dsp:nvSpPr>
        <dsp:cNvPr id="0" name=""/>
        <dsp:cNvSpPr/>
      </dsp:nvSpPr>
      <dsp:spPr>
        <a:xfrm>
          <a:off x="2552608" y="387718"/>
          <a:ext cx="3704076" cy="3704076"/>
        </a:xfrm>
        <a:prstGeom prst="blockArc">
          <a:avLst>
            <a:gd name="adj1" fmla="val 15650250"/>
            <a:gd name="adj2" fmla="val 18532362"/>
            <a:gd name="adj3" fmla="val 34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666E2B-110E-493A-8A8B-4A625467E8AF}">
      <dsp:nvSpPr>
        <dsp:cNvPr id="0" name=""/>
        <dsp:cNvSpPr/>
      </dsp:nvSpPr>
      <dsp:spPr>
        <a:xfrm>
          <a:off x="3483917" y="1632099"/>
          <a:ext cx="1261764" cy="1261764"/>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US" sz="3700" kern="1200" dirty="0" smtClean="0"/>
            <a:t>CEO</a:t>
          </a:r>
          <a:endParaRPr lang="en-US" sz="3700" kern="1200" dirty="0"/>
        </a:p>
      </dsp:txBody>
      <dsp:txXfrm>
        <a:off x="3483917" y="1632099"/>
        <a:ext cx="1261764" cy="1261764"/>
      </dsp:txXfrm>
    </dsp:sp>
    <dsp:sp modelId="{D9D4D7BA-BA6D-4356-875A-E65D17B87A66}">
      <dsp:nvSpPr>
        <dsp:cNvPr id="0" name=""/>
        <dsp:cNvSpPr/>
      </dsp:nvSpPr>
      <dsp:spPr>
        <a:xfrm>
          <a:off x="3673182" y="1122"/>
          <a:ext cx="883235" cy="88323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Set The Vision</a:t>
          </a:r>
          <a:endParaRPr lang="en-US" sz="700" kern="1200" dirty="0"/>
        </a:p>
      </dsp:txBody>
      <dsp:txXfrm>
        <a:off x="3673182" y="1122"/>
        <a:ext cx="883235" cy="883235"/>
      </dsp:txXfrm>
    </dsp:sp>
    <dsp:sp modelId="{008CD76D-B43E-4EBF-81AA-AEB4E66BE8A8}">
      <dsp:nvSpPr>
        <dsp:cNvPr id="0" name=""/>
        <dsp:cNvSpPr/>
      </dsp:nvSpPr>
      <dsp:spPr>
        <a:xfrm>
          <a:off x="5105397" y="381003"/>
          <a:ext cx="883235" cy="88323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Keep The Company Liquid and  In Business</a:t>
          </a:r>
          <a:endParaRPr lang="en-US" sz="700" kern="1200" dirty="0"/>
        </a:p>
      </dsp:txBody>
      <dsp:txXfrm>
        <a:off x="5105397" y="381003"/>
        <a:ext cx="883235" cy="883235"/>
      </dsp:txXfrm>
    </dsp:sp>
    <dsp:sp modelId="{C5A7F3EA-814A-734B-9863-43BD68D1A170}">
      <dsp:nvSpPr>
        <dsp:cNvPr id="0" name=""/>
        <dsp:cNvSpPr/>
      </dsp:nvSpPr>
      <dsp:spPr>
        <a:xfrm>
          <a:off x="5562598" y="1600199"/>
          <a:ext cx="883235" cy="88323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Keep on Plan and  Budget</a:t>
          </a:r>
          <a:endParaRPr lang="en-US" sz="700" kern="1200" dirty="0"/>
        </a:p>
      </dsp:txBody>
      <dsp:txXfrm>
        <a:off x="5562598" y="1600199"/>
        <a:ext cx="883235" cy="883235"/>
      </dsp:txXfrm>
    </dsp:sp>
    <dsp:sp modelId="{FFD7FA97-F812-44A1-9631-DDE8B26B7B7A}">
      <dsp:nvSpPr>
        <dsp:cNvPr id="0" name=""/>
        <dsp:cNvSpPr/>
      </dsp:nvSpPr>
      <dsp:spPr>
        <a:xfrm>
          <a:off x="5105393" y="3047996"/>
          <a:ext cx="883235" cy="88323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Know The Industry and Competition, Monitor Trends and  Pivot  Accordingly</a:t>
          </a:r>
          <a:endParaRPr lang="en-US" sz="700" kern="1200" dirty="0"/>
        </a:p>
      </dsp:txBody>
      <dsp:txXfrm>
        <a:off x="5105393" y="3047996"/>
        <a:ext cx="883235" cy="883235"/>
      </dsp:txXfrm>
    </dsp:sp>
    <dsp:sp modelId="{8BAFBFE4-9AC3-4939-AF41-F8EBDA8E0FC1}">
      <dsp:nvSpPr>
        <dsp:cNvPr id="0" name=""/>
        <dsp:cNvSpPr/>
      </dsp:nvSpPr>
      <dsp:spPr>
        <a:xfrm>
          <a:off x="3581397" y="3642727"/>
          <a:ext cx="883235" cy="88323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Ensure Execution and Performance</a:t>
          </a:r>
          <a:endParaRPr lang="en-US" sz="700" kern="1200" dirty="0"/>
        </a:p>
      </dsp:txBody>
      <dsp:txXfrm>
        <a:off x="3581397" y="3642727"/>
        <a:ext cx="883235" cy="883235"/>
      </dsp:txXfrm>
    </dsp:sp>
    <dsp:sp modelId="{CDA3A1ED-29BF-CA43-9F45-7A6DBB54C350}">
      <dsp:nvSpPr>
        <dsp:cNvPr id="0" name=""/>
        <dsp:cNvSpPr/>
      </dsp:nvSpPr>
      <dsp:spPr>
        <a:xfrm>
          <a:off x="2133605" y="3047995"/>
          <a:ext cx="883235" cy="88323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Build a Team and Center Their Focus </a:t>
          </a:r>
          <a:endParaRPr lang="en-US" sz="700" kern="1200" dirty="0"/>
        </a:p>
      </dsp:txBody>
      <dsp:txXfrm>
        <a:off x="2133605" y="3047995"/>
        <a:ext cx="883235" cy="883235"/>
      </dsp:txXfrm>
    </dsp:sp>
    <dsp:sp modelId="{3323C5B1-7B0E-9F4D-A272-FFDF9CAE9E4D}">
      <dsp:nvSpPr>
        <dsp:cNvPr id="0" name=""/>
        <dsp:cNvSpPr/>
      </dsp:nvSpPr>
      <dsp:spPr>
        <a:xfrm>
          <a:off x="1676392" y="1600201"/>
          <a:ext cx="883235" cy="88323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Build Credibility with Investors, Customers and Staff</a:t>
          </a:r>
          <a:endParaRPr lang="en-US" sz="700" kern="1200" dirty="0"/>
        </a:p>
      </dsp:txBody>
      <dsp:txXfrm>
        <a:off x="1676392" y="1600201"/>
        <a:ext cx="883235" cy="883235"/>
      </dsp:txXfrm>
    </dsp:sp>
    <dsp:sp modelId="{4B6F5B55-B9C6-4F43-9C74-77F28563ECDD}">
      <dsp:nvSpPr>
        <dsp:cNvPr id="0" name=""/>
        <dsp:cNvSpPr/>
      </dsp:nvSpPr>
      <dsp:spPr>
        <a:xfrm>
          <a:off x="2209799" y="304800"/>
          <a:ext cx="883235" cy="88323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Evangelize  and Sell</a:t>
          </a:r>
          <a:endParaRPr lang="en-US" sz="700" kern="1200" dirty="0"/>
        </a:p>
      </dsp:txBody>
      <dsp:txXfrm>
        <a:off x="2209799" y="304800"/>
        <a:ext cx="883235" cy="88323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0D03B2-5124-4FFE-B2EA-9D0C5DF14AE3}">
      <dsp:nvSpPr>
        <dsp:cNvPr id="0" name=""/>
        <dsp:cNvSpPr/>
      </dsp:nvSpPr>
      <dsp:spPr>
        <a:xfrm>
          <a:off x="1851818" y="0"/>
          <a:ext cx="4525963" cy="4525963"/>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dirty="0" smtClean="0"/>
            <a:t>CEO </a:t>
          </a:r>
        </a:p>
        <a:p>
          <a:pPr lvl="0" algn="ctr" defTabSz="400050">
            <a:lnSpc>
              <a:spcPct val="90000"/>
            </a:lnSpc>
            <a:spcBef>
              <a:spcPct val="0"/>
            </a:spcBef>
            <a:spcAft>
              <a:spcPct val="35000"/>
            </a:spcAft>
          </a:pPr>
          <a:r>
            <a:rPr lang="en-US" sz="900" kern="1200" dirty="0" smtClean="0"/>
            <a:t>$420,000 -$740,000</a:t>
          </a:r>
          <a:endParaRPr lang="en-US" sz="900" kern="1200" dirty="0"/>
        </a:p>
      </dsp:txBody>
      <dsp:txXfrm>
        <a:off x="3266181" y="226298"/>
        <a:ext cx="1697236" cy="452596"/>
      </dsp:txXfrm>
    </dsp:sp>
    <dsp:sp modelId="{82F6B587-BE75-4509-BA53-DBC19D7C7903}">
      <dsp:nvSpPr>
        <dsp:cNvPr id="0" name=""/>
        <dsp:cNvSpPr/>
      </dsp:nvSpPr>
      <dsp:spPr>
        <a:xfrm>
          <a:off x="2252664" y="678894"/>
          <a:ext cx="3847068" cy="3847068"/>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dirty="0" smtClean="0"/>
            <a:t>Directors</a:t>
          </a:r>
        </a:p>
        <a:p>
          <a:pPr lvl="0" algn="ctr" defTabSz="400050">
            <a:lnSpc>
              <a:spcPct val="90000"/>
            </a:lnSpc>
            <a:spcBef>
              <a:spcPct val="0"/>
            </a:spcBef>
            <a:spcAft>
              <a:spcPct val="35000"/>
            </a:spcAft>
          </a:pPr>
          <a:r>
            <a:rPr lang="en-US" sz="900" kern="1200" dirty="0" smtClean="0"/>
            <a:t>$184,000-$251,000</a:t>
          </a:r>
          <a:endParaRPr lang="en-US" sz="900" kern="1200" dirty="0"/>
        </a:p>
      </dsp:txBody>
      <dsp:txXfrm>
        <a:off x="3346675" y="900100"/>
        <a:ext cx="1659048" cy="442412"/>
      </dsp:txXfrm>
    </dsp:sp>
    <dsp:sp modelId="{7B201D4F-3ABB-4AA0-9DD1-4E34C1C24790}">
      <dsp:nvSpPr>
        <dsp:cNvPr id="0" name=""/>
        <dsp:cNvSpPr/>
      </dsp:nvSpPr>
      <dsp:spPr>
        <a:xfrm>
          <a:off x="2635737" y="1357788"/>
          <a:ext cx="3168174" cy="3168174"/>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dirty="0" smtClean="0"/>
            <a:t>Manager</a:t>
          </a:r>
        </a:p>
        <a:p>
          <a:pPr lvl="0" algn="ctr" defTabSz="400050">
            <a:lnSpc>
              <a:spcPct val="90000"/>
            </a:lnSpc>
            <a:spcBef>
              <a:spcPct val="0"/>
            </a:spcBef>
            <a:spcAft>
              <a:spcPct val="35000"/>
            </a:spcAft>
          </a:pPr>
          <a:r>
            <a:rPr lang="en-US" sz="900" kern="1200" dirty="0" smtClean="0"/>
            <a:t>$122,000-$156,000</a:t>
          </a:r>
          <a:endParaRPr lang="en-US" sz="900" kern="1200" dirty="0"/>
        </a:p>
      </dsp:txBody>
      <dsp:txXfrm>
        <a:off x="3400059" y="1576392"/>
        <a:ext cx="1639530" cy="437208"/>
      </dsp:txXfrm>
    </dsp:sp>
    <dsp:sp modelId="{5B04C7D4-0C66-40B7-99AF-6C0E5E463AEB}">
      <dsp:nvSpPr>
        <dsp:cNvPr id="0" name=""/>
        <dsp:cNvSpPr/>
      </dsp:nvSpPr>
      <dsp:spPr>
        <a:xfrm>
          <a:off x="2987604" y="2036683"/>
          <a:ext cx="2489279" cy="2489279"/>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dirty="0" smtClean="0"/>
            <a:t>Software Engineer</a:t>
          </a:r>
        </a:p>
        <a:p>
          <a:pPr lvl="0" algn="ctr" defTabSz="400050">
            <a:lnSpc>
              <a:spcPct val="90000"/>
            </a:lnSpc>
            <a:spcBef>
              <a:spcPct val="0"/>
            </a:spcBef>
            <a:spcAft>
              <a:spcPct val="35000"/>
            </a:spcAft>
          </a:pPr>
          <a:r>
            <a:rPr lang="en-US" sz="900" kern="1200" dirty="0" smtClean="0"/>
            <a:t>$90,000-$120,000</a:t>
          </a:r>
          <a:endParaRPr lang="en-US" sz="900" kern="1200" dirty="0"/>
        </a:p>
      </dsp:txBody>
      <dsp:txXfrm>
        <a:off x="3560138" y="2260718"/>
        <a:ext cx="1344211" cy="448070"/>
      </dsp:txXfrm>
    </dsp:sp>
    <dsp:sp modelId="{596DFBC4-EB6B-FC47-8D4C-068A88F820D8}">
      <dsp:nvSpPr>
        <dsp:cNvPr id="0" name=""/>
        <dsp:cNvSpPr/>
      </dsp:nvSpPr>
      <dsp:spPr>
        <a:xfrm>
          <a:off x="3352808" y="2715577"/>
          <a:ext cx="1810385" cy="181038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dirty="0" smtClean="0"/>
            <a:t>Software Intern</a:t>
          </a:r>
        </a:p>
        <a:p>
          <a:pPr lvl="0" algn="ctr" defTabSz="400050">
            <a:lnSpc>
              <a:spcPct val="90000"/>
            </a:lnSpc>
            <a:spcBef>
              <a:spcPct val="0"/>
            </a:spcBef>
            <a:spcAft>
              <a:spcPct val="35000"/>
            </a:spcAft>
          </a:pPr>
          <a:r>
            <a:rPr lang="en-US" sz="900" kern="1200" dirty="0" smtClean="0"/>
            <a:t>$76,000</a:t>
          </a:r>
        </a:p>
      </dsp:txBody>
      <dsp:txXfrm>
        <a:off x="3669626" y="2941875"/>
        <a:ext cx="1176750" cy="452596"/>
      </dsp:txXfrm>
    </dsp:sp>
    <dsp:sp modelId="{2443A211-E31E-1546-8D21-79C7F7B719A5}">
      <dsp:nvSpPr>
        <dsp:cNvPr id="0" name=""/>
        <dsp:cNvSpPr/>
      </dsp:nvSpPr>
      <dsp:spPr>
        <a:xfrm>
          <a:off x="3733804" y="3394472"/>
          <a:ext cx="1131490" cy="113149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dirty="0" smtClean="0"/>
            <a:t>Entry Level</a:t>
          </a:r>
        </a:p>
        <a:p>
          <a:pPr lvl="0" algn="ctr" defTabSz="400050">
            <a:lnSpc>
              <a:spcPct val="90000"/>
            </a:lnSpc>
            <a:spcBef>
              <a:spcPct val="0"/>
            </a:spcBef>
            <a:spcAft>
              <a:spcPct val="35000"/>
            </a:spcAft>
          </a:pPr>
          <a:r>
            <a:rPr lang="en-US" sz="900" kern="1200" dirty="0" smtClean="0"/>
            <a:t>$40,000</a:t>
          </a:r>
        </a:p>
      </dsp:txBody>
      <dsp:txXfrm>
        <a:off x="3899507" y="3677344"/>
        <a:ext cx="800084" cy="56574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0AA8B-C0B0-49DC-A79B-CAEEBBCE26C0}" type="datetimeFigureOut">
              <a:rPr lang="en-US" smtClean="0"/>
              <a:pPr/>
              <a:t>12/17/14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29F3F-0E87-40EC-BFBE-C0725E033E14}" type="slidenum">
              <a:rPr lang="en-US" smtClean="0"/>
              <a:pPr/>
              <a:t>‹#›</a:t>
            </a:fld>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88395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kidzworld.com/article/985-atlantis-reality-or-myth" TargetMode="External"/><Relationship Id="rId4" Type="http://schemas.openxmlformats.org/officeDocument/2006/relationships/hyperlink" Target="http://www.kidzworld.com/article/6740-passport-to-india" TargetMode="External"/><Relationship Id="rId5" Type="http://schemas.openxmlformats.org/officeDocument/2006/relationships/hyperlink" Target="http://www.kidzworld.com/article/12936-france-vive-la-difference" TargetMode="External"/><Relationship Id="rId6" Type="http://schemas.openxmlformats.org/officeDocument/2006/relationships/hyperlink" Target="http://www.kidzworld.com/article/13578-famous-teens-in-history%23ixzz3MA5AxUix" TargetMode="External"/><Relationship Id="rId7" Type="http://schemas.openxmlformats.org/officeDocument/2006/relationships/hyperlink" Target="http://ec.tynt.com/b/rw?id=cHZ7CWPzGr34c_adbi-bpO&amp;u=kidzworld" TargetMode="External"/><Relationship Id="rId8" Type="http://schemas.openxmlformats.org/officeDocument/2006/relationships/hyperlink" Target="http://ec.tynt.com/b/rf?id=cHZ7CWPzGr34c_adbi-bpO&amp;u=kidzworld" TargetMode="External"/><Relationship Id="rId9" Type="http://schemas.openxmlformats.org/officeDocument/2006/relationships/hyperlink" Target="http://www.proyouthpages.com/blackhistory.html%23johns" TargetMode="External"/><Relationship Id="rId10" Type="http://schemas.openxmlformats.org/officeDocument/2006/relationships/hyperlink" Target="http://www.brailler.com/braillehx.htm"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13</a:t>
            </a:fld>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851677420"/>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17</a:t>
            </a:fld>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851677420"/>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graph</a:t>
            </a:r>
            <a:r>
              <a:rPr lang="en-US" baseline="0" dirty="0" smtClean="0"/>
              <a:t> to give more description of your role specifically (responsibilities, typical work week, direct reports, etc.)</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18</a:t>
            </a:fld>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984398929"/>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19</a:t>
            </a:fld>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984398929"/>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Surrattsville</a:t>
            </a:r>
            <a:r>
              <a:rPr lang="en-US" sz="1200" kern="1200" dirty="0" smtClean="0">
                <a:solidFill>
                  <a:schemeClr val="tx1"/>
                </a:solidFill>
                <a:latin typeface="+mn-lt"/>
                <a:ea typeface="+mn-ea"/>
                <a:cs typeface="+mn-cs"/>
              </a:rPr>
              <a:t> School was established on a county knoll, at what today is the intersection of Route 381 and </a:t>
            </a:r>
            <a:r>
              <a:rPr lang="en-US" sz="1200" kern="1200" dirty="0" err="1" smtClean="0">
                <a:solidFill>
                  <a:schemeClr val="tx1"/>
                </a:solidFill>
                <a:latin typeface="+mn-lt"/>
                <a:ea typeface="+mn-ea"/>
                <a:cs typeface="+mn-cs"/>
              </a:rPr>
              <a:t>Surratts</a:t>
            </a:r>
            <a:r>
              <a:rPr lang="en-US" sz="1200" kern="1200" dirty="0" smtClean="0">
                <a:solidFill>
                  <a:schemeClr val="tx1"/>
                </a:solidFill>
                <a:latin typeface="+mn-lt"/>
                <a:ea typeface="+mn-ea"/>
                <a:cs typeface="+mn-cs"/>
              </a:rPr>
              <a:t> Road.  It was built shortly after the War between the States and most appropriately, the school colors were blue and gray.  The school took the name of the community which was in the election district of Prince George's County named from the Surratt family.  Mrs. Mary Surratt who was victimized and paid with her life in the hysteria following President Lincoln's assassination was from this family.  The Board of Education minutes of August 14, 1906 read as follows: "ordered that </a:t>
            </a:r>
            <a:r>
              <a:rPr lang="en-US" sz="1200" kern="1200" dirty="0" err="1" smtClean="0">
                <a:solidFill>
                  <a:schemeClr val="tx1"/>
                </a:solidFill>
                <a:latin typeface="+mn-lt"/>
                <a:ea typeface="+mn-ea"/>
                <a:cs typeface="+mn-cs"/>
              </a:rPr>
              <a:t>Surrattsville</a:t>
            </a:r>
            <a:r>
              <a:rPr lang="en-US" sz="1200" kern="1200" dirty="0" smtClean="0">
                <a:solidFill>
                  <a:schemeClr val="tx1"/>
                </a:solidFill>
                <a:latin typeface="+mn-lt"/>
                <a:ea typeface="+mn-ea"/>
                <a:cs typeface="+mn-cs"/>
              </a:rPr>
              <a:t> School be hereafter run as a district high school and primary school combined at an additional cost not to exceed $400 per annum."  Thus, the second high school in Prince George's County was authorized for the sum of $400.  However, physical property needs of 1906 dictated a large shelter for 10 horses and buggies; two enlarged outhouses with extra accommodations; a new pump and well; and an increase in the campus to allow baseball to be played.  Note these actions of the Board of </a:t>
            </a:r>
            <a:r>
              <a:rPr lang="en-US" sz="1200" kern="1200" smtClean="0">
                <a:solidFill>
                  <a:schemeClr val="tx1"/>
                </a:solidFill>
                <a:latin typeface="+mn-lt"/>
                <a:ea typeface="+mn-ea"/>
                <a:cs typeface="+mn-cs"/>
              </a:rPr>
              <a:t>Education:</a:t>
            </a:r>
          </a:p>
          <a:p>
            <a:endParaRPr lang="en-US" sz="1200" kern="1200" smtClean="0">
              <a:solidFill>
                <a:schemeClr val="tx1"/>
              </a:solidFill>
              <a:latin typeface="+mn-lt"/>
              <a:ea typeface="+mn-ea"/>
              <a:cs typeface="+mn-cs"/>
            </a:endParaRPr>
          </a:p>
          <a:p>
            <a:r>
              <a:rPr lang="en-US" sz="1200" kern="1200" dirty="0" smtClean="0">
                <a:solidFill>
                  <a:schemeClr val="tx1"/>
                </a:solidFill>
                <a:latin typeface="+mn-lt"/>
                <a:ea typeface="+mn-ea"/>
                <a:cs typeface="+mn-cs"/>
              </a:rPr>
              <a:t>On July 7, 1865, Mary Surratt was hanged alongside three others convicted of playing a part in the plot to assassinate Abraham Lincoln. Her story served as the inspiration for the new movie “The Conspirator”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Mary Surratt was the first cousin once removed of Edward Fitzgerald, the Maryland-born father of F. Scott Fitzgerald (1896-1940). Her husband John had been the second cousin of the famous writer’s namesake, Francis Scott Key (1779-1843), who penned the lyrics of the American national anthem and whose grandfather was the brother of Edward’s great-great-grandfather.</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The first woman to be executed by the U.S. federal </a:t>
            </a:r>
            <a:r>
              <a:rPr lang="en-US" sz="1200" b="1" kern="1200" dirty="0" err="1" smtClean="0">
                <a:solidFill>
                  <a:schemeClr val="tx1"/>
                </a:solidFill>
                <a:latin typeface="+mn-lt"/>
                <a:ea typeface="+mn-ea"/>
                <a:cs typeface="+mn-cs"/>
              </a:rPr>
              <a:t>government Mary</a:t>
            </a:r>
            <a:r>
              <a:rPr lang="en-US" sz="1200" b="1" kern="1200" dirty="0" smtClean="0">
                <a:solidFill>
                  <a:schemeClr val="tx1"/>
                </a:solidFill>
                <a:latin typeface="+mn-lt"/>
                <a:ea typeface="+mn-ea"/>
                <a:cs typeface="+mn-cs"/>
              </a:rPr>
              <a:t> Surratt’s conviction and hanging ignited a nationwide debate over whether female criminals deserve special treatment in the eyes of the law. The press and public, which largely regarded her with disgust during the trial, seemed to recoil after the execution took place. Apparently, the widely distributed photograph of a hooded woman dangling from the gallows, distinguished from the three men put to death alongside her by her long black dress, proved too much for many Americans. Many people—including, reportedly, the hangman himself—expected President Johnson to commute the sentence to life imprisonment at the last minute, perhaps on the eve of the execution. Mary’s case also called into question the practice of trying civilians before military commissions, which the U.S. Supreme Court ruled unconstitutional in the Ex parte Milligan decision of April 1866—just in time for John Surratt to escape his mother’s fate.</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5</a:t>
            </a:fld>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4252864966"/>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Maybe I</a:t>
            </a:r>
            <a:r>
              <a:rPr lang="en-US" sz="1600" b="1" baseline="0" dirty="0" smtClean="0"/>
              <a:t> was not yet fully awake.  I never get bored now.  Time seems to race and I have so much to do, so much living to do.  So much I want to create and build and give.  I’m never bored today.  But then maybe I didn’t know that excitement about life is something ignited inside of you.  </a:t>
            </a:r>
            <a:endParaRPr lang="en-US" sz="16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Just when you get board,</a:t>
            </a:r>
            <a:r>
              <a:rPr lang="en-US" sz="1600" b="1" baseline="0" dirty="0" smtClean="0"/>
              <a:t> that’s the time to tap into your inner resources.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Boredom is that state of mind where the person is likely to experience a large amount of discontent as well as disinterest. There are very few things which are likely to pique the interest or curiosity of the person and create some kind of excitement when he is going through the stage of experiencing boredom. A lot of scientists are conducting research and analysis into the state of mind of the person and the activity which takes place inside the brain when he is undergoing, the state of boredom.   The latest hypothesis in the field indicates the presence of a dopamine receptor which will decide the exact amount of stimulation which will be required for a normal individual. Some people have neurons which have a smaller amount of D2 receptors. The curiosity levels in these people will be extremely high. The deficiency of these D2 receptors in people is a genetic condition. These people have to take a lot more effort to generate the required amount of dopamine.   Boredom can be classified into two main categories namely situational boredom and chronic boredom.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Teens</a:t>
            </a:r>
            <a:r>
              <a:rPr lang="en-US" sz="1200" kern="1200" baseline="0" dirty="0" smtClean="0">
                <a:solidFill>
                  <a:schemeClr val="tx1"/>
                </a:solidFill>
                <a:latin typeface="+mn-lt"/>
                <a:ea typeface="+mn-ea"/>
                <a:cs typeface="+mn-cs"/>
              </a:rPr>
              <a:t> Who Were Not Bored or Boring:</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Alexander the Great was one of the most successful </a:t>
            </a:r>
            <a:r>
              <a:rPr lang="en-US" sz="1200" b="1" kern="1200" dirty="0" smtClean="0">
                <a:solidFill>
                  <a:schemeClr val="tx1"/>
                </a:solidFill>
                <a:latin typeface="+mn-lt"/>
                <a:ea typeface="+mn-ea"/>
                <a:cs typeface="+mn-cs"/>
              </a:rPr>
              <a:t>military commanders in history. He was best know for conquering pretty much all of the world known to the </a:t>
            </a:r>
            <a:r>
              <a:rPr lang="en-US" sz="1200" b="1" u="sng" kern="1200" dirty="0" smtClean="0">
                <a:solidFill>
                  <a:schemeClr val="tx1"/>
                </a:solidFill>
                <a:latin typeface="+mn-lt"/>
                <a:ea typeface="+mn-ea"/>
                <a:cs typeface="+mn-cs"/>
                <a:hlinkClick r:id="rId3"/>
              </a:rPr>
              <a:t>ancient Greeks including Syria, part of </a:t>
            </a:r>
            <a:r>
              <a:rPr lang="en-US" sz="1200" b="1" u="sng" kern="1200" dirty="0" smtClean="0">
                <a:solidFill>
                  <a:schemeClr val="tx1"/>
                </a:solidFill>
                <a:latin typeface="+mn-lt"/>
                <a:ea typeface="+mn-ea"/>
                <a:cs typeface="+mn-cs"/>
                <a:hlinkClick r:id="rId4"/>
              </a:rPr>
              <a:t>India, Egypt, and way more around 300 BC.Read more</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Mary Shelly</a:t>
            </a:r>
            <a:r>
              <a:rPr lang="en-US" sz="1200" kern="1200" baseline="0" dirty="0" smtClean="0">
                <a:solidFill>
                  <a:schemeClr val="tx1"/>
                </a:solidFill>
                <a:latin typeface="+mn-lt"/>
                <a:ea typeface="+mn-ea"/>
                <a:cs typeface="+mn-cs"/>
              </a:rPr>
              <a:t> – author of Frankenstein in 1818 when she was only 19</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Joan of Arc:  It wasn't easy being a girl in the 1400s, but Joan of Arc didn't let that stop her from becoming a </a:t>
            </a:r>
            <a:r>
              <a:rPr lang="en-US" sz="1200" b="1" kern="1200" dirty="0" smtClean="0">
                <a:solidFill>
                  <a:schemeClr val="tx1"/>
                </a:solidFill>
                <a:latin typeface="+mn-lt"/>
                <a:ea typeface="+mn-ea"/>
                <a:cs typeface="+mn-cs"/>
              </a:rPr>
              <a:t>national heroine in France (and, later, a saint). Joan was a peasant girl who led the </a:t>
            </a:r>
            <a:r>
              <a:rPr lang="en-US" sz="1200" b="1" u="sng" kern="1200" dirty="0" smtClean="0">
                <a:solidFill>
                  <a:schemeClr val="tx1"/>
                </a:solidFill>
                <a:latin typeface="+mn-lt"/>
                <a:ea typeface="+mn-ea"/>
                <a:cs typeface="+mn-cs"/>
                <a:hlinkClick r:id="rId5"/>
              </a:rPr>
              <a:t>French army to several important victories during the Hundred Years' War after claiming to have visions from God.Read more: </a:t>
            </a:r>
            <a:r>
              <a:rPr lang="en-US" sz="1200" b="1" u="sng" kern="1200" dirty="0" smtClean="0">
                <a:solidFill>
                  <a:schemeClr val="tx1"/>
                </a:solidFill>
                <a:latin typeface="+mn-lt"/>
                <a:ea typeface="+mn-ea"/>
                <a:cs typeface="+mn-cs"/>
                <a:hlinkClick r:id="rId6"/>
              </a:rPr>
              <a:t>Teens in History | Famous Teenagers | Alexander the Great | Mary Shelly | King Tut http://www.kidzworld.com/article/13578-famous-teens-in-history#ixzz3MA5AxUix Follow us: </a:t>
            </a:r>
            <a:r>
              <a:rPr lang="en-US" sz="1200" b="1" u="sng" kern="1200" dirty="0" smtClean="0">
                <a:solidFill>
                  <a:schemeClr val="tx1"/>
                </a:solidFill>
                <a:latin typeface="+mn-lt"/>
                <a:ea typeface="+mn-ea"/>
                <a:cs typeface="+mn-cs"/>
                <a:hlinkClick r:id="rId7"/>
              </a:rPr>
              <a:t>@kidzworld on Twitter | </a:t>
            </a:r>
            <a:r>
              <a:rPr lang="en-US" sz="1200" b="1" u="sng" kern="1200" dirty="0" smtClean="0">
                <a:solidFill>
                  <a:schemeClr val="tx1"/>
                </a:solidFill>
                <a:latin typeface="+mn-lt"/>
                <a:ea typeface="+mn-ea"/>
                <a:cs typeface="+mn-cs"/>
                <a:hlinkClick r:id="rId8"/>
              </a:rPr>
              <a:t>kidzworld on Facebook</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King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Tutankhamun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Egyptian ruler between 1333 BC - 1324 BC.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age 16, </a:t>
            </a:r>
            <a:r>
              <a:rPr lang="en-US" sz="1200" u="sng" kern="1200" dirty="0" smtClean="0">
                <a:solidFill>
                  <a:schemeClr val="tx1"/>
                </a:solidFill>
                <a:latin typeface="+mn-lt"/>
                <a:ea typeface="+mn-ea"/>
                <a:cs typeface="+mn-cs"/>
                <a:hlinkClick r:id="rId9"/>
              </a:rPr>
              <a:t>Barbara Johns made the most dramatic contribution to the American Civil Rights Movement. She took over her black high school and shut it down, leading to the legal crisis that wound up in the U.S. Supreme Court as </a:t>
            </a:r>
            <a:r>
              <a:rPr lang="en-US" sz="1200" i="1" u="sng" kern="1200" dirty="0" smtClean="0">
                <a:solidFill>
                  <a:schemeClr val="tx1"/>
                </a:solidFill>
                <a:latin typeface="+mn-lt"/>
                <a:ea typeface="+mn-ea"/>
                <a:cs typeface="+mn-cs"/>
                <a:hlinkClick r:id="rId9"/>
              </a:rPr>
              <a:t>Brown v. Board of Education, the case that ended legal segregation in America.</a:t>
            </a:r>
            <a:endParaRPr lang="en-US" sz="1200" i="1" u="sng"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u="sng"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centuries, of course, the blind could not enjoy literature by authors of any age. That changed in 1824 when 15-year-old </a:t>
            </a:r>
            <a:r>
              <a:rPr lang="en-US" sz="1200" u="sng" kern="1200" dirty="0" smtClean="0">
                <a:solidFill>
                  <a:schemeClr val="tx1"/>
                </a:solidFill>
                <a:latin typeface="+mn-lt"/>
                <a:ea typeface="+mn-ea"/>
                <a:cs typeface="+mn-cs"/>
                <a:hlinkClick r:id="rId10"/>
              </a:rPr>
              <a:t>Louis Braille created the Braille writing system. A student at Paris's Royal Institution for Blind Youth, Louis Braille taught his tactile writing method to his peers, who quickly embraced it.</a:t>
            </a:r>
            <a:endParaRPr lang="en-US" sz="1200" u="sng"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Math, too, has been shaped by youth. Mathematician </a:t>
            </a:r>
            <a:r>
              <a:rPr lang="en-US" sz="1200" kern="1200" dirty="0" err="1" smtClean="0">
                <a:solidFill>
                  <a:schemeClr val="tx1"/>
                </a:solidFill>
                <a:latin typeface="+mn-lt"/>
                <a:ea typeface="+mn-ea"/>
                <a:cs typeface="+mn-cs"/>
              </a:rPr>
              <a:t>Évariste</a:t>
            </a:r>
            <a:r>
              <a:rPr lang="en-US" sz="1200" kern="1200" dirty="0" smtClean="0">
                <a:solidFill>
                  <a:schemeClr val="tx1"/>
                </a:solidFill>
                <a:latin typeface="+mn-lt"/>
                <a:ea typeface="+mn-ea"/>
                <a:cs typeface="+mn-cs"/>
              </a:rPr>
              <a:t> Galois was 20 when he died in a duel, but he had lived long enough to create an entire branch of </a:t>
            </a:r>
            <a:r>
              <a:rPr lang="en-US" sz="1200" kern="1200" dirty="0" err="1" smtClean="0">
                <a:solidFill>
                  <a:schemeClr val="tx1"/>
                </a:solidFill>
                <a:latin typeface="+mn-lt"/>
                <a:ea typeface="+mn-ea"/>
                <a:cs typeface="+mn-cs"/>
              </a:rPr>
              <a:t>algebra.Another</a:t>
            </a:r>
            <a:r>
              <a:rPr lang="en-US" sz="1200" kern="1200" dirty="0" smtClean="0">
                <a:solidFill>
                  <a:schemeClr val="tx1"/>
                </a:solidFill>
                <a:latin typeface="+mn-lt"/>
                <a:ea typeface="+mn-ea"/>
                <a:cs typeface="+mn-cs"/>
              </a:rPr>
              <a:t> mathematician, Carl Friedrich Gauss, made his first contribution while still in elementary school. His teacher attempted to punish him once by ordering him to take all the numbers from one to one-hundred and add them together. Rather than sweat over this task, the boy produced the correct answer in seconds by concocting the mathematical formula scientists now use routinely to solve any such arithmetic </a:t>
            </a:r>
            <a:r>
              <a:rPr lang="en-US" sz="1200" kern="1200" dirty="0" err="1" smtClean="0">
                <a:solidFill>
                  <a:schemeClr val="tx1"/>
                </a:solidFill>
                <a:latin typeface="+mn-lt"/>
                <a:ea typeface="+mn-ea"/>
                <a:cs typeface="+mn-cs"/>
              </a:rPr>
              <a:t>series.These</a:t>
            </a:r>
            <a:r>
              <a:rPr lang="en-US" sz="1200" kern="1200" dirty="0" smtClean="0">
                <a:solidFill>
                  <a:schemeClr val="tx1"/>
                </a:solidFill>
                <a:latin typeface="+mn-lt"/>
                <a:ea typeface="+mn-ea"/>
                <a:cs typeface="+mn-cs"/>
              </a:rPr>
              <a:t> examples are far from isolated. Mathematics has been so shaped by children and teenagers that many mathematicians now believe if you have not made a significant contribution by age 25, you never will.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6</a:t>
            </a:fld>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4252864966"/>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7</a:t>
            </a:fld>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851677420"/>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8</a:t>
            </a:fld>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851677420"/>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9</a:t>
            </a:fld>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851677420"/>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10</a:t>
            </a:fld>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4252864966"/>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11</a:t>
            </a:fld>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851677420"/>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12</a:t>
            </a:fld>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85167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0E295D2-AE44-4374-A884-1A794EA1BC3F}" type="datetimeFigureOut">
              <a:rPr lang="en-US" smtClean="0"/>
              <a:pPr/>
              <a:t>12/17/14</a:t>
            </a:fld>
            <a:endParaRPr lang="en-US" dirty="0"/>
          </a:p>
        </p:txBody>
      </p:sp>
      <p:sp>
        <p:nvSpPr>
          <p:cNvPr id="8" name="Slide Number Placeholder 7"/>
          <p:cNvSpPr>
            <a:spLocks noGrp="1"/>
          </p:cNvSpPr>
          <p:nvPr>
            <p:ph type="sldNum" sz="quarter" idx="11"/>
          </p:nvPr>
        </p:nvSpPr>
        <p:spPr/>
        <p:txBody>
          <a:bodyPr/>
          <a:lstStyle/>
          <a:p>
            <a:fld id="{83563B19-5B2B-4AAC-A66D-8FF7C83E8865}"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295D2-AE44-4374-A884-1A794EA1BC3F}" type="datetimeFigureOut">
              <a:rPr lang="en-US" smtClean="0"/>
              <a:pPr/>
              <a:t>12/17/14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295D2-AE44-4374-A884-1A794EA1BC3F}" type="datetimeFigureOut">
              <a:rPr lang="en-US" smtClean="0"/>
              <a:pPr/>
              <a:t>12/17/14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0E295D2-AE44-4374-A884-1A794EA1BC3F}" type="datetimeFigureOut">
              <a:rPr lang="en-US" smtClean="0"/>
              <a:pPr/>
              <a:t>12/17/14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E295D2-AE44-4374-A884-1A794EA1BC3F}" type="datetimeFigureOut">
              <a:rPr lang="en-US" smtClean="0"/>
              <a:pPr/>
              <a:t>12/17/14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0E295D2-AE44-4374-A884-1A794EA1BC3F}" type="datetimeFigureOut">
              <a:rPr lang="en-US" smtClean="0"/>
              <a:pPr/>
              <a:t>12/17/14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0E295D2-AE44-4374-A884-1A794EA1BC3F}" type="datetimeFigureOut">
              <a:rPr lang="en-US" smtClean="0"/>
              <a:pPr/>
              <a:t>12/17/14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563B19-5B2B-4AAC-A66D-8FF7C83E8865}"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E295D2-AE44-4374-A884-1A794EA1BC3F}" type="datetimeFigureOut">
              <a:rPr lang="en-US" smtClean="0"/>
              <a:pPr/>
              <a:t>12/17/14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295D2-AE44-4374-A884-1A794EA1BC3F}" type="datetimeFigureOut">
              <a:rPr lang="en-US" smtClean="0"/>
              <a:pPr/>
              <a:t>12/17/14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295D2-AE44-4374-A884-1A794EA1BC3F}" type="datetimeFigureOut">
              <a:rPr lang="en-US" smtClean="0"/>
              <a:pPr/>
              <a:t>12/17/14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295D2-AE44-4374-A884-1A794EA1BC3F}" type="datetimeFigureOut">
              <a:rPr lang="en-US" smtClean="0"/>
              <a:pPr/>
              <a:t>12/17/14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0E295D2-AE44-4374-A884-1A794EA1BC3F}" type="datetimeFigureOut">
              <a:rPr lang="en-US" smtClean="0"/>
              <a:pPr/>
              <a:t>12/17/14</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3563B19-5B2B-4AAC-A66D-8FF7C83E8865}"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28.tiff"/><Relationship Id="rId5" Type="http://schemas.openxmlformats.org/officeDocument/2006/relationships/image" Target="../media/image29.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tiff"/><Relationship Id="rId5" Type="http://schemas.openxmlformats.org/officeDocument/2006/relationships/image" Target="../media/image36.tiff"/><Relationship Id="rId6" Type="http://schemas.openxmlformats.org/officeDocument/2006/relationships/image" Target="../media/image37.tiff"/><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jpeg"/><Relationship Id="rId5" Type="http://schemas.openxmlformats.org/officeDocument/2006/relationships/image" Target="../media/image10.tiff"/><Relationship Id="rId6"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tiff"/><Relationship Id="rId7" Type="http://schemas.openxmlformats.org/officeDocument/2006/relationships/image" Target="../media/image19.tiff"/><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0.tiff"/><Relationship Id="rId4" Type="http://schemas.openxmlformats.org/officeDocument/2006/relationships/image" Target="../media/image21.png"/><Relationship Id="rId5" Type="http://schemas.openxmlformats.org/officeDocument/2006/relationships/image" Target="../media/image22.tiff"/><Relationship Id="rId6" Type="http://schemas.openxmlformats.org/officeDocument/2006/relationships/image" Target="../media/image23.png"/><Relationship Id="rId7" Type="http://schemas.openxmlformats.org/officeDocument/2006/relationships/image" Target="../media/image24.tiff"/><Relationship Id="rId8" Type="http://schemas.openxmlformats.org/officeDocument/2006/relationships/image" Target="../media/image25.jpeg"/><Relationship Id="rId9" Type="http://schemas.openxmlformats.org/officeDocument/2006/relationships/image" Target="../media/image26.jpeg"/><Relationship Id="rId10" Type="http://schemas.openxmlformats.org/officeDocument/2006/relationships/image" Target="../media/image27.tiff"/><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65" y="2209799"/>
            <a:ext cx="8477865" cy="2895601"/>
          </a:xfrm>
        </p:spPr>
        <p:txBody>
          <a:bodyPr/>
          <a:lstStyle/>
          <a:p>
            <a:pPr algn="r"/>
            <a:r>
              <a:rPr lang="en-US" sz="7200" dirty="0" smtClean="0">
                <a:latin typeface="Bauhaus 93" pitchFamily="82" charset="0"/>
              </a:rPr>
              <a:t/>
            </a:r>
            <a:br>
              <a:rPr lang="en-US" sz="7200" dirty="0" smtClean="0">
                <a:latin typeface="Bauhaus 93" pitchFamily="82" charset="0"/>
              </a:rPr>
            </a:br>
            <a:r>
              <a:rPr lang="en-US" sz="6000" dirty="0" smtClean="0">
                <a:latin typeface="Bodoni SvtyTwo ITC TT-Bold"/>
                <a:cs typeface="Bodoni SvtyTwo ITC TT-Bold"/>
              </a:rPr>
              <a:t>Cynthia Mitchell</a:t>
            </a:r>
            <a:br>
              <a:rPr lang="en-US" sz="6000" dirty="0" smtClean="0">
                <a:latin typeface="Bodoni SvtyTwo ITC TT-Bold"/>
                <a:cs typeface="Bodoni SvtyTwo ITC TT-Bold"/>
              </a:rPr>
            </a:br>
            <a:r>
              <a:rPr lang="en-US" sz="6000" dirty="0" smtClean="0">
                <a:latin typeface="Bodoni SvtyTwo ITC TT-Bold"/>
                <a:cs typeface="Bodoni SvtyTwo ITC TT-Bold"/>
              </a:rPr>
              <a:t>CEO</a:t>
            </a:r>
            <a:br>
              <a:rPr lang="en-US" sz="6000" dirty="0" smtClean="0">
                <a:latin typeface="Bodoni SvtyTwo ITC TT-Bold"/>
                <a:cs typeface="Bodoni SvtyTwo ITC TT-Bold"/>
              </a:rPr>
            </a:br>
            <a:r>
              <a:rPr lang="en-US" sz="6000" dirty="0" smtClean="0">
                <a:latin typeface="Bodoni SvtyTwo ITC TT-Bold"/>
                <a:cs typeface="Bodoni SvtyTwo ITC TT-Bold"/>
              </a:rPr>
              <a:t>West Digital Boulevard</a:t>
            </a:r>
            <a:br>
              <a:rPr lang="en-US" sz="6000" dirty="0" smtClean="0">
                <a:latin typeface="Bodoni SvtyTwo ITC TT-Bold"/>
                <a:cs typeface="Bodoni SvtyTwo ITC TT-Bold"/>
              </a:rPr>
            </a:br>
            <a:endParaRPr lang="en-US" sz="6000" dirty="0">
              <a:latin typeface="Bodoni SvtyTwo ITC TT-Bold"/>
              <a:cs typeface="Bodoni SvtyTwo ITC TT-Bold"/>
            </a:endParaRPr>
          </a:p>
        </p:txBody>
      </p:sp>
      <p:pic>
        <p:nvPicPr>
          <p:cNvPr id="3" name="Picture 2" descr="WDB with Logo Gray5 350x350.png"/>
          <p:cNvPicPr>
            <a:picLocks noChangeAspect="1"/>
          </p:cNvPicPr>
          <p:nvPr/>
        </p:nvPicPr>
        <p:blipFill>
          <a:blip r:embed="rId2"/>
          <a:stretch>
            <a:fillRect/>
          </a:stretch>
        </p:blipFill>
        <p:spPr>
          <a:xfrm>
            <a:off x="6477000" y="4953000"/>
            <a:ext cx="1905000" cy="1905000"/>
          </a:xfrm>
          <a:prstGeom prst="rect">
            <a:avLst/>
          </a:prstGeom>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884260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dirty="0" smtClean="0">
                <a:latin typeface="Bodoni SvtyTwo ITC TT-Book"/>
                <a:cs typeface="Bodoni SvtyTwo ITC TT-Book"/>
              </a:rPr>
              <a:t>College</a:t>
            </a:r>
            <a:endParaRPr lang="en-US" dirty="0">
              <a:latin typeface="Bodoni SvtyTwo ITC TT-Book"/>
              <a:cs typeface="Bodoni SvtyTwo ITC TT-Book"/>
            </a:endParaRPr>
          </a:p>
        </p:txBody>
      </p:sp>
      <p:sp>
        <p:nvSpPr>
          <p:cNvPr id="3" name="Content Placeholder 2"/>
          <p:cNvSpPr>
            <a:spLocks noGrp="1"/>
          </p:cNvSpPr>
          <p:nvPr>
            <p:ph idx="1"/>
          </p:nvPr>
        </p:nvSpPr>
        <p:spPr>
          <a:xfrm>
            <a:off x="457200" y="1600200"/>
            <a:ext cx="8229600" cy="3399753"/>
          </a:xfrm>
        </p:spPr>
        <p:txBody>
          <a:bodyPr/>
          <a:lstStyle/>
          <a:p>
            <a:pPr>
              <a:buNone/>
            </a:pPr>
            <a:r>
              <a:rPr lang="en-US" dirty="0" smtClean="0">
                <a:latin typeface="Bodoni SvtyTwo ITC TT-Book"/>
                <a:cs typeface="Bodoni SvtyTwo ITC TT-Book"/>
              </a:rPr>
              <a:t> Arizona State University, Tempe, Arizona</a:t>
            </a:r>
          </a:p>
          <a:p>
            <a:pPr marL="0" indent="0">
              <a:buNone/>
            </a:pPr>
            <a:endParaRPr lang="en-US" dirty="0"/>
          </a:p>
        </p:txBody>
      </p:sp>
      <p:sp>
        <p:nvSpPr>
          <p:cNvPr id="5" name="TextBox 4"/>
          <p:cNvSpPr txBox="1"/>
          <p:nvPr/>
        </p:nvSpPr>
        <p:spPr>
          <a:xfrm rot="1085667">
            <a:off x="6067311" y="5401665"/>
            <a:ext cx="274434" cy="369332"/>
          </a:xfrm>
          <a:prstGeom prst="rect">
            <a:avLst/>
          </a:prstGeom>
          <a:noFill/>
        </p:spPr>
        <p:txBody>
          <a:bodyPr wrap="none" rtlCol="0">
            <a:spAutoFit/>
          </a:bodyPr>
          <a:lstStyle/>
          <a:p>
            <a:r>
              <a:rPr lang="en-US" dirty="0" smtClean="0"/>
              <a:t>\</a:t>
            </a:r>
            <a:endParaRPr lang="en-US" dirty="0"/>
          </a:p>
        </p:txBody>
      </p:sp>
      <p:pic>
        <p:nvPicPr>
          <p:cNvPr id="10" name="Picture 9" descr="map.tiff"/>
          <p:cNvPicPr>
            <a:picLocks noChangeAspect="1"/>
          </p:cNvPicPr>
          <p:nvPr/>
        </p:nvPicPr>
        <p:blipFill>
          <a:blip r:embed="rId3"/>
          <a:stretch>
            <a:fillRect/>
          </a:stretch>
        </p:blipFill>
        <p:spPr>
          <a:xfrm>
            <a:off x="685800" y="2209800"/>
            <a:ext cx="5181600" cy="3602253"/>
          </a:xfrm>
          <a:prstGeom prst="rect">
            <a:avLst/>
          </a:prstGeom>
        </p:spPr>
      </p:pic>
      <p:cxnSp>
        <p:nvCxnSpPr>
          <p:cNvPr id="7" name="Straight Arrow Connector 6"/>
          <p:cNvCxnSpPr/>
          <p:nvPr/>
        </p:nvCxnSpPr>
        <p:spPr>
          <a:xfrm rot="10800000" flipV="1">
            <a:off x="1752600" y="4038600"/>
            <a:ext cx="3429000" cy="609600"/>
          </a:xfrm>
          <a:prstGeom prst="straightConnector1">
            <a:avLst/>
          </a:prstGeom>
          <a:ln w="60325" cap="flat" cmpd="sng" algn="ctr">
            <a:solidFill>
              <a:schemeClr val="accent2"/>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12" name="Picture 11" descr="arizona state university.tiff"/>
          <p:cNvPicPr>
            <a:picLocks noChangeAspect="1"/>
          </p:cNvPicPr>
          <p:nvPr/>
        </p:nvPicPr>
        <p:blipFill>
          <a:blip r:embed="rId4"/>
          <a:stretch>
            <a:fillRect/>
          </a:stretch>
        </p:blipFill>
        <p:spPr>
          <a:xfrm>
            <a:off x="304800" y="4953000"/>
            <a:ext cx="1892300" cy="1346200"/>
          </a:xfrm>
          <a:prstGeom prst="rect">
            <a:avLst/>
          </a:prstGeom>
        </p:spPr>
      </p:pic>
      <p:pic>
        <p:nvPicPr>
          <p:cNvPr id="13" name="Picture 12" descr="cornell, ithica New York.tiff"/>
          <p:cNvPicPr>
            <a:picLocks noChangeAspect="1"/>
          </p:cNvPicPr>
          <p:nvPr/>
        </p:nvPicPr>
        <p:blipFill>
          <a:blip r:embed="rId5"/>
          <a:stretch>
            <a:fillRect/>
          </a:stretch>
        </p:blipFill>
        <p:spPr>
          <a:xfrm>
            <a:off x="6477000" y="2222500"/>
            <a:ext cx="2044700" cy="2044700"/>
          </a:xfrm>
          <a:prstGeom prst="rect">
            <a:avLst/>
          </a:prstGeom>
        </p:spPr>
      </p:pic>
      <p:cxnSp>
        <p:nvCxnSpPr>
          <p:cNvPr id="14" name="Straight Arrow Connector 13"/>
          <p:cNvCxnSpPr/>
          <p:nvPr/>
        </p:nvCxnSpPr>
        <p:spPr>
          <a:xfrm flipV="1">
            <a:off x="1905000" y="3429000"/>
            <a:ext cx="3276600" cy="1219200"/>
          </a:xfrm>
          <a:prstGeom prst="straightConnector1">
            <a:avLst/>
          </a:prstGeom>
          <a:ln w="60325" cap="flat" cmpd="sng" algn="ctr">
            <a:solidFill>
              <a:schemeClr val="accent2"/>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629400" y="4267200"/>
            <a:ext cx="2057400" cy="646331"/>
          </a:xfrm>
          <a:prstGeom prst="rect">
            <a:avLst/>
          </a:prstGeom>
          <a:noFill/>
        </p:spPr>
        <p:txBody>
          <a:bodyPr wrap="square" rtlCol="0">
            <a:spAutoFit/>
          </a:bodyPr>
          <a:lstStyle/>
          <a:p>
            <a:r>
              <a:rPr lang="en-US" dirty="0" smtClean="0">
                <a:latin typeface="Bodoni SvtyTwo ITC TT-Book"/>
                <a:cs typeface="Bodoni SvtyTwo ITC TT-Book"/>
              </a:rPr>
              <a:t>Cornell University, </a:t>
            </a:r>
            <a:r>
              <a:rPr lang="en-US" dirty="0" err="1" smtClean="0">
                <a:latin typeface="Bodoni SvtyTwo ITC TT-Book"/>
                <a:cs typeface="Bodoni SvtyTwo ITC TT-Book"/>
              </a:rPr>
              <a:t>Ithica</a:t>
            </a:r>
            <a:r>
              <a:rPr lang="en-US" dirty="0" smtClean="0">
                <a:latin typeface="Bodoni SvtyTwo ITC TT-Book"/>
                <a:cs typeface="Bodoni SvtyTwo ITC TT-Book"/>
              </a:rPr>
              <a:t>, New York</a:t>
            </a:r>
            <a:endParaRPr lang="en-US" dirty="0">
              <a:latin typeface="Bodoni SvtyTwo ITC TT-Book"/>
              <a:cs typeface="Bodoni SvtyTwo ITC TT-Book"/>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301861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b="1" dirty="0" smtClean="0">
                <a:latin typeface="Bodoni SvtyTwo ITC TT-Book"/>
                <a:cs typeface="Bodoni SvtyTwo ITC TT-Book"/>
              </a:rPr>
              <a:t>Activities</a:t>
            </a:r>
            <a:r>
              <a:rPr lang="en-US" dirty="0" smtClean="0">
                <a:latin typeface="Bodoni SvtyTwo ITC TT-Book"/>
                <a:cs typeface="Bodoni SvtyTwo ITC TT-Book"/>
              </a:rPr>
              <a:t>/Athletics</a:t>
            </a:r>
            <a:endParaRPr lang="en-US" dirty="0">
              <a:latin typeface="Bodoni SvtyTwo ITC TT-Book"/>
              <a:cs typeface="Bodoni SvtyTwo ITC TT-Book"/>
            </a:endParaRPr>
          </a:p>
        </p:txBody>
      </p:sp>
      <p:sp>
        <p:nvSpPr>
          <p:cNvPr id="5" name="Text Placeholder 4"/>
          <p:cNvSpPr>
            <a:spLocks noGrp="1"/>
          </p:cNvSpPr>
          <p:nvPr>
            <p:ph type="body" sz="quarter" idx="3"/>
          </p:nvPr>
        </p:nvSpPr>
        <p:spPr>
          <a:xfrm>
            <a:off x="3657600" y="1600200"/>
            <a:ext cx="4041775" cy="609600"/>
          </a:xfrm>
        </p:spPr>
        <p:txBody>
          <a:bodyPr/>
          <a:lstStyle/>
          <a:p>
            <a:r>
              <a:rPr lang="en-US" b="1" dirty="0" smtClean="0">
                <a:latin typeface="Bodoni SvtyTwo ITC TT-Book"/>
                <a:cs typeface="Bodoni SvtyTwo ITC TT-Book"/>
              </a:rPr>
              <a:t>Jobs</a:t>
            </a:r>
            <a:endParaRPr lang="en-US" b="1" dirty="0">
              <a:latin typeface="Bodoni SvtyTwo ITC TT-Book"/>
              <a:cs typeface="Bodoni SvtyTwo ITC TT-Book"/>
            </a:endParaRPr>
          </a:p>
        </p:txBody>
      </p:sp>
      <p:sp>
        <p:nvSpPr>
          <p:cNvPr id="4" name="Content Placeholder 3"/>
          <p:cNvSpPr>
            <a:spLocks noGrp="1"/>
          </p:cNvSpPr>
          <p:nvPr>
            <p:ph sz="quarter" idx="13"/>
          </p:nvPr>
        </p:nvSpPr>
        <p:spPr>
          <a:xfrm>
            <a:off x="1143000" y="2639568"/>
            <a:ext cx="4419600" cy="3913632"/>
          </a:xfrm>
        </p:spPr>
        <p:txBody>
          <a:bodyPr/>
          <a:lstStyle/>
          <a:p>
            <a:r>
              <a:rPr lang="en-US" dirty="0" smtClean="0">
                <a:latin typeface="Bodoni SvtyTwo ITC TT-Book"/>
                <a:cs typeface="Bodoni SvtyTwo ITC TT-Book"/>
              </a:rPr>
              <a:t>Track Team</a:t>
            </a:r>
          </a:p>
          <a:p>
            <a:r>
              <a:rPr lang="en-US" dirty="0" smtClean="0">
                <a:latin typeface="Bodoni SvtyTwo ITC TT-Book"/>
                <a:cs typeface="Bodoni SvtyTwo ITC TT-Book"/>
              </a:rPr>
              <a:t>Wrestling Team Scorekeeper</a:t>
            </a:r>
          </a:p>
          <a:p>
            <a:r>
              <a:rPr lang="en-US" dirty="0" smtClean="0">
                <a:latin typeface="Bodoni SvtyTwo ITC TT-Book"/>
                <a:cs typeface="Bodoni SvtyTwo ITC TT-Book"/>
              </a:rPr>
              <a:t>Greek Life</a:t>
            </a:r>
          </a:p>
          <a:p>
            <a:pPr>
              <a:buNone/>
            </a:pPr>
            <a:endParaRPr lang="en-US" dirty="0"/>
          </a:p>
        </p:txBody>
      </p:sp>
      <p:sp>
        <p:nvSpPr>
          <p:cNvPr id="6" name="Content Placeholder 5"/>
          <p:cNvSpPr>
            <a:spLocks noGrp="1"/>
          </p:cNvSpPr>
          <p:nvPr>
            <p:ph sz="quarter" idx="14"/>
          </p:nvPr>
        </p:nvSpPr>
        <p:spPr>
          <a:xfrm>
            <a:off x="5334000" y="2640013"/>
            <a:ext cx="4041648" cy="3913187"/>
          </a:xfrm>
        </p:spPr>
        <p:txBody>
          <a:bodyPr/>
          <a:lstStyle/>
          <a:p>
            <a:r>
              <a:rPr lang="en-US" dirty="0" smtClean="0">
                <a:latin typeface="Bodoni SvtyTwo ITC TT-Book"/>
                <a:cs typeface="Bodoni SvtyTwo ITC TT-Book"/>
              </a:rPr>
              <a:t>Riding Instructor</a:t>
            </a:r>
          </a:p>
          <a:p>
            <a:r>
              <a:rPr lang="en-US" dirty="0" smtClean="0">
                <a:latin typeface="Bodoni SvtyTwo ITC TT-Book"/>
                <a:cs typeface="Bodoni SvtyTwo ITC TT-Book"/>
              </a:rPr>
              <a:t>Fashion Model</a:t>
            </a:r>
            <a:endParaRPr lang="en-US" dirty="0">
              <a:latin typeface="Bodoni SvtyTwo ITC TT-Book"/>
              <a:cs typeface="Bodoni SvtyTwo ITC TT-Book"/>
            </a:endParaRPr>
          </a:p>
        </p:txBody>
      </p:sp>
      <p:sp>
        <p:nvSpPr>
          <p:cNvPr id="8" name="Title 1"/>
          <p:cNvSpPr>
            <a:spLocks noGrp="1"/>
          </p:cNvSpPr>
          <p:nvPr>
            <p:ph type="title"/>
          </p:nvPr>
        </p:nvSpPr>
        <p:spPr>
          <a:xfrm>
            <a:off x="533400" y="1905000"/>
            <a:ext cx="8229600" cy="304800"/>
          </a:xfrm>
        </p:spPr>
        <p:txBody>
          <a:bodyPr/>
          <a:lstStyle/>
          <a:p>
            <a:r>
              <a:rPr lang="en-US" dirty="0" smtClean="0">
                <a:latin typeface="Bauhaus 93" pitchFamily="82" charset="0"/>
              </a:rPr>
              <a:t/>
            </a:r>
            <a:br>
              <a:rPr lang="en-US" dirty="0" smtClean="0">
                <a:latin typeface="Bauhaus 93" pitchFamily="82" charset="0"/>
              </a:rPr>
            </a:br>
            <a:r>
              <a:rPr lang="en-US" dirty="0" smtClean="0">
                <a:latin typeface="Bodoni SvtyTwo ITC TT-Book"/>
                <a:cs typeface="Bodoni SvtyTwo ITC TT-Book"/>
              </a:rPr>
              <a:t>College</a:t>
            </a:r>
            <a:r>
              <a:rPr lang="en-US" dirty="0" smtClean="0">
                <a:latin typeface="Bauhaus 93" pitchFamily="82" charset="0"/>
              </a:rPr>
              <a:t> </a:t>
            </a:r>
            <a:br>
              <a:rPr lang="en-US" dirty="0" smtClean="0">
                <a:latin typeface="Bauhaus 93" pitchFamily="82" charset="0"/>
              </a:rPr>
            </a:br>
            <a:endParaRPr lang="en-US" dirty="0">
              <a:latin typeface="Bodoni SvtyTwo ITC TT-Book"/>
              <a:cs typeface="Bodoni SvtyTwo ITC TT-Book"/>
            </a:endParaRPr>
          </a:p>
        </p:txBody>
      </p:sp>
      <p:sp>
        <p:nvSpPr>
          <p:cNvPr id="7" name="TextBox 6"/>
          <p:cNvSpPr txBox="1"/>
          <p:nvPr/>
        </p:nvSpPr>
        <p:spPr>
          <a:xfrm>
            <a:off x="3505200" y="5505272"/>
            <a:ext cx="5029200" cy="1200328"/>
          </a:xfrm>
          <a:prstGeom prst="rect">
            <a:avLst/>
          </a:prstGeom>
          <a:noFill/>
        </p:spPr>
        <p:txBody>
          <a:bodyPr wrap="square" rtlCol="0">
            <a:spAutoFit/>
          </a:bodyPr>
          <a:lstStyle/>
          <a:p>
            <a:r>
              <a:rPr lang="en-US" sz="2400" dirty="0" smtClean="0">
                <a:latin typeface="Bodoni SvtyTwo ITC TT-Book"/>
                <a:cs typeface="Bodoni SvtyTwo ITC TT-Book"/>
              </a:rPr>
              <a:t>“Self-education is, I firmly believe, the only kind of education there is.” </a:t>
            </a:r>
          </a:p>
          <a:p>
            <a:r>
              <a:rPr lang="en-US" sz="2400" dirty="0" smtClean="0">
                <a:latin typeface="Bodoni SvtyTwo ITC TT-Book"/>
                <a:cs typeface="Bodoni SvtyTwo ITC TT-Book"/>
              </a:rPr>
              <a:t>Isaac Asimov</a:t>
            </a:r>
            <a:endParaRPr lang="en-US" sz="2400" dirty="0">
              <a:latin typeface="Bodoni SvtyTwo ITC TT-Book"/>
              <a:cs typeface="Bodoni SvtyTwo ITC TT-Book"/>
            </a:endParaRPr>
          </a:p>
        </p:txBody>
      </p:sp>
      <p:pic>
        <p:nvPicPr>
          <p:cNvPr id="9" name="Picture 8" descr="Isaac Asimov.jpg"/>
          <p:cNvPicPr>
            <a:picLocks noChangeAspect="1"/>
          </p:cNvPicPr>
          <p:nvPr/>
        </p:nvPicPr>
        <p:blipFill>
          <a:blip r:embed="rId3"/>
          <a:stretch>
            <a:fillRect/>
          </a:stretch>
        </p:blipFill>
        <p:spPr>
          <a:xfrm>
            <a:off x="1219200" y="4038600"/>
            <a:ext cx="2264957" cy="2819400"/>
          </a:xfrm>
          <a:prstGeom prst="rect">
            <a:avLst/>
          </a:prstGeom>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4272455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267200" y="1600200"/>
            <a:ext cx="4041775" cy="609600"/>
          </a:xfrm>
        </p:spPr>
        <p:txBody>
          <a:bodyPr/>
          <a:lstStyle/>
          <a:p>
            <a:r>
              <a:rPr lang="en-US" b="1" dirty="0" smtClean="0">
                <a:latin typeface="Bodoni SvtyTwo ITC TT-Book"/>
                <a:cs typeface="Bodoni SvtyTwo ITC TT-Book"/>
              </a:rPr>
              <a:t>Least Favorite Classes</a:t>
            </a:r>
            <a:endParaRPr lang="en-US" b="1" dirty="0">
              <a:latin typeface="Bodoni SvtyTwo ITC TT-Book"/>
              <a:cs typeface="Bodoni SvtyTwo ITC TT-Book"/>
            </a:endParaRPr>
          </a:p>
        </p:txBody>
      </p:sp>
      <p:sp>
        <p:nvSpPr>
          <p:cNvPr id="4" name="Content Placeholder 3"/>
          <p:cNvSpPr>
            <a:spLocks noGrp="1"/>
          </p:cNvSpPr>
          <p:nvPr>
            <p:ph sz="quarter" idx="13"/>
          </p:nvPr>
        </p:nvSpPr>
        <p:spPr>
          <a:xfrm>
            <a:off x="1371600" y="2514600"/>
            <a:ext cx="4041648" cy="3913632"/>
          </a:xfrm>
        </p:spPr>
        <p:txBody>
          <a:bodyPr/>
          <a:lstStyle/>
          <a:p>
            <a:r>
              <a:rPr lang="en-US" dirty="0" smtClean="0">
                <a:latin typeface="Bodoni SvtyTwo ITC TT-Book"/>
                <a:cs typeface="Bodoni SvtyTwo ITC TT-Book"/>
              </a:rPr>
              <a:t>Engineering</a:t>
            </a:r>
          </a:p>
          <a:p>
            <a:r>
              <a:rPr lang="en-US" dirty="0" smtClean="0">
                <a:latin typeface="Bodoni SvtyTwo ITC TT-Book"/>
                <a:cs typeface="Bodoni SvtyTwo ITC TT-Book"/>
              </a:rPr>
              <a:t>Business</a:t>
            </a:r>
          </a:p>
          <a:p>
            <a:r>
              <a:rPr lang="en-US" dirty="0" smtClean="0">
                <a:latin typeface="Bodoni SvtyTwo ITC TT-Book"/>
                <a:cs typeface="Bodoni SvtyTwo ITC TT-Book"/>
              </a:rPr>
              <a:t>Art</a:t>
            </a:r>
          </a:p>
        </p:txBody>
      </p:sp>
      <p:sp>
        <p:nvSpPr>
          <p:cNvPr id="6" name="Content Placeholder 5"/>
          <p:cNvSpPr>
            <a:spLocks noGrp="1"/>
          </p:cNvSpPr>
          <p:nvPr>
            <p:ph sz="quarter" idx="14"/>
          </p:nvPr>
        </p:nvSpPr>
        <p:spPr>
          <a:xfrm>
            <a:off x="4672584" y="2590800"/>
            <a:ext cx="4041648" cy="3913187"/>
          </a:xfrm>
        </p:spPr>
        <p:txBody>
          <a:bodyPr/>
          <a:lstStyle/>
          <a:p>
            <a:r>
              <a:rPr lang="en-US" dirty="0" smtClean="0">
                <a:latin typeface="Bodoni SvtyTwo ITC TT-Book"/>
                <a:cs typeface="Bodoni SvtyTwo ITC TT-Book"/>
              </a:rPr>
              <a:t>Math</a:t>
            </a:r>
            <a:endParaRPr lang="en-US" dirty="0">
              <a:latin typeface="Bodoni SvtyTwo ITC TT-Book"/>
              <a:cs typeface="Bodoni SvtyTwo ITC TT-Book"/>
            </a:endParaRPr>
          </a:p>
        </p:txBody>
      </p:sp>
      <p:sp>
        <p:nvSpPr>
          <p:cNvPr id="8" name="Title 1"/>
          <p:cNvSpPr>
            <a:spLocks noGrp="1"/>
          </p:cNvSpPr>
          <p:nvPr>
            <p:ph type="title"/>
          </p:nvPr>
        </p:nvSpPr>
        <p:spPr>
          <a:xfrm>
            <a:off x="533400" y="381000"/>
            <a:ext cx="8229600" cy="1143000"/>
          </a:xfrm>
        </p:spPr>
        <p:txBody>
          <a:bodyPr/>
          <a:lstStyle/>
          <a:p>
            <a:r>
              <a:rPr lang="en-US" dirty="0" smtClean="0">
                <a:latin typeface="Bodoni SvtyTwo ITC TT-Book"/>
                <a:cs typeface="Bodoni SvtyTwo ITC TT-Book"/>
              </a:rPr>
              <a:t>College</a:t>
            </a:r>
            <a:r>
              <a:rPr lang="en-US" dirty="0" smtClean="0">
                <a:latin typeface="Bauhaus 93" pitchFamily="82" charset="0"/>
              </a:rPr>
              <a:t> </a:t>
            </a:r>
            <a:endParaRPr lang="en-US" dirty="0">
              <a:latin typeface="Bauhaus 93" pitchFamily="82" charset="0"/>
            </a:endParaRPr>
          </a:p>
        </p:txBody>
      </p:sp>
      <p:sp>
        <p:nvSpPr>
          <p:cNvPr id="9" name="Text Placeholder 4"/>
          <p:cNvSpPr txBox="1">
            <a:spLocks/>
          </p:cNvSpPr>
          <p:nvPr/>
        </p:nvSpPr>
        <p:spPr>
          <a:xfrm>
            <a:off x="609600" y="1600200"/>
            <a:ext cx="4041775" cy="6096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tx1">
                    <a:lumMod val="50000"/>
                    <a:lumOff val="50000"/>
                  </a:schemeClr>
                </a:solidFill>
                <a:effectLst/>
                <a:uLnTx/>
                <a:uFillTx/>
                <a:latin typeface="Bodoni SvtyTwo ITC TT-Book"/>
                <a:ea typeface="+mn-ea"/>
                <a:cs typeface="Bodoni SvtyTwo ITC TT-Book"/>
              </a:rPr>
              <a:t>Favorite Classes</a:t>
            </a:r>
            <a:endParaRPr kumimoji="0" lang="en-US" sz="2400" b="1" i="0" u="none" strike="noStrike" kern="1200" cap="none" spc="0" normalizeH="0" baseline="0" noProof="0" dirty="0">
              <a:ln>
                <a:noFill/>
              </a:ln>
              <a:solidFill>
                <a:schemeClr val="tx1">
                  <a:lumMod val="50000"/>
                  <a:lumOff val="50000"/>
                </a:schemeClr>
              </a:solidFill>
              <a:effectLst/>
              <a:uLnTx/>
              <a:uFillTx/>
              <a:latin typeface="Bodoni SvtyTwo ITC TT-Book"/>
              <a:ea typeface="+mn-ea"/>
              <a:cs typeface="Bodoni SvtyTwo ITC TT-Book"/>
            </a:endParaRPr>
          </a:p>
        </p:txBody>
      </p:sp>
      <p:sp>
        <p:nvSpPr>
          <p:cNvPr id="10" name="TextBox 9"/>
          <p:cNvSpPr txBox="1"/>
          <p:nvPr/>
        </p:nvSpPr>
        <p:spPr>
          <a:xfrm>
            <a:off x="381000" y="5791200"/>
            <a:ext cx="5638800" cy="830997"/>
          </a:xfrm>
          <a:prstGeom prst="rect">
            <a:avLst/>
          </a:prstGeom>
          <a:noFill/>
        </p:spPr>
        <p:txBody>
          <a:bodyPr wrap="square" rtlCol="0">
            <a:spAutoFit/>
          </a:bodyPr>
          <a:lstStyle/>
          <a:p>
            <a:pPr algn="r"/>
            <a:r>
              <a:rPr lang="en-US" sz="2400" dirty="0" smtClean="0">
                <a:latin typeface="Bodoni SvtyTwo ITC TT-Book"/>
                <a:cs typeface="Bodoni SvtyTwo ITC TT-Book"/>
              </a:rPr>
              <a:t>“All I have learned I have learned from books.”           Abraham Lincoln</a:t>
            </a:r>
            <a:endParaRPr lang="en-US" sz="2400" dirty="0">
              <a:latin typeface="Bodoni SvtyTwo ITC TT-Book"/>
              <a:cs typeface="Bodoni SvtyTwo ITC TT-Book"/>
            </a:endParaRPr>
          </a:p>
        </p:txBody>
      </p:sp>
      <p:pic>
        <p:nvPicPr>
          <p:cNvPr id="11" name="Picture 10" descr="abraham lincoln.jpeg"/>
          <p:cNvPicPr>
            <a:picLocks noChangeAspect="1"/>
          </p:cNvPicPr>
          <p:nvPr/>
        </p:nvPicPr>
        <p:blipFill>
          <a:blip r:embed="rId3"/>
          <a:stretch>
            <a:fillRect/>
          </a:stretch>
        </p:blipFill>
        <p:spPr>
          <a:xfrm>
            <a:off x="6172199" y="4038600"/>
            <a:ext cx="2144031" cy="2819400"/>
          </a:xfrm>
          <a:prstGeom prst="rect">
            <a:avLst/>
          </a:prstGeom>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210468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0412" y="1600200"/>
            <a:ext cx="4040188" cy="609600"/>
          </a:xfrm>
        </p:spPr>
        <p:txBody>
          <a:bodyPr/>
          <a:lstStyle/>
          <a:p>
            <a:r>
              <a:rPr lang="en-US" b="1" dirty="0" smtClean="0"/>
              <a:t>Fondest Memories</a:t>
            </a:r>
            <a:endParaRPr lang="en-US" b="1" dirty="0"/>
          </a:p>
        </p:txBody>
      </p:sp>
      <p:sp>
        <p:nvSpPr>
          <p:cNvPr id="5" name="Text Placeholder 4"/>
          <p:cNvSpPr>
            <a:spLocks noGrp="1"/>
          </p:cNvSpPr>
          <p:nvPr>
            <p:ph type="body" sz="quarter" idx="3"/>
          </p:nvPr>
        </p:nvSpPr>
        <p:spPr>
          <a:xfrm>
            <a:off x="4114800" y="1600200"/>
            <a:ext cx="4041775" cy="609600"/>
          </a:xfrm>
        </p:spPr>
        <p:txBody>
          <a:bodyPr>
            <a:normAutofit/>
          </a:bodyPr>
          <a:lstStyle/>
          <a:p>
            <a:r>
              <a:rPr lang="en-US" b="1" dirty="0" smtClean="0"/>
              <a:t>Obstacles </a:t>
            </a:r>
            <a:endParaRPr lang="en-US" b="1" dirty="0"/>
          </a:p>
        </p:txBody>
      </p:sp>
      <p:sp>
        <p:nvSpPr>
          <p:cNvPr id="4" name="Content Placeholder 3"/>
          <p:cNvSpPr>
            <a:spLocks noGrp="1"/>
          </p:cNvSpPr>
          <p:nvPr>
            <p:ph sz="quarter" idx="13"/>
          </p:nvPr>
        </p:nvSpPr>
        <p:spPr>
          <a:xfrm>
            <a:off x="1216152" y="2410968"/>
            <a:ext cx="4041648" cy="3913632"/>
          </a:xfrm>
        </p:spPr>
        <p:txBody>
          <a:bodyPr/>
          <a:lstStyle/>
          <a:p>
            <a:r>
              <a:rPr lang="en-US" dirty="0" smtClean="0"/>
              <a:t>College Life</a:t>
            </a:r>
          </a:p>
          <a:p>
            <a:r>
              <a:rPr lang="en-US" dirty="0" smtClean="0"/>
              <a:t>Independence</a:t>
            </a:r>
          </a:p>
          <a:p>
            <a:r>
              <a:rPr lang="en-US" dirty="0" smtClean="0"/>
              <a:t>Discovery</a:t>
            </a:r>
          </a:p>
          <a:p>
            <a:endParaRPr lang="en-US" dirty="0" smtClean="0"/>
          </a:p>
          <a:p>
            <a:endParaRPr lang="en-US" dirty="0"/>
          </a:p>
        </p:txBody>
      </p:sp>
      <p:sp>
        <p:nvSpPr>
          <p:cNvPr id="6" name="Content Placeholder 5"/>
          <p:cNvSpPr>
            <a:spLocks noGrp="1"/>
          </p:cNvSpPr>
          <p:nvPr>
            <p:ph sz="quarter" idx="14"/>
          </p:nvPr>
        </p:nvSpPr>
        <p:spPr>
          <a:xfrm>
            <a:off x="4672584" y="2411413"/>
            <a:ext cx="4041648" cy="3913187"/>
          </a:xfrm>
        </p:spPr>
        <p:txBody>
          <a:bodyPr/>
          <a:lstStyle/>
          <a:p>
            <a:r>
              <a:rPr lang="en-US" dirty="0" smtClean="0"/>
              <a:t>Finances</a:t>
            </a:r>
          </a:p>
          <a:p>
            <a:r>
              <a:rPr lang="en-US" dirty="0" smtClean="0"/>
              <a:t>No Mentor</a:t>
            </a:r>
          </a:p>
          <a:p>
            <a:r>
              <a:rPr lang="en-US" dirty="0" smtClean="0"/>
              <a:t>Distractions</a:t>
            </a:r>
          </a:p>
        </p:txBody>
      </p:sp>
      <p:sp>
        <p:nvSpPr>
          <p:cNvPr id="8" name="Title 1"/>
          <p:cNvSpPr>
            <a:spLocks noGrp="1"/>
          </p:cNvSpPr>
          <p:nvPr>
            <p:ph type="title"/>
          </p:nvPr>
        </p:nvSpPr>
        <p:spPr>
          <a:xfrm>
            <a:off x="533400" y="381000"/>
            <a:ext cx="8229600" cy="1143000"/>
          </a:xfrm>
        </p:spPr>
        <p:txBody>
          <a:bodyPr/>
          <a:lstStyle/>
          <a:p>
            <a:r>
              <a:rPr lang="en-US" dirty="0" smtClean="0">
                <a:latin typeface="Bodoni SvtyTwo ITC TT-Book"/>
                <a:cs typeface="Bodoni SvtyTwo ITC TT-Book"/>
              </a:rPr>
              <a:t>College</a:t>
            </a:r>
            <a:endParaRPr lang="en-US" dirty="0">
              <a:latin typeface="Bodoni SvtyTwo ITC TT-Book"/>
              <a:cs typeface="Bodoni SvtyTwo ITC TT-Book"/>
            </a:endParaRPr>
          </a:p>
        </p:txBody>
      </p:sp>
      <p:sp>
        <p:nvSpPr>
          <p:cNvPr id="7" name="TextBox 6"/>
          <p:cNvSpPr txBox="1"/>
          <p:nvPr/>
        </p:nvSpPr>
        <p:spPr>
          <a:xfrm>
            <a:off x="3200400" y="5791200"/>
            <a:ext cx="4724400" cy="830997"/>
          </a:xfrm>
          <a:prstGeom prst="rect">
            <a:avLst/>
          </a:prstGeom>
          <a:noFill/>
        </p:spPr>
        <p:txBody>
          <a:bodyPr wrap="square" rtlCol="0">
            <a:spAutoFit/>
          </a:bodyPr>
          <a:lstStyle/>
          <a:p>
            <a:pPr algn="r"/>
            <a:r>
              <a:rPr lang="en-US" sz="2400" dirty="0" smtClean="0">
                <a:latin typeface="Bodoni SvtyTwo ITC TT-Book"/>
                <a:cs typeface="Bodoni SvtyTwo ITC TT-Book"/>
              </a:rPr>
              <a:t>“Education is the kindling of a flame, not the filling of a vessel.” Socrates</a:t>
            </a:r>
            <a:endParaRPr lang="en-US" sz="2400" dirty="0">
              <a:latin typeface="Bodoni SvtyTwo ITC TT-Book"/>
              <a:cs typeface="Bodoni SvtyTwo ITC TT-Book"/>
            </a:endParaRPr>
          </a:p>
        </p:txBody>
      </p:sp>
      <p:pic>
        <p:nvPicPr>
          <p:cNvPr id="9" name="Picture 8" descr="Socrates.jpg"/>
          <p:cNvPicPr>
            <a:picLocks noChangeAspect="1"/>
          </p:cNvPicPr>
          <p:nvPr/>
        </p:nvPicPr>
        <p:blipFill>
          <a:blip r:embed="rId3"/>
          <a:stretch>
            <a:fillRect/>
          </a:stretch>
        </p:blipFill>
        <p:spPr>
          <a:xfrm>
            <a:off x="1371600" y="4121658"/>
            <a:ext cx="2057400" cy="2736342"/>
          </a:xfrm>
          <a:prstGeom prst="rect">
            <a:avLst/>
          </a:prstGeom>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039759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itle 1"/>
          <p:cNvSpPr>
            <a:spLocks noGrp="1"/>
          </p:cNvSpPr>
          <p:nvPr>
            <p:ph type="title"/>
          </p:nvPr>
        </p:nvSpPr>
        <p:spPr>
          <a:xfrm>
            <a:off x="534789" y="0"/>
            <a:ext cx="8229600" cy="1219200"/>
          </a:xfrm>
        </p:spPr>
        <p:txBody>
          <a:bodyPr/>
          <a:lstStyle/>
          <a:p>
            <a:r>
              <a:rPr lang="en-US" dirty="0" smtClean="0">
                <a:latin typeface="Bodoni SvtyTwo ITC TT-Book"/>
                <a:cs typeface="Bodoni SvtyTwo ITC TT-Book"/>
              </a:rPr>
              <a:t>Career</a:t>
            </a:r>
            <a:endParaRPr lang="en-US" dirty="0">
              <a:latin typeface="Bodoni SvtyTwo ITC TT-Book"/>
              <a:cs typeface="Bodoni SvtyTwo ITC TT-Book"/>
            </a:endParaRPr>
          </a:p>
        </p:txBody>
      </p:sp>
      <p:sp>
        <p:nvSpPr>
          <p:cNvPr id="17" name="TextBox 16"/>
          <p:cNvSpPr txBox="1"/>
          <p:nvPr/>
        </p:nvSpPr>
        <p:spPr>
          <a:xfrm>
            <a:off x="685800" y="5997714"/>
            <a:ext cx="8991600" cy="646331"/>
          </a:xfrm>
          <a:prstGeom prst="rect">
            <a:avLst/>
          </a:prstGeom>
          <a:noFill/>
        </p:spPr>
        <p:txBody>
          <a:bodyPr wrap="square" rtlCol="0">
            <a:spAutoFit/>
          </a:bodyPr>
          <a:lstStyle/>
          <a:p>
            <a:r>
              <a:rPr lang="en-US" sz="3600" dirty="0" smtClean="0">
                <a:latin typeface="Bodoni SvtyTwo ITC TT-Book"/>
                <a:cs typeface="Bodoni SvtyTwo ITC TT-Book"/>
              </a:rPr>
              <a:t>Start with your passion and find your purpose</a:t>
            </a:r>
            <a:endParaRPr lang="en-US" sz="3600" dirty="0"/>
          </a:p>
        </p:txBody>
      </p:sp>
      <p:pic>
        <p:nvPicPr>
          <p:cNvPr id="21" name="Picture 20"/>
          <p:cNvPicPr>
            <a:picLocks noChangeAspect="1"/>
          </p:cNvPicPr>
          <p:nvPr/>
        </p:nvPicPr>
        <p:blipFill>
          <a:blip r:embed="rId2"/>
          <a:stretch>
            <a:fillRect/>
          </a:stretch>
        </p:blipFill>
        <p:spPr>
          <a:xfrm>
            <a:off x="4711126" y="1447800"/>
            <a:ext cx="3442274" cy="2743200"/>
          </a:xfrm>
          <a:prstGeom prst="rect">
            <a:avLst/>
          </a:prstGeom>
          <a:ln>
            <a:solidFill>
              <a:srgbClr val="000000"/>
            </a:solidFill>
          </a:ln>
        </p:spPr>
      </p:pic>
      <p:pic>
        <p:nvPicPr>
          <p:cNvPr id="22" name="Picture 21"/>
          <p:cNvPicPr>
            <a:picLocks noChangeAspect="1"/>
          </p:cNvPicPr>
          <p:nvPr/>
        </p:nvPicPr>
        <p:blipFill>
          <a:blip r:embed="rId3"/>
          <a:stretch>
            <a:fillRect/>
          </a:stretch>
        </p:blipFill>
        <p:spPr>
          <a:xfrm>
            <a:off x="914400" y="1447800"/>
            <a:ext cx="3642610" cy="2743200"/>
          </a:xfrm>
          <a:prstGeom prst="rect">
            <a:avLst/>
          </a:prstGeom>
          <a:ln>
            <a:solidFill>
              <a:srgbClr val="000000"/>
            </a:solidFill>
          </a:ln>
        </p:spPr>
      </p:pic>
      <p:pic>
        <p:nvPicPr>
          <p:cNvPr id="16" name="Picture 15" descr="centaur.tiff"/>
          <p:cNvPicPr>
            <a:picLocks noChangeAspect="1"/>
          </p:cNvPicPr>
          <p:nvPr/>
        </p:nvPicPr>
        <p:blipFill>
          <a:blip r:embed="rId4"/>
          <a:stretch>
            <a:fillRect/>
          </a:stretch>
        </p:blipFill>
        <p:spPr>
          <a:xfrm>
            <a:off x="5731441" y="4114800"/>
            <a:ext cx="1431359" cy="1920239"/>
          </a:xfrm>
          <a:prstGeom prst="rect">
            <a:avLst/>
          </a:prstGeom>
          <a:ln>
            <a:solidFill>
              <a:srgbClr val="000000"/>
            </a:solidFill>
          </a:ln>
        </p:spPr>
      </p:pic>
      <p:pic>
        <p:nvPicPr>
          <p:cNvPr id="15" name="Picture 14" descr="polo.tiff"/>
          <p:cNvPicPr>
            <a:picLocks noChangeAspect="1"/>
          </p:cNvPicPr>
          <p:nvPr/>
        </p:nvPicPr>
        <p:blipFill>
          <a:blip r:embed="rId5"/>
          <a:stretch>
            <a:fillRect/>
          </a:stretch>
        </p:blipFill>
        <p:spPr>
          <a:xfrm>
            <a:off x="3720085" y="4114800"/>
            <a:ext cx="1461515" cy="1920239"/>
          </a:xfrm>
          <a:prstGeom prst="rect">
            <a:avLst/>
          </a:prstGeom>
          <a:ln>
            <a:solidFill>
              <a:srgbClr val="000000"/>
            </a:solidFill>
          </a:ln>
        </p:spPr>
      </p:pic>
      <p:pic>
        <p:nvPicPr>
          <p:cNvPr id="14" name="Picture 13" descr="Equus Magazine.tiff"/>
          <p:cNvPicPr>
            <a:picLocks noChangeAspect="1"/>
          </p:cNvPicPr>
          <p:nvPr/>
        </p:nvPicPr>
        <p:blipFill>
          <a:blip r:embed="rId6"/>
          <a:stretch>
            <a:fillRect/>
          </a:stretch>
        </p:blipFill>
        <p:spPr>
          <a:xfrm>
            <a:off x="1663850" y="4114800"/>
            <a:ext cx="1460350" cy="1920239"/>
          </a:xfrm>
          <a:prstGeom prst="rect">
            <a:avLst/>
          </a:prstGeom>
          <a:ln>
            <a:solidFill>
              <a:srgbClr val="000000"/>
            </a:solidFill>
          </a:ln>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959328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doni SvtyTwo ITC TT-Book"/>
                <a:cs typeface="Bodoni SvtyTwo ITC TT-Book"/>
              </a:rPr>
              <a:t>Career</a:t>
            </a:r>
            <a:endParaRPr lang="en-US" dirty="0">
              <a:latin typeface="Bodoni SvtyTwo ITC TT-Book"/>
              <a:cs typeface="Bodoni SvtyTwo ITC TT-Book"/>
            </a:endParaRPr>
          </a:p>
        </p:txBody>
      </p:sp>
      <p:pic>
        <p:nvPicPr>
          <p:cNvPr id="4" name="Picture 3"/>
          <p:cNvPicPr>
            <a:picLocks noChangeAspect="1"/>
          </p:cNvPicPr>
          <p:nvPr/>
        </p:nvPicPr>
        <p:blipFill>
          <a:blip r:embed="rId2"/>
          <a:stretch>
            <a:fillRect/>
          </a:stretch>
        </p:blipFill>
        <p:spPr>
          <a:xfrm>
            <a:off x="0" y="1819208"/>
            <a:ext cx="9144000" cy="511499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5682901"/>
          </a:xfrm>
          <a:prstGeom prst="rect">
            <a:avLst/>
          </a:prstGeom>
        </p:spPr>
      </p:pic>
      <p:pic>
        <p:nvPicPr>
          <p:cNvPr id="7" name="Picture 6"/>
          <p:cNvPicPr>
            <a:picLocks noChangeAspect="1"/>
          </p:cNvPicPr>
          <p:nvPr/>
        </p:nvPicPr>
        <p:blipFill>
          <a:blip r:embed="rId3"/>
          <a:stretch>
            <a:fillRect/>
          </a:stretch>
        </p:blipFill>
        <p:spPr>
          <a:xfrm>
            <a:off x="0" y="5272461"/>
            <a:ext cx="9144000" cy="158553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609600"/>
          </a:xfrm>
        </p:spPr>
        <p:txBody>
          <a:bodyPr>
            <a:normAutofit/>
          </a:bodyPr>
          <a:lstStyle/>
          <a:p>
            <a:r>
              <a:rPr lang="en-US" dirty="0" smtClean="0">
                <a:latin typeface="Bodoni SvtyTwo ITC TT-Book"/>
                <a:cs typeface="Bodoni SvtyTwo ITC TT-Book"/>
              </a:rPr>
              <a:t>Challenges</a:t>
            </a:r>
            <a:endParaRPr lang="en-US" dirty="0">
              <a:latin typeface="Bodoni SvtyTwo ITC TT-Book"/>
              <a:cs typeface="Bodoni SvtyTwo ITC TT-Book"/>
            </a:endParaRPr>
          </a:p>
        </p:txBody>
      </p:sp>
      <p:sp>
        <p:nvSpPr>
          <p:cNvPr id="4" name="Content Placeholder 3"/>
          <p:cNvSpPr>
            <a:spLocks noGrp="1"/>
          </p:cNvSpPr>
          <p:nvPr>
            <p:ph sz="quarter" idx="13"/>
          </p:nvPr>
        </p:nvSpPr>
        <p:spPr>
          <a:xfrm>
            <a:off x="4800600" y="2563368"/>
            <a:ext cx="4041648" cy="3913632"/>
          </a:xfrm>
        </p:spPr>
        <p:txBody>
          <a:bodyPr/>
          <a:lstStyle/>
          <a:p>
            <a:r>
              <a:rPr lang="en-US" dirty="0" smtClean="0">
                <a:latin typeface="Bodoni SvtyTwo ITC TT-Book"/>
                <a:cs typeface="Bodoni SvtyTwo ITC TT-Book"/>
              </a:rPr>
              <a:t>Risk</a:t>
            </a:r>
          </a:p>
          <a:p>
            <a:r>
              <a:rPr lang="en-US" dirty="0" smtClean="0">
                <a:latin typeface="Bodoni SvtyTwo ITC TT-Book"/>
                <a:cs typeface="Bodoni SvtyTwo ITC TT-Book"/>
              </a:rPr>
              <a:t>Validation</a:t>
            </a:r>
          </a:p>
          <a:p>
            <a:r>
              <a:rPr lang="en-US" dirty="0" smtClean="0">
                <a:latin typeface="Bodoni SvtyTwo ITC TT-Book"/>
                <a:cs typeface="Bodoni SvtyTwo ITC TT-Book"/>
              </a:rPr>
              <a:t>Capital</a:t>
            </a:r>
            <a:r>
              <a:rPr lang="en-US" dirty="0" smtClean="0"/>
              <a:t>	</a:t>
            </a:r>
            <a:endParaRPr lang="en-US" dirty="0"/>
          </a:p>
        </p:txBody>
      </p:sp>
      <p:sp>
        <p:nvSpPr>
          <p:cNvPr id="12" name="Title 1"/>
          <p:cNvSpPr>
            <a:spLocks noGrp="1"/>
          </p:cNvSpPr>
          <p:nvPr>
            <p:ph type="title"/>
          </p:nvPr>
        </p:nvSpPr>
        <p:spPr>
          <a:xfrm>
            <a:off x="457200" y="152400"/>
            <a:ext cx="8229600" cy="1219200"/>
          </a:xfrm>
        </p:spPr>
        <p:txBody>
          <a:bodyPr/>
          <a:lstStyle/>
          <a:p>
            <a:r>
              <a:rPr lang="en-US" dirty="0" smtClean="0">
                <a:latin typeface="Bodoni SvtyTwo ITC TT-Book"/>
                <a:cs typeface="Bodoni SvtyTwo ITC TT-Book"/>
              </a:rPr>
              <a:t>Career</a:t>
            </a:r>
            <a:endParaRPr lang="en-US" dirty="0">
              <a:latin typeface="Bodoni SvtyTwo ITC TT-Book"/>
              <a:cs typeface="Bodoni SvtyTwo ITC TT-Book"/>
            </a:endParaRPr>
          </a:p>
        </p:txBody>
      </p:sp>
      <p:sp>
        <p:nvSpPr>
          <p:cNvPr id="7" name="TextBox 6"/>
          <p:cNvSpPr txBox="1"/>
          <p:nvPr/>
        </p:nvSpPr>
        <p:spPr>
          <a:xfrm>
            <a:off x="-457200" y="5257800"/>
            <a:ext cx="9144000" cy="1200328"/>
          </a:xfrm>
          <a:prstGeom prst="rect">
            <a:avLst/>
          </a:prstGeom>
          <a:noFill/>
        </p:spPr>
        <p:txBody>
          <a:bodyPr wrap="square" rtlCol="0">
            <a:spAutoFit/>
          </a:bodyPr>
          <a:lstStyle/>
          <a:p>
            <a:pPr algn="r"/>
            <a:r>
              <a:rPr lang="en-US" dirty="0" smtClean="0">
                <a:latin typeface="Bodoni SvtyTwo ITC TT-Book"/>
                <a:cs typeface="Bodoni SvtyTwo ITC TT-Book"/>
              </a:rPr>
              <a:t>“</a:t>
            </a:r>
            <a:r>
              <a:rPr lang="en-US" sz="2400" dirty="0" smtClean="0">
                <a:latin typeface="Bodoni SvtyTwo ITC TT-Book"/>
                <a:cs typeface="Bodoni SvtyTwo ITC TT-Book"/>
              </a:rPr>
              <a:t>Our bravest and best lessons are not learned through success, </a:t>
            </a:r>
          </a:p>
          <a:p>
            <a:pPr algn="r"/>
            <a:r>
              <a:rPr lang="en-US" sz="2400" dirty="0" smtClean="0">
                <a:latin typeface="Bodoni SvtyTwo ITC TT-Book"/>
                <a:cs typeface="Bodoni SvtyTwo ITC TT-Book"/>
              </a:rPr>
              <a:t>but through misadventure . . .” </a:t>
            </a:r>
          </a:p>
          <a:p>
            <a:pPr algn="r"/>
            <a:r>
              <a:rPr lang="en-US" sz="2400" dirty="0" smtClean="0">
                <a:latin typeface="Bodoni SvtyTwo ITC TT-Book"/>
                <a:cs typeface="Bodoni SvtyTwo ITC TT-Book"/>
              </a:rPr>
              <a:t>American Teacher, Writer, and Philosopher  Amos Bronson Alcott</a:t>
            </a:r>
            <a:endParaRPr lang="en-US" sz="2400" dirty="0">
              <a:latin typeface="Bodoni SvtyTwo ITC TT-Book"/>
              <a:cs typeface="Bodoni SvtyTwo ITC TT-Book"/>
            </a:endParaRPr>
          </a:p>
        </p:txBody>
      </p:sp>
      <p:pic>
        <p:nvPicPr>
          <p:cNvPr id="9" name="Picture 8" descr="start-ups.jpg"/>
          <p:cNvPicPr>
            <a:picLocks noChangeAspect="1"/>
          </p:cNvPicPr>
          <p:nvPr/>
        </p:nvPicPr>
        <p:blipFill>
          <a:blip r:embed="rId3"/>
          <a:stretch>
            <a:fillRect/>
          </a:stretch>
        </p:blipFill>
        <p:spPr>
          <a:xfrm>
            <a:off x="1143000" y="2641600"/>
            <a:ext cx="3289300" cy="2463800"/>
          </a:xfrm>
          <a:prstGeom prst="rect">
            <a:avLst/>
          </a:prstGeom>
          <a:ln>
            <a:solidFill>
              <a:srgbClr val="000000"/>
            </a:solidFill>
          </a:ln>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144766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098906883"/>
              </p:ext>
            </p:extLst>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457200" y="152400"/>
            <a:ext cx="8229600" cy="1219200"/>
          </a:xfrm>
        </p:spPr>
        <p:txBody>
          <a:bodyPr/>
          <a:lstStyle/>
          <a:p>
            <a:r>
              <a:rPr lang="en-US" dirty="0" smtClean="0">
                <a:latin typeface="Bodoni SvtyTwo ITC TT-Book"/>
                <a:cs typeface="Bodoni SvtyTwo ITC TT-Book"/>
              </a:rPr>
              <a:t>Current Role</a:t>
            </a:r>
            <a:endParaRPr lang="en-US" dirty="0">
              <a:latin typeface="Bodoni SvtyTwo ITC TT-Book"/>
              <a:cs typeface="Bodoni SvtyTwo ITC TT-Book"/>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764927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972375911"/>
              </p:ext>
            </p:extLst>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7" name="Title 1"/>
          <p:cNvSpPr>
            <a:spLocks noGrp="1"/>
          </p:cNvSpPr>
          <p:nvPr>
            <p:ph type="title"/>
          </p:nvPr>
        </p:nvSpPr>
        <p:spPr>
          <a:xfrm>
            <a:off x="457200" y="152400"/>
            <a:ext cx="8229600" cy="1219200"/>
          </a:xfrm>
        </p:spPr>
        <p:txBody>
          <a:bodyPr/>
          <a:lstStyle/>
          <a:p>
            <a:r>
              <a:rPr lang="en-US" dirty="0" smtClean="0">
                <a:latin typeface="Bodoni SvtyTwo ITC TT-Book"/>
                <a:cs typeface="Bodoni SvtyTwo ITC TT-Book"/>
              </a:rPr>
              <a:t>Career Compensation</a:t>
            </a:r>
            <a:endParaRPr lang="en-US" dirty="0">
              <a:latin typeface="Bodoni SvtyTwo ITC TT-Book"/>
              <a:cs typeface="Bodoni SvtyTwo ITC TT-Book"/>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4074895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latin typeface="Bodoni SvtyTwo ITC TT-Book"/>
                <a:cs typeface="Bodoni SvtyTwo ITC TT-Book"/>
              </a:rPr>
              <a:t>INTRODUCTION</a:t>
            </a:r>
            <a:endParaRPr lang="en-US" dirty="0">
              <a:latin typeface="Bodoni SvtyTwo ITC TT-Book"/>
              <a:cs typeface="Bodoni SvtyTwo ITC TT-Book"/>
            </a:endParaRPr>
          </a:p>
        </p:txBody>
      </p:sp>
      <p:sp>
        <p:nvSpPr>
          <p:cNvPr id="3" name="Content Placeholder 2"/>
          <p:cNvSpPr>
            <a:spLocks noGrp="1"/>
          </p:cNvSpPr>
          <p:nvPr>
            <p:ph idx="1"/>
          </p:nvPr>
        </p:nvSpPr>
        <p:spPr/>
        <p:txBody>
          <a:bodyPr/>
          <a:lstStyle/>
          <a:p>
            <a:r>
              <a:rPr lang="en-US" dirty="0" smtClean="0">
                <a:latin typeface="Bodoni SvtyTwo ITC TT-Book"/>
                <a:cs typeface="Bodoni SvtyTwo ITC TT-Book"/>
              </a:rPr>
              <a:t>My name is Cynthia Mitchell</a:t>
            </a:r>
          </a:p>
          <a:p>
            <a:r>
              <a:rPr lang="en-US" dirty="0" smtClean="0">
                <a:latin typeface="Bodoni SvtyTwo ITC TT-Book"/>
                <a:cs typeface="Bodoni SvtyTwo ITC TT-Book"/>
              </a:rPr>
              <a:t>I own a company called West Digital Boulevard</a:t>
            </a:r>
          </a:p>
          <a:p>
            <a:r>
              <a:rPr lang="en-US" dirty="0" smtClean="0">
                <a:latin typeface="Bodoni SvtyTwo ITC TT-Book"/>
                <a:cs typeface="Bodoni SvtyTwo ITC TT-Book"/>
              </a:rPr>
              <a:t>A start-up developing a mass market mobile app currently in stealth mode   </a:t>
            </a:r>
          </a:p>
          <a:p>
            <a:r>
              <a:rPr lang="en-US" dirty="0" smtClean="0">
                <a:latin typeface="Bodoni SvtyTwo ITC TT-Book"/>
                <a:cs typeface="Bodoni SvtyTwo ITC TT-Book"/>
              </a:rPr>
              <a:t>My role is CEO/Owner</a:t>
            </a:r>
          </a:p>
          <a:p>
            <a:r>
              <a:rPr lang="en-US" dirty="0" smtClean="0">
                <a:latin typeface="Bodoni SvtyTwo ITC TT-Book"/>
                <a:cs typeface="Bodoni SvtyTwo ITC TT-Book"/>
              </a:rPr>
              <a:t>In these early stages, I create the vision for the company and lead it toward launch and execution</a:t>
            </a:r>
            <a:endParaRPr lang="en-US" dirty="0">
              <a:latin typeface="Bodoni SvtyTwo ITC TT-Book"/>
              <a:cs typeface="Bodoni SvtyTwo ITC TT-Book"/>
            </a:endParaRPr>
          </a:p>
        </p:txBody>
      </p:sp>
      <p:pic>
        <p:nvPicPr>
          <p:cNvPr id="5" name="Picture 4" descr="WDB with Logo Gray5 350x350.png"/>
          <p:cNvPicPr>
            <a:picLocks noChangeAspect="1"/>
          </p:cNvPicPr>
          <p:nvPr/>
        </p:nvPicPr>
        <p:blipFill>
          <a:blip r:embed="rId2"/>
          <a:stretch>
            <a:fillRect/>
          </a:stretch>
        </p:blipFill>
        <p:spPr>
          <a:xfrm>
            <a:off x="6705600" y="4800600"/>
            <a:ext cx="1905000" cy="1905000"/>
          </a:xfrm>
          <a:prstGeom prst="rect">
            <a:avLst/>
          </a:prstGeom>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965783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dirty="0" smtClean="0">
                <a:latin typeface="Bodoni SvtyTwo ITC TT-Book"/>
                <a:cs typeface="Bodoni SvtyTwo ITC TT-Book"/>
              </a:rPr>
              <a:t>ACADEMIC EXERCISE</a:t>
            </a:r>
            <a:endParaRPr lang="en-US" dirty="0">
              <a:latin typeface="Bodoni SvtyTwo ITC TT-Book"/>
              <a:cs typeface="Bodoni SvtyTwo ITC TT-Book"/>
            </a:endParaRPr>
          </a:p>
        </p:txBody>
      </p:sp>
      <p:sp>
        <p:nvSpPr>
          <p:cNvPr id="3" name="Content Placeholder 2"/>
          <p:cNvSpPr>
            <a:spLocks noGrp="1"/>
          </p:cNvSpPr>
          <p:nvPr>
            <p:ph idx="1"/>
          </p:nvPr>
        </p:nvSpPr>
        <p:spPr/>
        <p:txBody>
          <a:bodyPr/>
          <a:lstStyle/>
          <a:p>
            <a:r>
              <a:rPr lang="en-US" dirty="0" smtClean="0"/>
              <a:t>We will now spend several minutes discussing the day’s academic module and how it is relevant in the ‘real world’</a:t>
            </a:r>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127016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latin typeface="Bodoni SvtyTwo ITC TT-Book"/>
                <a:cs typeface="Bodoni SvtyTwo ITC TT-Book"/>
              </a:rPr>
              <a:t>QUESTION AND ANSWER</a:t>
            </a:r>
            <a:endParaRPr lang="en-US" dirty="0">
              <a:latin typeface="Bodoni SvtyTwo ITC TT-Book"/>
              <a:cs typeface="Bodoni SvtyTwo ITC TT-Book"/>
            </a:endParaRPr>
          </a:p>
        </p:txBody>
      </p:sp>
      <p:pic>
        <p:nvPicPr>
          <p:cNvPr id="4098" name="Picture 2" descr="C:\Users\stephen.minix\AppData\Local\Microsoft\Windows\Temporary Internet Files\Content.IE5\H06GTAOS\MC900385446[1].jpg"/>
          <p:cNvPicPr>
            <a:picLocks noGrp="1" noChangeAspect="1" noChangeArrowheads="1"/>
          </p:cNvPicPr>
          <p:nvPr>
            <p:ph idx="1"/>
          </p:nvPr>
        </p:nvPicPr>
        <p:blipFill>
          <a:blip r:embed="rId2" cstate="print">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a:stretch>
            <a:fillRect/>
          </a:stretch>
        </p:blipFill>
        <p:spPr bwMode="auto">
          <a:xfrm>
            <a:off x="1403826" y="1600200"/>
            <a:ext cx="6336348" cy="4525963"/>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362185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latin typeface="Bodoni SvtyTwo ITC TT-Book"/>
                <a:cs typeface="Bodoni SvtyTwo ITC TT-Book"/>
              </a:rPr>
              <a:t>The Early Years</a:t>
            </a:r>
            <a:endParaRPr lang="en-US" dirty="0">
              <a:latin typeface="Bodoni SvtyTwo ITC TT-Book"/>
              <a:cs typeface="Bodoni SvtyTwo ITC TT-Book"/>
            </a:endParaRPr>
          </a:p>
        </p:txBody>
      </p:sp>
      <p:sp>
        <p:nvSpPr>
          <p:cNvPr id="9" name="Content Placeholder 2"/>
          <p:cNvSpPr txBox="1">
            <a:spLocks/>
          </p:cNvSpPr>
          <p:nvPr/>
        </p:nvSpPr>
        <p:spPr>
          <a:xfrm>
            <a:off x="457200" y="1295400"/>
            <a:ext cx="8229600" cy="8382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dirty="0" smtClean="0">
                <a:latin typeface="Bodoni SvtyTwo ITC TT-Book"/>
                <a:cs typeface="Bodoni SvtyTwo ITC TT-Book"/>
              </a:rPr>
              <a:t>I was born in Richmond, Virginia and raised just outside of Washington D.C. near Andrews Air Force Base.</a:t>
            </a:r>
          </a:p>
          <a:p>
            <a:pPr marL="0" indent="0">
              <a:buFont typeface="Arial" pitchFamily="34" charset="0"/>
              <a:buNone/>
            </a:pPr>
            <a:endParaRPr lang="en-US" dirty="0"/>
          </a:p>
        </p:txBody>
      </p:sp>
      <p:pic>
        <p:nvPicPr>
          <p:cNvPr id="10" name="Picture 9" descr="IMG_5352.JPG"/>
          <p:cNvPicPr>
            <a:picLocks noChangeAspect="1"/>
          </p:cNvPicPr>
          <p:nvPr/>
        </p:nvPicPr>
        <p:blipFill>
          <a:blip r:embed="rId3"/>
          <a:stretch>
            <a:fillRect/>
          </a:stretch>
        </p:blipFill>
        <p:spPr>
          <a:xfrm rot="5400000" flipV="1">
            <a:off x="152402" y="2667002"/>
            <a:ext cx="3657600" cy="2743196"/>
          </a:xfrm>
          <a:prstGeom prst="rect">
            <a:avLst/>
          </a:prstGeom>
          <a:ln>
            <a:solidFill>
              <a:srgbClr val="000000"/>
            </a:solidFill>
          </a:ln>
        </p:spPr>
      </p:pic>
      <p:pic>
        <p:nvPicPr>
          <p:cNvPr id="14" name="Picture 13" descr="CM:Father's Jacket.jpg"/>
          <p:cNvPicPr>
            <a:picLocks noChangeAspect="1"/>
          </p:cNvPicPr>
          <p:nvPr/>
        </p:nvPicPr>
        <p:blipFill>
          <a:blip r:embed="rId4"/>
          <a:stretch>
            <a:fillRect/>
          </a:stretch>
        </p:blipFill>
        <p:spPr>
          <a:xfrm>
            <a:off x="3733800" y="2209800"/>
            <a:ext cx="1752600" cy="3657600"/>
          </a:xfrm>
          <a:prstGeom prst="rect">
            <a:avLst/>
          </a:prstGeom>
          <a:ln>
            <a:solidFill>
              <a:srgbClr val="000000"/>
            </a:solidFill>
          </a:ln>
        </p:spPr>
      </p:pic>
      <p:pic>
        <p:nvPicPr>
          <p:cNvPr id="8" name="Picture 7" descr="cm 8 years old.JPG"/>
          <p:cNvPicPr>
            <a:picLocks noChangeAspect="1"/>
          </p:cNvPicPr>
          <p:nvPr/>
        </p:nvPicPr>
        <p:blipFill>
          <a:blip r:embed="rId5">
            <a:lum bright="15000" contrast="26000"/>
          </a:blip>
          <a:stretch>
            <a:fillRect/>
          </a:stretch>
        </p:blipFill>
        <p:spPr>
          <a:xfrm rot="5400000">
            <a:off x="5410200" y="2667000"/>
            <a:ext cx="3657600" cy="2743200"/>
          </a:xfrm>
          <a:prstGeom prst="rect">
            <a:avLst/>
          </a:prstGeom>
          <a:ln>
            <a:solidFill>
              <a:srgbClr val="000000"/>
            </a:solidFill>
          </a:ln>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091753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latin typeface="Bodoni SvtyTwo ITC TT-Book"/>
                <a:cs typeface="Bodoni SvtyTwo ITC TT-Book"/>
              </a:rPr>
              <a:t>More Early Years</a:t>
            </a:r>
            <a:endParaRPr lang="en-US" dirty="0">
              <a:latin typeface="Bodoni SvtyTwo ITC TT-Book"/>
              <a:cs typeface="Bodoni SvtyTwo ITC TT-Book"/>
            </a:endParaRPr>
          </a:p>
        </p:txBody>
      </p:sp>
      <p:sp>
        <p:nvSpPr>
          <p:cNvPr id="9" name="Content Placeholder 2"/>
          <p:cNvSpPr txBox="1">
            <a:spLocks/>
          </p:cNvSpPr>
          <p:nvPr/>
        </p:nvSpPr>
        <p:spPr>
          <a:xfrm>
            <a:off x="990600" y="1295400"/>
            <a:ext cx="7696200" cy="8382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3097" dirty="0" smtClean="0">
                <a:latin typeface="Bodoni SvtyTwo ITC TT-Book"/>
                <a:cs typeface="Bodoni SvtyTwo ITC TT-Book"/>
              </a:rPr>
              <a:t>My father was in the Air Force.  My mom worked at Swift and Company. My  brother and sister are 9 and 10 years older than me.</a:t>
            </a:r>
          </a:p>
          <a:p>
            <a:pPr marL="0" indent="0">
              <a:buFont typeface="Arial" pitchFamily="34" charset="0"/>
              <a:buNone/>
            </a:pPr>
            <a:endParaRPr lang="en-US" dirty="0"/>
          </a:p>
        </p:txBody>
      </p:sp>
      <p:sp>
        <p:nvSpPr>
          <p:cNvPr id="15" name="TextBox 14"/>
          <p:cNvSpPr txBox="1"/>
          <p:nvPr/>
        </p:nvSpPr>
        <p:spPr>
          <a:xfrm>
            <a:off x="1905000" y="5791200"/>
            <a:ext cx="2819400" cy="369332"/>
          </a:xfrm>
          <a:prstGeom prst="rect">
            <a:avLst/>
          </a:prstGeom>
          <a:noFill/>
        </p:spPr>
        <p:txBody>
          <a:bodyPr wrap="square" rtlCol="0">
            <a:spAutoFit/>
          </a:bodyPr>
          <a:lstStyle/>
          <a:p>
            <a:r>
              <a:rPr lang="en-US" dirty="0" smtClean="0"/>
              <a:t>My Father and Mother</a:t>
            </a:r>
            <a:endParaRPr lang="en-US" dirty="0"/>
          </a:p>
        </p:txBody>
      </p:sp>
      <p:sp>
        <p:nvSpPr>
          <p:cNvPr id="16" name="TextBox 15"/>
          <p:cNvSpPr txBox="1"/>
          <p:nvPr/>
        </p:nvSpPr>
        <p:spPr>
          <a:xfrm>
            <a:off x="5029200" y="5802868"/>
            <a:ext cx="2819400" cy="369332"/>
          </a:xfrm>
          <a:prstGeom prst="rect">
            <a:avLst/>
          </a:prstGeom>
          <a:noFill/>
        </p:spPr>
        <p:txBody>
          <a:bodyPr wrap="square" rtlCol="0">
            <a:spAutoFit/>
          </a:bodyPr>
          <a:lstStyle/>
          <a:p>
            <a:r>
              <a:rPr lang="en-US" dirty="0" smtClean="0"/>
              <a:t>My Brother and Sister</a:t>
            </a:r>
            <a:endParaRPr lang="en-US" dirty="0"/>
          </a:p>
        </p:txBody>
      </p:sp>
      <p:pic>
        <p:nvPicPr>
          <p:cNvPr id="8" name="Picture 7" descr="mom and dad midlife.JPG"/>
          <p:cNvPicPr>
            <a:picLocks noChangeAspect="1"/>
          </p:cNvPicPr>
          <p:nvPr/>
        </p:nvPicPr>
        <p:blipFill>
          <a:blip r:embed="rId2">
            <a:lum contrast="17000"/>
          </a:blip>
          <a:stretch>
            <a:fillRect/>
          </a:stretch>
        </p:blipFill>
        <p:spPr>
          <a:xfrm rot="5400000">
            <a:off x="1219200" y="2667000"/>
            <a:ext cx="3657600" cy="2743200"/>
          </a:xfrm>
          <a:prstGeom prst="rect">
            <a:avLst/>
          </a:prstGeom>
          <a:ln>
            <a:solidFill>
              <a:srgbClr val="000000"/>
            </a:solidFill>
          </a:ln>
        </p:spPr>
      </p:pic>
      <p:pic>
        <p:nvPicPr>
          <p:cNvPr id="10" name="Picture 9" descr="june:bill.young.JPG"/>
          <p:cNvPicPr>
            <a:picLocks noChangeAspect="1"/>
          </p:cNvPicPr>
          <p:nvPr/>
        </p:nvPicPr>
        <p:blipFill>
          <a:blip r:embed="rId3">
            <a:lum bright="12000" contrast="23000"/>
          </a:blip>
          <a:stretch>
            <a:fillRect/>
          </a:stretch>
        </p:blipFill>
        <p:spPr>
          <a:xfrm rot="5400000">
            <a:off x="4343400" y="2667000"/>
            <a:ext cx="3657600" cy="2743200"/>
          </a:xfrm>
          <a:prstGeom prst="rect">
            <a:avLst/>
          </a:prstGeom>
          <a:ln>
            <a:solidFill>
              <a:srgbClr val="000000"/>
            </a:solidFill>
          </a:ln>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654111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6"/>
            <a:ext cx="8229600" cy="1219200"/>
          </a:xfrm>
        </p:spPr>
        <p:txBody>
          <a:bodyPr/>
          <a:lstStyle/>
          <a:p>
            <a:r>
              <a:rPr lang="en-US" dirty="0" smtClean="0">
                <a:latin typeface="Bodoni SvtyTwo ITC TT-Book"/>
                <a:cs typeface="Bodoni SvtyTwo ITC TT-Book"/>
              </a:rPr>
              <a:t>  HIGH SCHOOL</a:t>
            </a:r>
            <a:endParaRPr lang="en-US" dirty="0">
              <a:latin typeface="Bodoni SvtyTwo ITC TT-Book"/>
              <a:cs typeface="Bodoni SvtyTwo ITC TT-Book"/>
            </a:endParaRPr>
          </a:p>
        </p:txBody>
      </p:sp>
      <p:sp>
        <p:nvSpPr>
          <p:cNvPr id="3" name="Content Placeholder 2"/>
          <p:cNvSpPr>
            <a:spLocks noGrp="1"/>
          </p:cNvSpPr>
          <p:nvPr>
            <p:ph idx="1"/>
          </p:nvPr>
        </p:nvSpPr>
        <p:spPr>
          <a:xfrm>
            <a:off x="457200" y="1600200"/>
            <a:ext cx="8229600" cy="3399753"/>
          </a:xfrm>
        </p:spPr>
        <p:txBody>
          <a:bodyPr/>
          <a:lstStyle/>
          <a:p>
            <a:pPr>
              <a:buNone/>
            </a:pPr>
            <a:r>
              <a:rPr lang="en-US" dirty="0" smtClean="0"/>
              <a:t>                       </a:t>
            </a:r>
            <a:r>
              <a:rPr lang="en-US" dirty="0" smtClean="0">
                <a:latin typeface="Bodoni SvtyTwo ITC TT-Book"/>
                <a:cs typeface="Bodoni SvtyTwo ITC TT-Book"/>
              </a:rPr>
              <a:t> </a:t>
            </a:r>
            <a:r>
              <a:rPr lang="en-US" dirty="0" err="1" smtClean="0">
                <a:latin typeface="Bodoni SvtyTwo ITC TT-Book"/>
                <a:cs typeface="Bodoni SvtyTwo ITC TT-Book"/>
              </a:rPr>
              <a:t>Surrattsville</a:t>
            </a:r>
            <a:r>
              <a:rPr lang="en-US" dirty="0" smtClean="0">
                <a:latin typeface="Bodoni SvtyTwo ITC TT-Book"/>
                <a:cs typeface="Bodoni SvtyTwo ITC TT-Book"/>
              </a:rPr>
              <a:t> High School, Clinton, Maryland</a:t>
            </a:r>
          </a:p>
          <a:p>
            <a:pPr marL="0" indent="0">
              <a:buNone/>
            </a:pPr>
            <a:endParaRPr lang="en-US" dirty="0"/>
          </a:p>
        </p:txBody>
      </p:sp>
      <p:sp>
        <p:nvSpPr>
          <p:cNvPr id="5" name="TextBox 4"/>
          <p:cNvSpPr txBox="1"/>
          <p:nvPr/>
        </p:nvSpPr>
        <p:spPr>
          <a:xfrm rot="1085667">
            <a:off x="6067311" y="5401665"/>
            <a:ext cx="274434" cy="369332"/>
          </a:xfrm>
          <a:prstGeom prst="rect">
            <a:avLst/>
          </a:prstGeom>
          <a:noFill/>
        </p:spPr>
        <p:txBody>
          <a:bodyPr wrap="none" rtlCol="0">
            <a:spAutoFit/>
          </a:bodyPr>
          <a:lstStyle/>
          <a:p>
            <a:r>
              <a:rPr lang="en-US" dirty="0" smtClean="0"/>
              <a:t>\</a:t>
            </a:r>
            <a:endParaRPr lang="en-US" dirty="0"/>
          </a:p>
        </p:txBody>
      </p:sp>
      <p:pic>
        <p:nvPicPr>
          <p:cNvPr id="7" name="Picture 6" descr="map.tiff"/>
          <p:cNvPicPr>
            <a:picLocks noChangeAspect="1"/>
          </p:cNvPicPr>
          <p:nvPr/>
        </p:nvPicPr>
        <p:blipFill>
          <a:blip r:embed="rId3"/>
          <a:stretch>
            <a:fillRect/>
          </a:stretch>
        </p:blipFill>
        <p:spPr>
          <a:xfrm>
            <a:off x="914400" y="2438400"/>
            <a:ext cx="5248656" cy="3658083"/>
          </a:xfrm>
          <a:prstGeom prst="rect">
            <a:avLst/>
          </a:prstGeom>
          <a:ln>
            <a:solidFill>
              <a:srgbClr val="000000"/>
            </a:solidFill>
          </a:ln>
        </p:spPr>
      </p:pic>
      <p:pic>
        <p:nvPicPr>
          <p:cNvPr id="9" name="Picture 8" descr="surrattsville picture.jpg"/>
          <p:cNvPicPr>
            <a:picLocks noChangeAspect="1"/>
          </p:cNvPicPr>
          <p:nvPr/>
        </p:nvPicPr>
        <p:blipFill>
          <a:blip r:embed="rId4"/>
          <a:stretch>
            <a:fillRect/>
          </a:stretch>
        </p:blipFill>
        <p:spPr>
          <a:xfrm>
            <a:off x="5638800" y="4470400"/>
            <a:ext cx="2794000" cy="1854200"/>
          </a:xfrm>
          <a:prstGeom prst="rect">
            <a:avLst/>
          </a:prstGeom>
          <a:ln>
            <a:solidFill>
              <a:srgbClr val="000000"/>
            </a:solidFill>
          </a:ln>
        </p:spPr>
      </p:pic>
      <p:pic>
        <p:nvPicPr>
          <p:cNvPr id="11" name="Picture 10" descr="surrattsville emblem.tiff"/>
          <p:cNvPicPr>
            <a:picLocks noChangeAspect="1"/>
          </p:cNvPicPr>
          <p:nvPr/>
        </p:nvPicPr>
        <p:blipFill>
          <a:blip r:embed="rId5"/>
          <a:stretch>
            <a:fillRect/>
          </a:stretch>
        </p:blipFill>
        <p:spPr>
          <a:xfrm>
            <a:off x="762000" y="571500"/>
            <a:ext cx="1371600" cy="1485900"/>
          </a:xfrm>
          <a:prstGeom prst="rect">
            <a:avLst/>
          </a:prstGeom>
        </p:spPr>
      </p:pic>
      <p:cxnSp>
        <p:nvCxnSpPr>
          <p:cNvPr id="14" name="Straight Arrow Connector 13"/>
          <p:cNvCxnSpPr/>
          <p:nvPr/>
        </p:nvCxnSpPr>
        <p:spPr>
          <a:xfrm flipV="1">
            <a:off x="1371600" y="4267200"/>
            <a:ext cx="4114800" cy="457200"/>
          </a:xfrm>
          <a:prstGeom prst="straightConnector1">
            <a:avLst/>
          </a:prstGeom>
          <a:ln w="60325" cap="flat" cmpd="sng" algn="ctr">
            <a:solidFill>
              <a:schemeClr val="accent2"/>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10" name="Picture 9" descr="MARY SURRATT.jpg"/>
          <p:cNvPicPr>
            <a:picLocks noChangeAspect="1"/>
          </p:cNvPicPr>
          <p:nvPr/>
        </p:nvPicPr>
        <p:blipFill>
          <a:blip r:embed="rId6"/>
          <a:stretch>
            <a:fillRect/>
          </a:stretch>
        </p:blipFill>
        <p:spPr>
          <a:xfrm>
            <a:off x="6172200" y="2438400"/>
            <a:ext cx="1498600" cy="2032000"/>
          </a:xfrm>
          <a:prstGeom prst="rect">
            <a:avLst/>
          </a:prstGeom>
        </p:spPr>
      </p:pic>
      <p:sp>
        <p:nvSpPr>
          <p:cNvPr id="12" name="TextBox 11"/>
          <p:cNvSpPr txBox="1"/>
          <p:nvPr/>
        </p:nvSpPr>
        <p:spPr>
          <a:xfrm>
            <a:off x="7620000" y="2514600"/>
            <a:ext cx="1295400" cy="646331"/>
          </a:xfrm>
          <a:prstGeom prst="rect">
            <a:avLst/>
          </a:prstGeom>
          <a:noFill/>
        </p:spPr>
        <p:txBody>
          <a:bodyPr wrap="square" rtlCol="0">
            <a:spAutoFit/>
          </a:bodyPr>
          <a:lstStyle/>
          <a:p>
            <a:r>
              <a:rPr lang="en-US" dirty="0" smtClean="0">
                <a:latin typeface="Bodoni SvtyTwo ITC TT-Book"/>
                <a:cs typeface="Bodoni SvtyTwo ITC TT-Book"/>
              </a:rPr>
              <a:t>MARY SURRATT</a:t>
            </a:r>
            <a:endParaRPr lang="en-US" dirty="0">
              <a:latin typeface="Bodoni SvtyTwo ITC TT-Book"/>
              <a:cs typeface="Bodoni SvtyTwo ITC TT-Book"/>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674165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1905000"/>
            <a:ext cx="4114800" cy="3581401"/>
          </a:xfrm>
        </p:spPr>
        <p:txBody>
          <a:bodyPr>
            <a:normAutofit/>
          </a:bodyPr>
          <a:lstStyle/>
          <a:p>
            <a:pPr>
              <a:buNone/>
            </a:pPr>
            <a:r>
              <a:rPr lang="en-US" dirty="0" smtClean="0"/>
              <a:t>  </a:t>
            </a:r>
            <a:r>
              <a:rPr lang="en-US" dirty="0" smtClean="0">
                <a:latin typeface="Bodoni SvtyTwo ITC TT-Book"/>
                <a:cs typeface="Bodoni SvtyTwo ITC TT-Book"/>
              </a:rPr>
              <a:t>   I enjoyed high school but truthfully, I was a little bored and couldn’t wait to get to college and </a:t>
            </a:r>
            <a:r>
              <a:rPr lang="en-US" dirty="0" smtClean="0">
                <a:latin typeface="Bodoni SvtyTwo ITC TT-Book"/>
                <a:cs typeface="Bodoni SvtyTwo ITC TT-Book"/>
              </a:rPr>
              <a:t>career</a:t>
            </a:r>
          </a:p>
          <a:p>
            <a:pPr>
              <a:buNone/>
            </a:pPr>
            <a:endParaRPr lang="en-US" dirty="0" smtClean="0">
              <a:latin typeface="Bodoni SvtyTwo ITC TT-Book"/>
              <a:cs typeface="Bodoni SvtyTwo ITC TT-Book"/>
            </a:endParaRPr>
          </a:p>
          <a:p>
            <a:pPr>
              <a:buNone/>
            </a:pPr>
            <a:endParaRPr lang="en-US" dirty="0" smtClean="0">
              <a:latin typeface="Bodoni SvtyTwo ITC TT-Book"/>
              <a:cs typeface="Bodoni SvtyTwo ITC TT-Book"/>
            </a:endParaRPr>
          </a:p>
          <a:p>
            <a:pPr>
              <a:buNone/>
            </a:pPr>
            <a:endParaRPr lang="en-US" dirty="0" smtClean="0"/>
          </a:p>
          <a:p>
            <a:pPr>
              <a:buNone/>
            </a:pPr>
            <a:r>
              <a:rPr lang="en-US" dirty="0" smtClean="0"/>
              <a:t>   </a:t>
            </a:r>
          </a:p>
          <a:p>
            <a:pPr marL="0" indent="0">
              <a:buNone/>
            </a:pPr>
            <a:endParaRPr lang="en-US" dirty="0"/>
          </a:p>
        </p:txBody>
      </p:sp>
      <p:sp>
        <p:nvSpPr>
          <p:cNvPr id="12" name="Title 1"/>
          <p:cNvSpPr>
            <a:spLocks noGrp="1"/>
          </p:cNvSpPr>
          <p:nvPr>
            <p:ph type="title"/>
          </p:nvPr>
        </p:nvSpPr>
        <p:spPr>
          <a:xfrm>
            <a:off x="457200" y="228600"/>
            <a:ext cx="8229600" cy="1219200"/>
          </a:xfrm>
        </p:spPr>
        <p:txBody>
          <a:bodyPr/>
          <a:lstStyle/>
          <a:p>
            <a:r>
              <a:rPr lang="en-US" dirty="0" smtClean="0">
                <a:latin typeface="Bodoni SvtyTwo ITC TT-Book"/>
                <a:cs typeface="Bodoni SvtyTwo ITC TT-Book"/>
              </a:rPr>
              <a:t>HIGH SCHOOL</a:t>
            </a:r>
            <a:endParaRPr lang="en-US" dirty="0">
              <a:latin typeface="Bodoni SvtyTwo ITC TT-Book"/>
              <a:cs typeface="Bodoni SvtyTwo ITC TT-Book"/>
            </a:endParaRPr>
          </a:p>
        </p:txBody>
      </p:sp>
      <p:pic>
        <p:nvPicPr>
          <p:cNvPr id="7" name="Picture 6" descr="cm HS grad.JPG"/>
          <p:cNvPicPr>
            <a:picLocks noChangeAspect="1"/>
          </p:cNvPicPr>
          <p:nvPr/>
        </p:nvPicPr>
        <p:blipFill>
          <a:blip r:embed="rId3"/>
          <a:stretch>
            <a:fillRect/>
          </a:stretch>
        </p:blipFill>
        <p:spPr>
          <a:xfrm rot="5400000">
            <a:off x="1143000" y="2362200"/>
            <a:ext cx="3657600" cy="2743200"/>
          </a:xfrm>
          <a:prstGeom prst="rect">
            <a:avLst/>
          </a:prstGeom>
          <a:ln>
            <a:solidFill>
              <a:schemeClr val="tx1"/>
            </a:solidFill>
          </a:ln>
        </p:spPr>
      </p:pic>
      <p:sp>
        <p:nvSpPr>
          <p:cNvPr id="6" name="TextBox 5"/>
          <p:cNvSpPr txBox="1"/>
          <p:nvPr/>
        </p:nvSpPr>
        <p:spPr>
          <a:xfrm>
            <a:off x="1219200" y="6019800"/>
            <a:ext cx="4724400" cy="769441"/>
          </a:xfrm>
          <a:prstGeom prst="rect">
            <a:avLst/>
          </a:prstGeom>
          <a:noFill/>
        </p:spPr>
        <p:txBody>
          <a:bodyPr wrap="square" rtlCol="0">
            <a:spAutoFit/>
          </a:bodyPr>
          <a:lstStyle/>
          <a:p>
            <a:pPr algn="r"/>
            <a:r>
              <a:rPr lang="en-US" sz="2400" dirty="0" smtClean="0">
                <a:latin typeface="Bodoni SvtyTwo ITC TT-Book"/>
                <a:cs typeface="Bodoni SvtyTwo ITC TT-Book"/>
              </a:rPr>
              <a:t>“Boredom comes from a boring mind” </a:t>
            </a:r>
          </a:p>
          <a:p>
            <a:pPr algn="r"/>
            <a:r>
              <a:rPr lang="en-US" sz="2000" dirty="0" smtClean="0">
                <a:latin typeface="Bodoni SvtyTwo ITC TT-Book"/>
                <a:cs typeface="Bodoni SvtyTwo ITC TT-Book"/>
              </a:rPr>
              <a:t>Metallica, The Band</a:t>
            </a:r>
            <a:endParaRPr lang="en-US" sz="2000" dirty="0">
              <a:latin typeface="Bodoni SvtyTwo ITC TT-Book"/>
              <a:cs typeface="Bodoni SvtyTwo ITC TT-Book"/>
            </a:endParaRPr>
          </a:p>
        </p:txBody>
      </p:sp>
      <p:pic>
        <p:nvPicPr>
          <p:cNvPr id="8" name="Picture 7" descr="METALICA BAND.jpg"/>
          <p:cNvPicPr>
            <a:picLocks noChangeAspect="1"/>
          </p:cNvPicPr>
          <p:nvPr/>
        </p:nvPicPr>
        <p:blipFill>
          <a:blip r:embed="rId4"/>
          <a:stretch>
            <a:fillRect/>
          </a:stretch>
        </p:blipFill>
        <p:spPr>
          <a:xfrm>
            <a:off x="6095999" y="5181600"/>
            <a:ext cx="2250201" cy="1676400"/>
          </a:xfrm>
          <a:prstGeom prst="rect">
            <a:avLst/>
          </a:prstGeom>
        </p:spPr>
      </p:pic>
      <p:sp>
        <p:nvSpPr>
          <p:cNvPr id="10" name="TextBox 9"/>
          <p:cNvSpPr txBox="1"/>
          <p:nvPr/>
        </p:nvSpPr>
        <p:spPr>
          <a:xfrm>
            <a:off x="4495800" y="3733800"/>
            <a:ext cx="3810000" cy="1200328"/>
          </a:xfrm>
          <a:prstGeom prst="rect">
            <a:avLst/>
          </a:prstGeom>
          <a:noFill/>
        </p:spPr>
        <p:txBody>
          <a:bodyPr wrap="square" rtlCol="0">
            <a:spAutoFit/>
          </a:bodyPr>
          <a:lstStyle/>
          <a:p>
            <a:r>
              <a:rPr lang="en-US" sz="2400" dirty="0" smtClean="0">
                <a:latin typeface="Bodoni SvtyTwo ITC TT-Book"/>
                <a:cs typeface="Bodoni SvtyTwo ITC TT-Book"/>
              </a:rPr>
              <a:t>Maybe I was beginning to wake-up to my own possibilities, my own inner resources .  .  .</a:t>
            </a:r>
            <a:endParaRPr lang="en-US" sz="2400" dirty="0">
              <a:latin typeface="Bodoni SvtyTwo ITC TT-Book"/>
              <a:cs typeface="Bodoni SvtyTwo ITC TT-Book"/>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956416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1812" y="1752600"/>
            <a:ext cx="4040188" cy="609600"/>
          </a:xfrm>
        </p:spPr>
        <p:txBody>
          <a:bodyPr/>
          <a:lstStyle/>
          <a:p>
            <a:r>
              <a:rPr lang="en-US" b="1" dirty="0" smtClean="0">
                <a:latin typeface="Bodoni SvtyTwo ITC TT-Book"/>
                <a:cs typeface="Bodoni SvtyTwo ITC TT-Book"/>
              </a:rPr>
              <a:t>Things I Liked</a:t>
            </a:r>
            <a:endParaRPr lang="en-US" b="1" dirty="0">
              <a:latin typeface="Bodoni SvtyTwo ITC TT-Book"/>
              <a:cs typeface="Bodoni SvtyTwo ITC TT-Book"/>
            </a:endParaRPr>
          </a:p>
        </p:txBody>
      </p:sp>
      <p:sp>
        <p:nvSpPr>
          <p:cNvPr id="5" name="Text Placeholder 4"/>
          <p:cNvSpPr>
            <a:spLocks noGrp="1"/>
          </p:cNvSpPr>
          <p:nvPr>
            <p:ph type="body" sz="quarter" idx="3"/>
          </p:nvPr>
        </p:nvSpPr>
        <p:spPr>
          <a:xfrm>
            <a:off x="4419600" y="1752600"/>
            <a:ext cx="4041775" cy="609600"/>
          </a:xfrm>
        </p:spPr>
        <p:txBody>
          <a:bodyPr/>
          <a:lstStyle/>
          <a:p>
            <a:r>
              <a:rPr lang="en-US" b="1" dirty="0" smtClean="0">
                <a:latin typeface="Bodoni SvtyTwo ITC TT-Book"/>
                <a:cs typeface="Bodoni SvtyTwo ITC TT-Book"/>
              </a:rPr>
              <a:t>Things I Did Not Like</a:t>
            </a:r>
            <a:endParaRPr lang="en-US" b="1" dirty="0">
              <a:latin typeface="Bodoni SvtyTwo ITC TT-Book"/>
              <a:cs typeface="Bodoni SvtyTwo ITC TT-Book"/>
            </a:endParaRPr>
          </a:p>
        </p:txBody>
      </p:sp>
      <p:sp>
        <p:nvSpPr>
          <p:cNvPr id="4" name="Content Placeholder 3"/>
          <p:cNvSpPr>
            <a:spLocks noGrp="1"/>
          </p:cNvSpPr>
          <p:nvPr>
            <p:ph sz="quarter" idx="13"/>
          </p:nvPr>
        </p:nvSpPr>
        <p:spPr>
          <a:xfrm>
            <a:off x="1216152" y="2715768"/>
            <a:ext cx="4041648" cy="3913632"/>
          </a:xfrm>
        </p:spPr>
        <p:txBody>
          <a:bodyPr/>
          <a:lstStyle/>
          <a:p>
            <a:r>
              <a:rPr lang="en-US" dirty="0" smtClean="0">
                <a:latin typeface="Bodoni SvtyTwo ITC TT-Book"/>
                <a:cs typeface="Bodoni SvtyTwo ITC TT-Book"/>
              </a:rPr>
              <a:t>Teachers</a:t>
            </a:r>
          </a:p>
          <a:p>
            <a:r>
              <a:rPr lang="en-US" dirty="0" smtClean="0">
                <a:latin typeface="Bodoni SvtyTwo ITC TT-Book"/>
                <a:cs typeface="Bodoni SvtyTwo ITC TT-Book"/>
              </a:rPr>
              <a:t>Friendships</a:t>
            </a:r>
          </a:p>
          <a:p>
            <a:r>
              <a:rPr lang="en-US" dirty="0" err="1" smtClean="0">
                <a:latin typeface="Bodoni SvtyTwo ITC TT-Book"/>
                <a:cs typeface="Bodoni SvtyTwo ITC TT-Book"/>
              </a:rPr>
              <a:t>Extracurriculars</a:t>
            </a:r>
            <a:endParaRPr lang="en-US" dirty="0" smtClean="0">
              <a:latin typeface="Bodoni SvtyTwo ITC TT-Book"/>
              <a:cs typeface="Bodoni SvtyTwo ITC TT-Book"/>
            </a:endParaRPr>
          </a:p>
        </p:txBody>
      </p:sp>
      <p:sp>
        <p:nvSpPr>
          <p:cNvPr id="6" name="Content Placeholder 5"/>
          <p:cNvSpPr>
            <a:spLocks noGrp="1"/>
          </p:cNvSpPr>
          <p:nvPr>
            <p:ph sz="quarter" idx="14"/>
          </p:nvPr>
        </p:nvSpPr>
        <p:spPr>
          <a:xfrm>
            <a:off x="4672584" y="2743200"/>
            <a:ext cx="4041648" cy="3913187"/>
          </a:xfrm>
        </p:spPr>
        <p:txBody>
          <a:bodyPr/>
          <a:lstStyle/>
          <a:p>
            <a:r>
              <a:rPr lang="en-US" dirty="0" smtClean="0">
                <a:latin typeface="Bodoni SvtyTwo ITC TT-Book"/>
                <a:cs typeface="Bodoni SvtyTwo ITC TT-Book"/>
              </a:rPr>
              <a:t>Cliques</a:t>
            </a:r>
          </a:p>
          <a:p>
            <a:r>
              <a:rPr lang="en-US" dirty="0" smtClean="0">
                <a:latin typeface="Bodoni SvtyTwo ITC TT-Book"/>
                <a:cs typeface="Bodoni SvtyTwo ITC TT-Book"/>
              </a:rPr>
              <a:t>Drugs</a:t>
            </a:r>
          </a:p>
          <a:p>
            <a:r>
              <a:rPr lang="en-US" dirty="0" smtClean="0">
                <a:latin typeface="Bodoni SvtyTwo ITC TT-Book"/>
                <a:cs typeface="Bodoni SvtyTwo ITC TT-Book"/>
              </a:rPr>
              <a:t>Bullying</a:t>
            </a:r>
          </a:p>
        </p:txBody>
      </p:sp>
      <p:sp>
        <p:nvSpPr>
          <p:cNvPr id="8" name="Title 1"/>
          <p:cNvSpPr>
            <a:spLocks noGrp="1"/>
          </p:cNvSpPr>
          <p:nvPr>
            <p:ph type="title"/>
          </p:nvPr>
        </p:nvSpPr>
        <p:spPr>
          <a:xfrm>
            <a:off x="457200" y="304800"/>
            <a:ext cx="8229600" cy="1219200"/>
          </a:xfrm>
        </p:spPr>
        <p:txBody>
          <a:bodyPr/>
          <a:lstStyle/>
          <a:p>
            <a:r>
              <a:rPr lang="en-US" dirty="0" smtClean="0">
                <a:latin typeface="Bodoni SvtyTwo ITC TT-Book"/>
                <a:cs typeface="Bodoni SvtyTwo ITC TT-Book"/>
              </a:rPr>
              <a:t>HIGH SCHOOL</a:t>
            </a:r>
            <a:endParaRPr lang="en-US" dirty="0">
              <a:latin typeface="Bodoni SvtyTwo ITC TT-Book"/>
              <a:cs typeface="Bodoni SvtyTwo ITC TT-Book"/>
            </a:endParaRPr>
          </a:p>
        </p:txBody>
      </p:sp>
      <p:pic>
        <p:nvPicPr>
          <p:cNvPr id="7" name="Picture 6" descr="surrattsville hs bumper sticker.jpg"/>
          <p:cNvPicPr>
            <a:picLocks noChangeAspect="1"/>
          </p:cNvPicPr>
          <p:nvPr/>
        </p:nvPicPr>
        <p:blipFill>
          <a:blip r:embed="rId3"/>
          <a:stretch>
            <a:fillRect/>
          </a:stretch>
        </p:blipFill>
        <p:spPr>
          <a:xfrm>
            <a:off x="0" y="5486400"/>
            <a:ext cx="9144000" cy="1371600"/>
          </a:xfrm>
          <a:prstGeom prst="rect">
            <a:avLst/>
          </a:prstGeom>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118577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b="1" dirty="0" smtClean="0">
                <a:latin typeface="Bodoni SvtyTwo ITC TT-Book"/>
                <a:cs typeface="Bodoni SvtyTwo ITC TT-Book"/>
              </a:rPr>
              <a:t>Activities/Athletics </a:t>
            </a:r>
            <a:endParaRPr lang="en-US" b="1" dirty="0">
              <a:latin typeface="Bodoni SvtyTwo ITC TT-Book"/>
              <a:cs typeface="Bodoni SvtyTwo ITC TT-Book"/>
            </a:endParaRPr>
          </a:p>
        </p:txBody>
      </p:sp>
      <p:sp>
        <p:nvSpPr>
          <p:cNvPr id="5" name="Text Placeholder 4"/>
          <p:cNvSpPr>
            <a:spLocks noGrp="1"/>
          </p:cNvSpPr>
          <p:nvPr>
            <p:ph type="body" sz="quarter" idx="3"/>
          </p:nvPr>
        </p:nvSpPr>
        <p:spPr>
          <a:xfrm>
            <a:off x="4648200" y="1600200"/>
            <a:ext cx="3127375" cy="609600"/>
          </a:xfrm>
        </p:spPr>
        <p:txBody>
          <a:bodyPr/>
          <a:lstStyle/>
          <a:p>
            <a:r>
              <a:rPr lang="en-US" dirty="0" smtClean="0">
                <a:latin typeface="Bodoni SvtyTwo ITC TT-Book"/>
                <a:cs typeface="Bodoni SvtyTwo ITC TT-Book"/>
              </a:rPr>
              <a:t>Jobs I </a:t>
            </a:r>
            <a:r>
              <a:rPr lang="en-US" b="1" dirty="0" smtClean="0">
                <a:latin typeface="Bodoni SvtyTwo ITC TT-Book"/>
                <a:cs typeface="Bodoni SvtyTwo ITC TT-Book"/>
              </a:rPr>
              <a:t>Worked</a:t>
            </a:r>
            <a:endParaRPr lang="en-US" dirty="0">
              <a:latin typeface="Bodoni SvtyTwo ITC TT-Book"/>
              <a:cs typeface="Bodoni SvtyTwo ITC TT-Book"/>
            </a:endParaRPr>
          </a:p>
        </p:txBody>
      </p:sp>
      <p:sp>
        <p:nvSpPr>
          <p:cNvPr id="4" name="Content Placeholder 3"/>
          <p:cNvSpPr>
            <a:spLocks noGrp="1"/>
          </p:cNvSpPr>
          <p:nvPr>
            <p:ph sz="quarter" idx="13"/>
          </p:nvPr>
        </p:nvSpPr>
        <p:spPr>
          <a:xfrm>
            <a:off x="1139952" y="2212848"/>
            <a:ext cx="4041648" cy="3913632"/>
          </a:xfrm>
        </p:spPr>
        <p:txBody>
          <a:bodyPr/>
          <a:lstStyle/>
          <a:p>
            <a:r>
              <a:rPr lang="en-US" dirty="0" smtClean="0">
                <a:latin typeface="Bodoni SvtyTwo ITC TT-Book"/>
                <a:cs typeface="Bodoni SvtyTwo ITC TT-Book"/>
              </a:rPr>
              <a:t>Student Government</a:t>
            </a:r>
          </a:p>
          <a:p>
            <a:r>
              <a:rPr lang="en-US" dirty="0" smtClean="0">
                <a:latin typeface="Bodoni SvtyTwo ITC TT-Book"/>
                <a:cs typeface="Bodoni SvtyTwo ITC TT-Book"/>
              </a:rPr>
              <a:t>Track Team</a:t>
            </a:r>
          </a:p>
          <a:p>
            <a:r>
              <a:rPr lang="en-US" dirty="0" smtClean="0">
                <a:latin typeface="Bodoni SvtyTwo ITC TT-Book"/>
                <a:cs typeface="Bodoni SvtyTwo ITC TT-Book"/>
              </a:rPr>
              <a:t>Newspaper/Yearbook</a:t>
            </a:r>
          </a:p>
          <a:p>
            <a:r>
              <a:rPr lang="en-US" dirty="0" smtClean="0">
                <a:latin typeface="Bodoni SvtyTwo ITC TT-Book"/>
                <a:cs typeface="Bodoni SvtyTwo ITC TT-Book"/>
              </a:rPr>
              <a:t>Pony Club/4H</a:t>
            </a:r>
          </a:p>
          <a:p>
            <a:pPr>
              <a:buNone/>
            </a:pPr>
            <a:endParaRPr lang="en-US" dirty="0"/>
          </a:p>
        </p:txBody>
      </p:sp>
      <p:sp>
        <p:nvSpPr>
          <p:cNvPr id="6" name="Content Placeholder 5"/>
          <p:cNvSpPr>
            <a:spLocks noGrp="1"/>
          </p:cNvSpPr>
          <p:nvPr>
            <p:ph sz="quarter" idx="14"/>
          </p:nvPr>
        </p:nvSpPr>
        <p:spPr>
          <a:xfrm>
            <a:off x="4873752" y="2362200"/>
            <a:ext cx="4041648" cy="3913187"/>
          </a:xfrm>
        </p:spPr>
        <p:txBody>
          <a:bodyPr/>
          <a:lstStyle/>
          <a:p>
            <a:r>
              <a:rPr lang="en-US" dirty="0" smtClean="0">
                <a:latin typeface="Bodoni SvtyTwo ITC TT-Book"/>
                <a:cs typeface="Bodoni SvtyTwo ITC TT-Book"/>
              </a:rPr>
              <a:t>Trained Racehorses</a:t>
            </a:r>
          </a:p>
          <a:p>
            <a:r>
              <a:rPr lang="en-US" dirty="0" smtClean="0">
                <a:latin typeface="Bodoni SvtyTwo ITC TT-Book"/>
                <a:cs typeface="Bodoni SvtyTwo ITC TT-Book"/>
              </a:rPr>
              <a:t>Managed Horse Farm</a:t>
            </a:r>
          </a:p>
          <a:p>
            <a:r>
              <a:rPr lang="en-US" dirty="0" smtClean="0">
                <a:latin typeface="Bodoni SvtyTwo ITC TT-Book"/>
                <a:cs typeface="Bodoni SvtyTwo ITC TT-Book"/>
              </a:rPr>
              <a:t>Fashion Model</a:t>
            </a:r>
            <a:endParaRPr lang="en-US" dirty="0">
              <a:latin typeface="Bodoni SvtyTwo ITC TT-Book"/>
              <a:cs typeface="Bodoni SvtyTwo ITC TT-Book"/>
            </a:endParaRPr>
          </a:p>
        </p:txBody>
      </p:sp>
      <p:sp>
        <p:nvSpPr>
          <p:cNvPr id="8" name="Title 1"/>
          <p:cNvSpPr>
            <a:spLocks noGrp="1"/>
          </p:cNvSpPr>
          <p:nvPr>
            <p:ph type="title"/>
          </p:nvPr>
        </p:nvSpPr>
        <p:spPr>
          <a:xfrm>
            <a:off x="457200" y="-4916"/>
            <a:ext cx="8229600" cy="1219200"/>
          </a:xfrm>
        </p:spPr>
        <p:txBody>
          <a:bodyPr/>
          <a:lstStyle/>
          <a:p>
            <a:r>
              <a:rPr lang="en-US" dirty="0" smtClean="0">
                <a:latin typeface="Bodoni SvtyTwo ITC TT-Book"/>
                <a:cs typeface="Bodoni SvtyTwo ITC TT-Book"/>
              </a:rPr>
              <a:t>HIGH SCHOOL</a:t>
            </a:r>
            <a:endParaRPr lang="en-US" dirty="0">
              <a:latin typeface="Bodoni SvtyTwo ITC TT-Book"/>
              <a:cs typeface="Bodoni SvtyTwo ITC TT-Book"/>
            </a:endParaRPr>
          </a:p>
        </p:txBody>
      </p:sp>
      <p:pic>
        <p:nvPicPr>
          <p:cNvPr id="7" name="Picture 6" descr="Racehorse.tiff"/>
          <p:cNvPicPr>
            <a:picLocks noChangeAspect="1"/>
          </p:cNvPicPr>
          <p:nvPr/>
        </p:nvPicPr>
        <p:blipFill>
          <a:blip r:embed="rId3">
            <a:lum bright="26000" contrast="23000"/>
          </a:blip>
          <a:stretch>
            <a:fillRect/>
          </a:stretch>
        </p:blipFill>
        <p:spPr>
          <a:xfrm>
            <a:off x="5257800" y="4114800"/>
            <a:ext cx="1900238" cy="2743200"/>
          </a:xfrm>
          <a:prstGeom prst="rect">
            <a:avLst/>
          </a:prstGeom>
        </p:spPr>
      </p:pic>
      <p:pic>
        <p:nvPicPr>
          <p:cNvPr id="9" name="Picture 8" descr="cm HS Model.JPG"/>
          <p:cNvPicPr>
            <a:picLocks noChangeAspect="1"/>
          </p:cNvPicPr>
          <p:nvPr/>
        </p:nvPicPr>
        <p:blipFill>
          <a:blip r:embed="rId4"/>
          <a:stretch>
            <a:fillRect/>
          </a:stretch>
        </p:blipFill>
        <p:spPr>
          <a:xfrm rot="5400000">
            <a:off x="1485900" y="4457700"/>
            <a:ext cx="2743200" cy="2057400"/>
          </a:xfrm>
          <a:prstGeom prst="rect">
            <a:avLst/>
          </a:prstGeom>
        </p:spPr>
      </p:pic>
      <p:pic>
        <p:nvPicPr>
          <p:cNvPr id="11" name="Picture 10" descr="cm hs yearbook cover.jpg"/>
          <p:cNvPicPr>
            <a:picLocks noChangeAspect="1"/>
          </p:cNvPicPr>
          <p:nvPr/>
        </p:nvPicPr>
        <p:blipFill>
          <a:blip r:embed="rId5"/>
          <a:stretch>
            <a:fillRect/>
          </a:stretch>
        </p:blipFill>
        <p:spPr>
          <a:xfrm>
            <a:off x="7114032" y="4103703"/>
            <a:ext cx="2029968" cy="2754297"/>
          </a:xfrm>
          <a:prstGeom prst="rect">
            <a:avLst/>
          </a:prstGeom>
        </p:spPr>
      </p:pic>
      <p:pic>
        <p:nvPicPr>
          <p:cNvPr id="12" name="Picture 11" descr="photo girl running with surrattsville uniform.tiff"/>
          <p:cNvPicPr>
            <a:picLocks noChangeAspect="1"/>
          </p:cNvPicPr>
          <p:nvPr/>
        </p:nvPicPr>
        <p:blipFill>
          <a:blip r:embed="rId6"/>
          <a:stretch>
            <a:fillRect/>
          </a:stretch>
        </p:blipFill>
        <p:spPr>
          <a:xfrm>
            <a:off x="0" y="4105577"/>
            <a:ext cx="1883664" cy="2752423"/>
          </a:xfrm>
          <a:prstGeom prst="rect">
            <a:avLst/>
          </a:prstGeom>
        </p:spPr>
      </p:pic>
      <p:pic>
        <p:nvPicPr>
          <p:cNvPr id="21" name="Picture 20" descr="girl outline at podium.tiff"/>
          <p:cNvPicPr>
            <a:picLocks noChangeAspect="1"/>
          </p:cNvPicPr>
          <p:nvPr/>
        </p:nvPicPr>
        <p:blipFill>
          <a:blip r:embed="rId7"/>
          <a:stretch>
            <a:fillRect/>
          </a:stretch>
        </p:blipFill>
        <p:spPr>
          <a:xfrm>
            <a:off x="3891798" y="4114800"/>
            <a:ext cx="1366002" cy="2743200"/>
          </a:xfrm>
          <a:prstGeom prst="rect">
            <a:avLst/>
          </a:prstGeom>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4124766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2" descr="drama symbol.tiff"/>
          <p:cNvPicPr>
            <a:picLocks noChangeAspect="1"/>
          </p:cNvPicPr>
          <p:nvPr/>
        </p:nvPicPr>
        <p:blipFill>
          <a:blip r:embed="rId3">
            <a:alphaModFix amt="8000"/>
          </a:blip>
          <a:stretch>
            <a:fillRect/>
          </a:stretch>
        </p:blipFill>
        <p:spPr>
          <a:xfrm>
            <a:off x="4800600" y="2425700"/>
            <a:ext cx="2882900" cy="2832100"/>
          </a:xfrm>
          <a:prstGeom prst="rect">
            <a:avLst/>
          </a:prstGeom>
        </p:spPr>
      </p:pic>
      <p:sp>
        <p:nvSpPr>
          <p:cNvPr id="3" name="Text Placeholder 2"/>
          <p:cNvSpPr>
            <a:spLocks noGrp="1"/>
          </p:cNvSpPr>
          <p:nvPr>
            <p:ph type="body" idx="1"/>
          </p:nvPr>
        </p:nvSpPr>
        <p:spPr/>
        <p:txBody>
          <a:bodyPr/>
          <a:lstStyle/>
          <a:p>
            <a:r>
              <a:rPr lang="en-US" b="1" dirty="0" smtClean="0">
                <a:latin typeface="Bodoni SvtyTwo ITC TT-Book"/>
                <a:cs typeface="Bodoni SvtyTwo ITC TT-Book"/>
              </a:rPr>
              <a:t>Fondest Memories</a:t>
            </a:r>
            <a:endParaRPr lang="en-US" b="1" dirty="0">
              <a:latin typeface="Bodoni SvtyTwo ITC TT-Book"/>
              <a:cs typeface="Bodoni SvtyTwo ITC TT-Book"/>
            </a:endParaRPr>
          </a:p>
        </p:txBody>
      </p:sp>
      <p:sp>
        <p:nvSpPr>
          <p:cNvPr id="5" name="Text Placeholder 4"/>
          <p:cNvSpPr>
            <a:spLocks noGrp="1"/>
          </p:cNvSpPr>
          <p:nvPr>
            <p:ph type="body" sz="quarter" idx="3"/>
          </p:nvPr>
        </p:nvSpPr>
        <p:spPr>
          <a:xfrm>
            <a:off x="4267200" y="1600200"/>
            <a:ext cx="4041775" cy="609600"/>
          </a:xfrm>
        </p:spPr>
        <p:txBody>
          <a:bodyPr>
            <a:normAutofit/>
          </a:bodyPr>
          <a:lstStyle/>
          <a:p>
            <a:r>
              <a:rPr lang="en-US" b="1" dirty="0" smtClean="0">
                <a:latin typeface="Bodoni SvtyTwo ITC TT-Book"/>
                <a:cs typeface="Bodoni SvtyTwo ITC TT-Book"/>
              </a:rPr>
              <a:t>Obstacles/Adversity</a:t>
            </a:r>
            <a:endParaRPr lang="en-US" b="1" dirty="0">
              <a:latin typeface="Bodoni SvtyTwo ITC TT-Book"/>
              <a:cs typeface="Bodoni SvtyTwo ITC TT-Book"/>
            </a:endParaRPr>
          </a:p>
        </p:txBody>
      </p:sp>
      <p:sp>
        <p:nvSpPr>
          <p:cNvPr id="4" name="Content Placeholder 3"/>
          <p:cNvSpPr>
            <a:spLocks noGrp="1"/>
          </p:cNvSpPr>
          <p:nvPr>
            <p:ph sz="quarter" idx="13"/>
          </p:nvPr>
        </p:nvSpPr>
        <p:spPr>
          <a:xfrm>
            <a:off x="1063752" y="2410968"/>
            <a:ext cx="4041648" cy="3913632"/>
          </a:xfrm>
        </p:spPr>
        <p:txBody>
          <a:bodyPr/>
          <a:lstStyle/>
          <a:p>
            <a:r>
              <a:rPr lang="en-US" dirty="0" smtClean="0"/>
              <a:t>Accomplishments</a:t>
            </a:r>
          </a:p>
          <a:p>
            <a:r>
              <a:rPr lang="en-US" dirty="0" smtClean="0"/>
              <a:t>Diversity</a:t>
            </a:r>
          </a:p>
          <a:p>
            <a:r>
              <a:rPr lang="en-US" dirty="0" smtClean="0"/>
              <a:t>Clarity</a:t>
            </a:r>
            <a:endParaRPr lang="en-US" dirty="0"/>
          </a:p>
        </p:txBody>
      </p:sp>
      <p:sp>
        <p:nvSpPr>
          <p:cNvPr id="6" name="Content Placeholder 5"/>
          <p:cNvSpPr>
            <a:spLocks noGrp="1"/>
          </p:cNvSpPr>
          <p:nvPr>
            <p:ph sz="quarter" idx="14"/>
          </p:nvPr>
        </p:nvSpPr>
        <p:spPr>
          <a:xfrm>
            <a:off x="4672584" y="2411413"/>
            <a:ext cx="4041648" cy="3913187"/>
          </a:xfrm>
        </p:spPr>
        <p:txBody>
          <a:bodyPr/>
          <a:lstStyle/>
          <a:p>
            <a:r>
              <a:rPr lang="en-US" dirty="0" smtClean="0"/>
              <a:t>Family Changes</a:t>
            </a:r>
          </a:p>
          <a:p>
            <a:r>
              <a:rPr lang="en-US" dirty="0" smtClean="0"/>
              <a:t>School Drama</a:t>
            </a:r>
          </a:p>
          <a:p>
            <a:endParaRPr lang="en-US" dirty="0"/>
          </a:p>
        </p:txBody>
      </p:sp>
      <p:sp>
        <p:nvSpPr>
          <p:cNvPr id="8" name="Title 1"/>
          <p:cNvSpPr>
            <a:spLocks noGrp="1"/>
          </p:cNvSpPr>
          <p:nvPr>
            <p:ph type="title"/>
          </p:nvPr>
        </p:nvSpPr>
        <p:spPr>
          <a:xfrm>
            <a:off x="457200" y="228600"/>
            <a:ext cx="8229600" cy="1219200"/>
          </a:xfrm>
        </p:spPr>
        <p:txBody>
          <a:bodyPr/>
          <a:lstStyle/>
          <a:p>
            <a:r>
              <a:rPr lang="en-US" dirty="0" smtClean="0">
                <a:latin typeface="Bodoni SvtyTwo ITC TT-Book"/>
                <a:cs typeface="Bodoni SvtyTwo ITC TT-Book"/>
              </a:rPr>
              <a:t>HIGH SCHOOL</a:t>
            </a:r>
            <a:endParaRPr lang="en-US" dirty="0">
              <a:latin typeface="Bodoni SvtyTwo ITC TT-Book"/>
              <a:cs typeface="Bodoni SvtyTwo ITC TT-Book"/>
            </a:endParaRPr>
          </a:p>
        </p:txBody>
      </p:sp>
      <p:pic>
        <p:nvPicPr>
          <p:cNvPr id="7" name="Picture 6" descr="surrattsville letter.png"/>
          <p:cNvPicPr>
            <a:picLocks noChangeAspect="1"/>
          </p:cNvPicPr>
          <p:nvPr/>
        </p:nvPicPr>
        <p:blipFill>
          <a:blip r:embed="rId4"/>
          <a:stretch>
            <a:fillRect/>
          </a:stretch>
        </p:blipFill>
        <p:spPr>
          <a:xfrm>
            <a:off x="381000" y="5791200"/>
            <a:ext cx="945931" cy="914400"/>
          </a:xfrm>
          <a:prstGeom prst="rect">
            <a:avLst/>
          </a:prstGeom>
        </p:spPr>
      </p:pic>
      <p:pic>
        <p:nvPicPr>
          <p:cNvPr id="9" name="Picture 8" descr="pony club emblem.tiff"/>
          <p:cNvPicPr>
            <a:picLocks noChangeAspect="1"/>
          </p:cNvPicPr>
          <p:nvPr/>
        </p:nvPicPr>
        <p:blipFill>
          <a:blip r:embed="rId5"/>
          <a:stretch>
            <a:fillRect/>
          </a:stretch>
        </p:blipFill>
        <p:spPr>
          <a:xfrm>
            <a:off x="1905000" y="5791200"/>
            <a:ext cx="947651" cy="914400"/>
          </a:xfrm>
          <a:prstGeom prst="rect">
            <a:avLst/>
          </a:prstGeom>
        </p:spPr>
      </p:pic>
      <p:pic>
        <p:nvPicPr>
          <p:cNvPr id="10" name="Picture 9"/>
          <p:cNvPicPr>
            <a:picLocks noChangeAspect="1"/>
          </p:cNvPicPr>
          <p:nvPr/>
        </p:nvPicPr>
        <p:blipFill>
          <a:blip r:embed="rId6"/>
          <a:stretch>
            <a:fillRect/>
          </a:stretch>
        </p:blipFill>
        <p:spPr>
          <a:xfrm>
            <a:off x="3390314" y="5791200"/>
            <a:ext cx="876886" cy="914400"/>
          </a:xfrm>
          <a:prstGeom prst="rect">
            <a:avLst/>
          </a:prstGeom>
        </p:spPr>
      </p:pic>
      <p:pic>
        <p:nvPicPr>
          <p:cNvPr id="11" name="Picture 10" descr="student government emblem.tiff"/>
          <p:cNvPicPr>
            <a:picLocks noChangeAspect="1"/>
          </p:cNvPicPr>
          <p:nvPr/>
        </p:nvPicPr>
        <p:blipFill>
          <a:blip r:embed="rId7"/>
          <a:stretch>
            <a:fillRect/>
          </a:stretch>
        </p:blipFill>
        <p:spPr>
          <a:xfrm>
            <a:off x="4811806" y="5791200"/>
            <a:ext cx="826994" cy="914400"/>
          </a:xfrm>
          <a:prstGeom prst="rect">
            <a:avLst/>
          </a:prstGeom>
        </p:spPr>
      </p:pic>
      <p:pic>
        <p:nvPicPr>
          <p:cNvPr id="12" name="Picture 11" descr="4h.jpg"/>
          <p:cNvPicPr>
            <a:picLocks noChangeAspect="1"/>
          </p:cNvPicPr>
          <p:nvPr/>
        </p:nvPicPr>
        <p:blipFill>
          <a:blip r:embed="rId8"/>
          <a:stretch>
            <a:fillRect/>
          </a:stretch>
        </p:blipFill>
        <p:spPr>
          <a:xfrm>
            <a:off x="6172200" y="5791200"/>
            <a:ext cx="914400" cy="914400"/>
          </a:xfrm>
          <a:prstGeom prst="rect">
            <a:avLst/>
          </a:prstGeom>
        </p:spPr>
      </p:pic>
      <p:pic>
        <p:nvPicPr>
          <p:cNvPr id="14" name="Picture 13" descr="trophy.jpg"/>
          <p:cNvPicPr>
            <a:picLocks noChangeAspect="1"/>
          </p:cNvPicPr>
          <p:nvPr/>
        </p:nvPicPr>
        <p:blipFill>
          <a:blip r:embed="rId9">
            <a:alphaModFix amt="25000"/>
          </a:blip>
          <a:stretch>
            <a:fillRect/>
          </a:stretch>
        </p:blipFill>
        <p:spPr>
          <a:xfrm>
            <a:off x="1447800" y="2362200"/>
            <a:ext cx="2258568" cy="2844122"/>
          </a:xfrm>
          <a:prstGeom prst="rect">
            <a:avLst/>
          </a:prstGeom>
        </p:spPr>
      </p:pic>
      <p:pic>
        <p:nvPicPr>
          <p:cNvPr id="16" name="Picture 15" descr="MISS NATIONAL TEENAGER IMAGE.tiff"/>
          <p:cNvPicPr>
            <a:picLocks noChangeAspect="1"/>
          </p:cNvPicPr>
          <p:nvPr/>
        </p:nvPicPr>
        <p:blipFill>
          <a:blip r:embed="rId10"/>
          <a:stretch>
            <a:fillRect/>
          </a:stretch>
        </p:blipFill>
        <p:spPr>
          <a:xfrm>
            <a:off x="7663736" y="5791200"/>
            <a:ext cx="946864" cy="914400"/>
          </a:xfrm>
          <a:prstGeom prst="rect">
            <a:avLst/>
          </a:prstGeom>
        </p:spPr>
      </p:pic>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2762929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ustom 1">
      <a:dk1>
        <a:sysClr val="windowText" lastClr="000000"/>
      </a:dk1>
      <a:lt1>
        <a:sysClr val="window" lastClr="FFFFFF"/>
      </a:lt1>
      <a:dk2>
        <a:srgbClr val="464646"/>
      </a:dk2>
      <a:lt2>
        <a:srgbClr val="DEF5FA"/>
      </a:lt2>
      <a:accent1>
        <a:srgbClr val="416169"/>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1735</TotalTime>
  <Words>1809</Words>
  <Application>Microsoft Macintosh PowerPoint</Application>
  <PresentationFormat>On-screen Show (4:3)</PresentationFormat>
  <Paragraphs>171</Paragraphs>
  <Slides>21</Slides>
  <Notes>13</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Executive</vt:lpstr>
      <vt:lpstr> Cynthia Mitchell CEO West Digital Boulevard </vt:lpstr>
      <vt:lpstr>INTRODUCTION</vt:lpstr>
      <vt:lpstr>The Early Years</vt:lpstr>
      <vt:lpstr>More Early Years</vt:lpstr>
      <vt:lpstr>  HIGH SCHOOL</vt:lpstr>
      <vt:lpstr>HIGH SCHOOL</vt:lpstr>
      <vt:lpstr>HIGH SCHOOL</vt:lpstr>
      <vt:lpstr>HIGH SCHOOL</vt:lpstr>
      <vt:lpstr>HIGH SCHOOL</vt:lpstr>
      <vt:lpstr>College</vt:lpstr>
      <vt:lpstr> College  </vt:lpstr>
      <vt:lpstr>College </vt:lpstr>
      <vt:lpstr>College</vt:lpstr>
      <vt:lpstr>Career</vt:lpstr>
      <vt:lpstr>Career</vt:lpstr>
      <vt:lpstr>Slide 16</vt:lpstr>
      <vt:lpstr>Career</vt:lpstr>
      <vt:lpstr>Current Role</vt:lpstr>
      <vt:lpstr>Career Compensation</vt:lpstr>
      <vt:lpstr>ACADEMIC EXERCISE</vt:lpstr>
      <vt:lpstr>QUESTION AND ANSWER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YBA GUEST RESOURCE TEMPLATE</dc:title>
  <dc:creator>Stephen Minix</dc:creator>
  <cp:lastModifiedBy>Cynthia Fischer</cp:lastModifiedBy>
  <cp:revision>74</cp:revision>
  <dcterms:created xsi:type="dcterms:W3CDTF">2014-12-17T12:53:46Z</dcterms:created>
  <dcterms:modified xsi:type="dcterms:W3CDTF">2014-12-17T16:07:43Z</dcterms:modified>
</cp:coreProperties>
</file>