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80" r:id="rId4"/>
    <p:sldId id="27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75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5" d="100"/>
          <a:sy n="195" d="100"/>
        </p:scale>
        <p:origin x="-289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 smtClean="0"/>
            <a:t>I started as </a:t>
          </a:r>
          <a:r>
            <a:rPr lang="en-US" dirty="0" smtClean="0"/>
            <a:t>a model in New York City</a:t>
          </a:r>
          <a:endParaRPr lang="en-US" dirty="0"/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 smtClean="0"/>
            <a:t>I </a:t>
          </a:r>
          <a:r>
            <a:rPr lang="en-US" dirty="0" smtClean="0"/>
            <a:t>moved to Paris, France, married a fashion designer, became a product, (bag and shoe designer) for 20 years.                             </a:t>
          </a:r>
          <a:endParaRPr lang="en-US" dirty="0"/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 smtClean="0"/>
            <a:t>I wrote a book entitled “The Face of the Century, 100 Years of Makeup and Style” which was published in 1995 by Rizzoli. </a:t>
          </a:r>
          <a:r>
            <a:rPr lang="en-US" dirty="0" smtClean="0"/>
            <a:t>….</a:t>
          </a:r>
          <a:endParaRPr lang="en-US" dirty="0"/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96F7167B-9850-5C44-9151-3CA71A065EF9}">
      <dgm:prSet phldrT="[Text]"/>
      <dgm:spPr/>
      <dgm:t>
        <a:bodyPr/>
        <a:lstStyle/>
        <a:p>
          <a:r>
            <a:rPr lang="en-US" dirty="0" smtClean="0"/>
            <a:t>I was an editor for “ Mirabella Magazine” and “House and Gardens”.</a:t>
          </a:r>
          <a:endParaRPr lang="en-US" dirty="0"/>
        </a:p>
      </dgm:t>
    </dgm:pt>
    <dgm:pt modelId="{14F42453-F976-6D49-A7D9-112E6BDEF045}" type="parTrans" cxnId="{25280B4E-FB59-3F4D-BA31-E62E9331663C}">
      <dgm:prSet/>
      <dgm:spPr/>
      <dgm:t>
        <a:bodyPr/>
        <a:lstStyle/>
        <a:p>
          <a:endParaRPr lang="en-US"/>
        </a:p>
      </dgm:t>
    </dgm:pt>
    <dgm:pt modelId="{AC08B255-ED59-7642-B4ED-509F5A4F9A9E}" type="sibTrans" cxnId="{25280B4E-FB59-3F4D-BA31-E62E9331663C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2C05DE7F-9556-BA42-B48B-C66B66298F66}" type="pres">
      <dgm:prSet presAssocID="{117D8BAD-65C0-428B-B763-D5C262BA017E}" presName="arrowDiagram4" presStyleCnt="0"/>
      <dgm:spPr/>
    </dgm:pt>
    <dgm:pt modelId="{13C9C657-CC62-7B42-AA2E-2F8719E5F578}" type="pres">
      <dgm:prSet presAssocID="{9DF16435-D83C-43CC-88F7-B2FF0728BDD3}" presName="bullet4a" presStyleLbl="node1" presStyleIdx="0" presStyleCnt="4"/>
      <dgm:spPr/>
    </dgm:pt>
    <dgm:pt modelId="{B3CEB7CE-0F2A-F946-8227-D1CD0124845E}" type="pres">
      <dgm:prSet presAssocID="{9DF16435-D83C-43CC-88F7-B2FF0728BDD3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6900B-F8D8-C445-BD4B-C30CF5CC6F02}" type="pres">
      <dgm:prSet presAssocID="{2D8EC281-7FD2-4949-B782-9554AE8D8903}" presName="bullet4b" presStyleLbl="node1" presStyleIdx="1" presStyleCnt="4"/>
      <dgm:spPr/>
    </dgm:pt>
    <dgm:pt modelId="{B57B6B06-7AE2-E547-92FC-B6699CF03435}" type="pres">
      <dgm:prSet presAssocID="{2D8EC281-7FD2-4949-B782-9554AE8D8903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69451-A1C0-5545-8D42-9DA0894CC408}" type="pres">
      <dgm:prSet presAssocID="{96F7167B-9850-5C44-9151-3CA71A065EF9}" presName="bullet4c" presStyleLbl="node1" presStyleIdx="2" presStyleCnt="4"/>
      <dgm:spPr/>
    </dgm:pt>
    <dgm:pt modelId="{568A0609-6ACD-6A4C-8C81-4CCE917C3F56}" type="pres">
      <dgm:prSet presAssocID="{96F7167B-9850-5C44-9151-3CA71A065EF9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52E97-B324-7E4B-9AB5-E0E7A4440684}" type="pres">
      <dgm:prSet presAssocID="{916EA4CA-F191-44E9-BDEC-685BAEB5F89C}" presName="bullet4d" presStyleLbl="node1" presStyleIdx="3" presStyleCnt="4"/>
      <dgm:spPr/>
    </dgm:pt>
    <dgm:pt modelId="{26206B7A-84A2-2B45-B07A-39694410D907}" type="pres">
      <dgm:prSet presAssocID="{916EA4CA-F191-44E9-BDEC-685BAEB5F89C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84D82B-72BF-7647-AA4C-8E2B5392C541}" type="presOf" srcId="{916EA4CA-F191-44E9-BDEC-685BAEB5F89C}" destId="{26206B7A-84A2-2B45-B07A-39694410D907}" srcOrd="0" destOrd="0" presId="urn:microsoft.com/office/officeart/2005/8/layout/arrow2"/>
    <dgm:cxn modelId="{4C08DC19-C4DB-42DD-AFF3-3B376FBE56A0}" srcId="{117D8BAD-65C0-428B-B763-D5C262BA017E}" destId="{9DF16435-D83C-43CC-88F7-B2FF0728BDD3}" srcOrd="0" destOrd="0" parTransId="{CA52AC76-7BB2-413C-9E11-86D38414CFD5}" sibTransId="{517BB5CF-1D96-4F22-8A23-281004CAC4AB}"/>
    <dgm:cxn modelId="{8A517886-B1DE-4194-94CD-5F7FD1872650}" srcId="{117D8BAD-65C0-428B-B763-D5C262BA017E}" destId="{2D8EC281-7FD2-4949-B782-9554AE8D8903}" srcOrd="1" destOrd="0" parTransId="{02539D6B-BCA0-40DA-AE90-785F17D4311C}" sibTransId="{DF2CC60B-4232-4347-8942-424BC47FE99D}"/>
    <dgm:cxn modelId="{413CBF24-82D2-C64B-A5C4-6CF4DC2C53EF}" type="presOf" srcId="{2D8EC281-7FD2-4949-B782-9554AE8D8903}" destId="{B57B6B06-7AE2-E547-92FC-B6699CF03435}" srcOrd="0" destOrd="0" presId="urn:microsoft.com/office/officeart/2005/8/layout/arrow2"/>
    <dgm:cxn modelId="{86094E4E-5747-574A-BAF7-7CCFF1FA41ED}" type="presOf" srcId="{9DF16435-D83C-43CC-88F7-B2FF0728BDD3}" destId="{B3CEB7CE-0F2A-F946-8227-D1CD0124845E}" srcOrd="0" destOrd="0" presId="urn:microsoft.com/office/officeart/2005/8/layout/arrow2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E4ED2F5A-DDAD-40C7-AB8D-5EB85B1F32BA}" srcId="{117D8BAD-65C0-428B-B763-D5C262BA017E}" destId="{916EA4CA-F191-44E9-BDEC-685BAEB5F89C}" srcOrd="3" destOrd="0" parTransId="{BEB69C27-4E21-4B43-8203-2A91631C23E6}" sibTransId="{24D33D95-3CC9-4ECF-947A-3EB9CB8F05FA}"/>
    <dgm:cxn modelId="{9D9176BC-296D-3B49-A0BB-7FEE31EC3B20}" type="presOf" srcId="{96F7167B-9850-5C44-9151-3CA71A065EF9}" destId="{568A0609-6ACD-6A4C-8C81-4CCE917C3F56}" srcOrd="0" destOrd="0" presId="urn:microsoft.com/office/officeart/2005/8/layout/arrow2"/>
    <dgm:cxn modelId="{25280B4E-FB59-3F4D-BA31-E62E9331663C}" srcId="{117D8BAD-65C0-428B-B763-D5C262BA017E}" destId="{96F7167B-9850-5C44-9151-3CA71A065EF9}" srcOrd="2" destOrd="0" parTransId="{14F42453-F976-6D49-A7D9-112E6BDEF045}" sibTransId="{AC08B255-ED59-7642-B4ED-509F5A4F9A9E}"/>
    <dgm:cxn modelId="{52D839BB-B8BD-4FA0-8BDA-C7D698AA6E52}" type="presParOf" srcId="{2CA1C279-8CAF-4522-A11C-0306FA8C7E1F}" destId="{A0B6057C-B937-4C17-83EE-1379B4801F9C}" srcOrd="0" destOrd="0" presId="urn:microsoft.com/office/officeart/2005/8/layout/arrow2"/>
    <dgm:cxn modelId="{F8346BF1-5E20-7243-9176-38A41ED1075B}" type="presParOf" srcId="{2CA1C279-8CAF-4522-A11C-0306FA8C7E1F}" destId="{2C05DE7F-9556-BA42-B48B-C66B66298F66}" srcOrd="1" destOrd="0" presId="urn:microsoft.com/office/officeart/2005/8/layout/arrow2"/>
    <dgm:cxn modelId="{8A186637-F1E4-924D-836D-D2F6B4BB5A85}" type="presParOf" srcId="{2C05DE7F-9556-BA42-B48B-C66B66298F66}" destId="{13C9C657-CC62-7B42-AA2E-2F8719E5F578}" srcOrd="0" destOrd="0" presId="urn:microsoft.com/office/officeart/2005/8/layout/arrow2"/>
    <dgm:cxn modelId="{41152208-14C2-084C-B840-5D29DBB3D56D}" type="presParOf" srcId="{2C05DE7F-9556-BA42-B48B-C66B66298F66}" destId="{B3CEB7CE-0F2A-F946-8227-D1CD0124845E}" srcOrd="1" destOrd="0" presId="urn:microsoft.com/office/officeart/2005/8/layout/arrow2"/>
    <dgm:cxn modelId="{E0A25F86-A652-F445-AD87-5B752374E3F3}" type="presParOf" srcId="{2C05DE7F-9556-BA42-B48B-C66B66298F66}" destId="{9556900B-F8D8-C445-BD4B-C30CF5CC6F02}" srcOrd="2" destOrd="0" presId="urn:microsoft.com/office/officeart/2005/8/layout/arrow2"/>
    <dgm:cxn modelId="{486A1528-43E7-A849-AD14-4854C20D585E}" type="presParOf" srcId="{2C05DE7F-9556-BA42-B48B-C66B66298F66}" destId="{B57B6B06-7AE2-E547-92FC-B6699CF03435}" srcOrd="3" destOrd="0" presId="urn:microsoft.com/office/officeart/2005/8/layout/arrow2"/>
    <dgm:cxn modelId="{85C6BB28-18AE-E24C-8CAF-DCA4C4A9220C}" type="presParOf" srcId="{2C05DE7F-9556-BA42-B48B-C66B66298F66}" destId="{3AF69451-A1C0-5545-8D42-9DA0894CC408}" srcOrd="4" destOrd="0" presId="urn:microsoft.com/office/officeart/2005/8/layout/arrow2"/>
    <dgm:cxn modelId="{8B3106E4-4114-2B4F-A9B3-5B23F1836963}" type="presParOf" srcId="{2C05DE7F-9556-BA42-B48B-C66B66298F66}" destId="{568A0609-6ACD-6A4C-8C81-4CCE917C3F56}" srcOrd="5" destOrd="0" presId="urn:microsoft.com/office/officeart/2005/8/layout/arrow2"/>
    <dgm:cxn modelId="{D7697B0A-D518-CA4F-B114-70EF31DE77B3}" type="presParOf" srcId="{2C05DE7F-9556-BA42-B48B-C66B66298F66}" destId="{F1552E97-B324-7E4B-9AB5-E0E7A4440684}" srcOrd="6" destOrd="0" presId="urn:microsoft.com/office/officeart/2005/8/layout/arrow2"/>
    <dgm:cxn modelId="{44AE47DB-7235-D14F-ADB3-90D3A3A0722D}" type="presParOf" srcId="{2C05DE7F-9556-BA42-B48B-C66B66298F66}" destId="{26206B7A-84A2-2B45-B07A-39694410D90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92BB5-202E-4C43-A0C7-EA8EBEBBD3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72410D-D72C-42D7-898F-A0C468AE9E3B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6F6C4B08-68DA-4328-BC4D-B3799EA7934D}" type="parTrans" cxnId="{562779D4-6019-4905-B1AD-EED24B70F4C4}">
      <dgm:prSet/>
      <dgm:spPr/>
      <dgm:t>
        <a:bodyPr/>
        <a:lstStyle/>
        <a:p>
          <a:endParaRPr lang="en-US"/>
        </a:p>
      </dgm:t>
    </dgm:pt>
    <dgm:pt modelId="{18905D7A-29FC-4387-BFC8-9D0DB0547B38}" type="sibTrans" cxnId="{562779D4-6019-4905-B1AD-EED24B70F4C4}">
      <dgm:prSet/>
      <dgm:spPr/>
      <dgm:t>
        <a:bodyPr/>
        <a:lstStyle/>
        <a:p>
          <a:endParaRPr lang="en-US"/>
        </a:p>
      </dgm:t>
    </dgm:pt>
    <dgm:pt modelId="{EA158EEE-DF82-452F-8259-9EA9C74E1B5F}">
      <dgm:prSet phldrT="[Text]" phldr="1"/>
      <dgm:spPr/>
      <dgm:t>
        <a:bodyPr/>
        <a:lstStyle/>
        <a:p>
          <a:endParaRPr lang="en-US" dirty="0"/>
        </a:p>
      </dgm:t>
    </dgm:pt>
    <dgm:pt modelId="{C119AB39-B01B-4994-9FA3-CCB1751E41BC}" type="parTrans" cxnId="{34FB3A0F-A27A-4D59-BD69-EA5A9EAA1198}">
      <dgm:prSet/>
      <dgm:spPr/>
      <dgm:t>
        <a:bodyPr/>
        <a:lstStyle/>
        <a:p>
          <a:endParaRPr lang="en-US"/>
        </a:p>
      </dgm:t>
    </dgm:pt>
    <dgm:pt modelId="{7AACA0E2-8A47-47A6-BBF8-D19D27326923}" type="sibTrans" cxnId="{34FB3A0F-A27A-4D59-BD69-EA5A9EAA1198}">
      <dgm:prSet/>
      <dgm:spPr/>
      <dgm:t>
        <a:bodyPr/>
        <a:lstStyle/>
        <a:p>
          <a:endParaRPr lang="en-US"/>
        </a:p>
      </dgm:t>
    </dgm:pt>
    <dgm:pt modelId="{FE0ADAFD-A01D-43ED-85A8-D2F5157453BA}">
      <dgm:prSet phldrT="[Text]"/>
      <dgm:spPr/>
      <dgm:t>
        <a:bodyPr/>
        <a:lstStyle/>
        <a:p>
          <a:r>
            <a:rPr lang="en-US" dirty="0" smtClean="0"/>
            <a:t>Developing a startup retail company.</a:t>
          </a:r>
          <a:endParaRPr lang="en-US" dirty="0"/>
        </a:p>
      </dgm:t>
    </dgm:pt>
    <dgm:pt modelId="{78A8E93B-89C5-45E2-BF58-D0FA92149791}" type="parTrans" cxnId="{47481575-5887-4B05-8558-4392F3EA3292}">
      <dgm:prSet/>
      <dgm:spPr/>
      <dgm:t>
        <a:bodyPr/>
        <a:lstStyle/>
        <a:p>
          <a:endParaRPr lang="en-US"/>
        </a:p>
      </dgm:t>
    </dgm:pt>
    <dgm:pt modelId="{A7AFAA62-3964-4EC2-8B11-7410442E3FF9}" type="sibTrans" cxnId="{47481575-5887-4B05-8558-4392F3EA3292}">
      <dgm:prSet/>
      <dgm:spPr/>
      <dgm:t>
        <a:bodyPr/>
        <a:lstStyle/>
        <a:p>
          <a:endParaRPr lang="en-US"/>
        </a:p>
      </dgm:t>
    </dgm:pt>
    <dgm:pt modelId="{38F9CBC8-3D92-431C-8160-40C6AEECE7E8}">
      <dgm:prSet phldrT="[Text]"/>
      <dgm:spPr/>
      <dgm:t>
        <a:bodyPr/>
        <a:lstStyle/>
        <a:p>
          <a:r>
            <a:rPr lang="en-US" dirty="0" smtClean="0"/>
            <a:t>Size</a:t>
          </a:r>
          <a:endParaRPr lang="en-US" dirty="0"/>
        </a:p>
      </dgm:t>
    </dgm:pt>
    <dgm:pt modelId="{E45ABB2A-7B32-470C-96ED-D6EA021DAFC6}" type="parTrans" cxnId="{307940D6-AE71-487C-9267-33AD5A64A32B}">
      <dgm:prSet/>
      <dgm:spPr/>
      <dgm:t>
        <a:bodyPr/>
        <a:lstStyle/>
        <a:p>
          <a:endParaRPr lang="en-US"/>
        </a:p>
      </dgm:t>
    </dgm:pt>
    <dgm:pt modelId="{198EBE32-0C6A-43C7-BD4A-1CC7DF9789AB}" type="sibTrans" cxnId="{307940D6-AE71-487C-9267-33AD5A64A32B}">
      <dgm:prSet/>
      <dgm:spPr/>
      <dgm:t>
        <a:bodyPr/>
        <a:lstStyle/>
        <a:p>
          <a:endParaRPr lang="en-US"/>
        </a:p>
      </dgm:t>
    </dgm:pt>
    <dgm:pt modelId="{F81E93E4-D69A-489B-8428-E516A27E1840}">
      <dgm:prSet phldrT="[Text]"/>
      <dgm:spPr/>
      <dgm:t>
        <a:bodyPr/>
        <a:lstStyle/>
        <a:p>
          <a:r>
            <a:rPr lang="en-US" dirty="0" smtClean="0"/>
            <a:t>2 people</a:t>
          </a:r>
          <a:endParaRPr lang="en-US" dirty="0"/>
        </a:p>
      </dgm:t>
    </dgm:pt>
    <dgm:pt modelId="{7CE558BF-E3F5-4592-9430-24572B927E93}" type="parTrans" cxnId="{F1BF17F4-50ED-4621-8F69-44A412EB74EC}">
      <dgm:prSet/>
      <dgm:spPr/>
      <dgm:t>
        <a:bodyPr/>
        <a:lstStyle/>
        <a:p>
          <a:endParaRPr lang="en-US"/>
        </a:p>
      </dgm:t>
    </dgm:pt>
    <dgm:pt modelId="{87F4E6FD-95E1-4BC1-AED6-A2279CD649AA}" type="sibTrans" cxnId="{F1BF17F4-50ED-4621-8F69-44A412EB74EC}">
      <dgm:prSet/>
      <dgm:spPr/>
      <dgm:t>
        <a:bodyPr/>
        <a:lstStyle/>
        <a:p>
          <a:endParaRPr lang="en-US"/>
        </a:p>
      </dgm:t>
    </dgm:pt>
    <dgm:pt modelId="{6F4C6983-267D-4CFA-ACED-F2942F56055C}">
      <dgm:prSet phldrT="[Text]" phldr="1"/>
      <dgm:spPr/>
      <dgm:t>
        <a:bodyPr/>
        <a:lstStyle/>
        <a:p>
          <a:endParaRPr lang="en-US" dirty="0"/>
        </a:p>
      </dgm:t>
    </dgm:pt>
    <dgm:pt modelId="{B04F007F-4995-48C3-B0DF-834089FEBFB2}" type="parTrans" cxnId="{28825E35-9242-4A05-9E94-3D372BD1C8E5}">
      <dgm:prSet/>
      <dgm:spPr/>
      <dgm:t>
        <a:bodyPr/>
        <a:lstStyle/>
        <a:p>
          <a:endParaRPr lang="en-US"/>
        </a:p>
      </dgm:t>
    </dgm:pt>
    <dgm:pt modelId="{C323FA82-0CB4-4CED-A2C1-ABAE1B717CD6}" type="sibTrans" cxnId="{28825E35-9242-4A05-9E94-3D372BD1C8E5}">
      <dgm:prSet/>
      <dgm:spPr/>
      <dgm:t>
        <a:bodyPr/>
        <a:lstStyle/>
        <a:p>
          <a:endParaRPr lang="en-US"/>
        </a:p>
      </dgm:t>
    </dgm:pt>
    <dgm:pt modelId="{E8206E11-8E3A-4C5A-80D2-8EE3F2B25B49}">
      <dgm:prSet phldrT="[Text]"/>
      <dgm:spPr/>
      <dgm:t>
        <a:bodyPr/>
        <a:lstStyle/>
        <a:p>
          <a:r>
            <a:rPr lang="en-US" dirty="0" smtClean="0"/>
            <a:t>Location</a:t>
          </a:r>
          <a:endParaRPr lang="en-US" dirty="0"/>
        </a:p>
      </dgm:t>
    </dgm:pt>
    <dgm:pt modelId="{4F80268D-41F0-4A9D-9730-FAFDD9BF9FFA}" type="parTrans" cxnId="{CCFB9A03-CA5D-4E43-BCDB-182A2097BF63}">
      <dgm:prSet/>
      <dgm:spPr/>
      <dgm:t>
        <a:bodyPr/>
        <a:lstStyle/>
        <a:p>
          <a:endParaRPr lang="en-US"/>
        </a:p>
      </dgm:t>
    </dgm:pt>
    <dgm:pt modelId="{C303C23A-E801-4041-A451-DE58587DF924}" type="sibTrans" cxnId="{CCFB9A03-CA5D-4E43-BCDB-182A2097BF63}">
      <dgm:prSet/>
      <dgm:spPr/>
      <dgm:t>
        <a:bodyPr/>
        <a:lstStyle/>
        <a:p>
          <a:endParaRPr lang="en-US"/>
        </a:p>
      </dgm:t>
    </dgm:pt>
    <dgm:pt modelId="{4AC71B69-18A1-4E21-95E4-294A53361936}">
      <dgm:prSet phldrT="[Text]"/>
      <dgm:spPr/>
      <dgm:t>
        <a:bodyPr/>
        <a:lstStyle/>
        <a:p>
          <a:r>
            <a:rPr lang="en-US" dirty="0" smtClean="0"/>
            <a:t>Los Angeles, CA</a:t>
          </a:r>
          <a:endParaRPr lang="en-US" dirty="0"/>
        </a:p>
      </dgm:t>
    </dgm:pt>
    <dgm:pt modelId="{F3BE9EBB-5E95-4912-AF1F-8B1A1A5856C0}" type="parTrans" cxnId="{127F3911-A053-4E21-B1D7-965F7C73E78D}">
      <dgm:prSet/>
      <dgm:spPr/>
      <dgm:t>
        <a:bodyPr/>
        <a:lstStyle/>
        <a:p>
          <a:endParaRPr lang="en-US"/>
        </a:p>
      </dgm:t>
    </dgm:pt>
    <dgm:pt modelId="{B72094D3-8D58-4939-B968-2D480DBCFFAF}" type="sibTrans" cxnId="{127F3911-A053-4E21-B1D7-965F7C73E78D}">
      <dgm:prSet/>
      <dgm:spPr/>
      <dgm:t>
        <a:bodyPr/>
        <a:lstStyle/>
        <a:p>
          <a:endParaRPr lang="en-US"/>
        </a:p>
      </dgm:t>
    </dgm:pt>
    <dgm:pt modelId="{7680813E-4110-43AC-9C84-E493B437436D}">
      <dgm:prSet phldrT="[Text]" phldr="1"/>
      <dgm:spPr/>
      <dgm:t>
        <a:bodyPr/>
        <a:lstStyle/>
        <a:p>
          <a:endParaRPr lang="en-US" dirty="0"/>
        </a:p>
      </dgm:t>
    </dgm:pt>
    <dgm:pt modelId="{96D1D160-38D1-4CD3-8DC0-457E1FA1F8F0}" type="parTrans" cxnId="{831E874E-2913-40EE-9BC7-EACBF5703572}">
      <dgm:prSet/>
      <dgm:spPr/>
      <dgm:t>
        <a:bodyPr/>
        <a:lstStyle/>
        <a:p>
          <a:endParaRPr lang="en-US"/>
        </a:p>
      </dgm:t>
    </dgm:pt>
    <dgm:pt modelId="{9A5EFFCC-CBB3-46BA-B048-9412650CC3A0}" type="sibTrans" cxnId="{831E874E-2913-40EE-9BC7-EACBF5703572}">
      <dgm:prSet/>
      <dgm:spPr/>
      <dgm:t>
        <a:bodyPr/>
        <a:lstStyle/>
        <a:p>
          <a:endParaRPr lang="en-US"/>
        </a:p>
      </dgm:t>
    </dgm:pt>
    <dgm:pt modelId="{C24AC97F-5A51-4E96-A356-8FDC0B4F5601}">
      <dgm:prSet phldrT="[Text]"/>
      <dgm:spPr/>
      <dgm:t>
        <a:bodyPr/>
        <a:lstStyle/>
        <a:p>
          <a:r>
            <a:rPr lang="en-US" dirty="0" smtClean="0"/>
            <a:t>Products</a:t>
          </a:r>
          <a:endParaRPr lang="en-US" dirty="0"/>
        </a:p>
      </dgm:t>
    </dgm:pt>
    <dgm:pt modelId="{2C1C80ED-76D7-4CBB-B059-9AC916DDA732}" type="parTrans" cxnId="{868A04A8-B515-47BD-8E6F-AF476F02A968}">
      <dgm:prSet/>
      <dgm:spPr/>
      <dgm:t>
        <a:bodyPr/>
        <a:lstStyle/>
        <a:p>
          <a:endParaRPr lang="en-US"/>
        </a:p>
      </dgm:t>
    </dgm:pt>
    <dgm:pt modelId="{13F60593-7CDB-4FE5-90EF-9FDD194DEC75}" type="sibTrans" cxnId="{868A04A8-B515-47BD-8E6F-AF476F02A968}">
      <dgm:prSet/>
      <dgm:spPr/>
      <dgm:t>
        <a:bodyPr/>
        <a:lstStyle/>
        <a:p>
          <a:endParaRPr lang="en-US"/>
        </a:p>
      </dgm:t>
    </dgm:pt>
    <dgm:pt modelId="{806E6D4F-9930-45FB-A7F1-CB66DFBEF2EE}">
      <dgm:prSet phldrT="[Text]"/>
      <dgm:spPr/>
      <dgm:t>
        <a:bodyPr/>
        <a:lstStyle/>
        <a:p>
          <a:r>
            <a:rPr lang="en-US" dirty="0" smtClean="0"/>
            <a:t>Services</a:t>
          </a:r>
          <a:endParaRPr lang="en-US" dirty="0"/>
        </a:p>
      </dgm:t>
    </dgm:pt>
    <dgm:pt modelId="{6EC7F99E-C040-4A30-B62E-3FA0B41BEC88}" type="parTrans" cxnId="{3F0DC7DA-2C0B-4D1E-BF2A-08011D3FCE36}">
      <dgm:prSet/>
      <dgm:spPr/>
      <dgm:t>
        <a:bodyPr/>
        <a:lstStyle/>
        <a:p>
          <a:endParaRPr lang="en-US"/>
        </a:p>
      </dgm:t>
    </dgm:pt>
    <dgm:pt modelId="{A6EC1592-86E2-46FF-863F-177132CD9991}" type="sibTrans" cxnId="{3F0DC7DA-2C0B-4D1E-BF2A-08011D3FCE36}">
      <dgm:prSet/>
      <dgm:spPr/>
      <dgm:t>
        <a:bodyPr/>
        <a:lstStyle/>
        <a:p>
          <a:endParaRPr lang="en-US"/>
        </a:p>
      </dgm:t>
    </dgm:pt>
    <dgm:pt modelId="{9CAA02C6-7578-49D3-8CFB-467376EC9E24}">
      <dgm:prSet phldrT="[Text]"/>
      <dgm:spPr/>
      <dgm:t>
        <a:bodyPr/>
        <a:lstStyle/>
        <a:p>
          <a:endParaRPr lang="en-US" dirty="0"/>
        </a:p>
      </dgm:t>
    </dgm:pt>
    <dgm:pt modelId="{A2F11E30-FCDE-4487-B1BC-4F5A6EB96B1A}" type="parTrans" cxnId="{DEE48361-FA7B-4951-AF99-626CB4611FCC}">
      <dgm:prSet/>
      <dgm:spPr/>
      <dgm:t>
        <a:bodyPr/>
        <a:lstStyle/>
        <a:p>
          <a:endParaRPr lang="en-US"/>
        </a:p>
      </dgm:t>
    </dgm:pt>
    <dgm:pt modelId="{BE8902C5-4634-4669-A53C-1A8D4C2A8077}" type="sibTrans" cxnId="{DEE48361-FA7B-4951-AF99-626CB4611FCC}">
      <dgm:prSet/>
      <dgm:spPr/>
      <dgm:t>
        <a:bodyPr/>
        <a:lstStyle/>
        <a:p>
          <a:endParaRPr lang="en-US"/>
        </a:p>
      </dgm:t>
    </dgm:pt>
    <dgm:pt modelId="{1D5319A2-4127-4741-BDF1-6AC5728B353E}">
      <dgm:prSet phldrT="[Text]"/>
      <dgm:spPr/>
      <dgm:t>
        <a:bodyPr/>
        <a:lstStyle/>
        <a:p>
          <a:r>
            <a:rPr lang="en-US" dirty="0" smtClean="0"/>
            <a:t>T Shirts and Sportswear</a:t>
          </a:r>
          <a:endParaRPr lang="en-US" dirty="0"/>
        </a:p>
      </dgm:t>
    </dgm:pt>
    <dgm:pt modelId="{5DBDAD2A-9A4B-47C2-95A6-AC96C0F23C91}" type="parTrans" cxnId="{F6AC0D4E-CF04-45B3-A612-36E6678EC005}">
      <dgm:prSet/>
      <dgm:spPr/>
      <dgm:t>
        <a:bodyPr/>
        <a:lstStyle/>
        <a:p>
          <a:endParaRPr lang="en-US"/>
        </a:p>
      </dgm:t>
    </dgm:pt>
    <dgm:pt modelId="{863A3449-B01F-403E-8D12-EBB17A7EC676}" type="sibTrans" cxnId="{F6AC0D4E-CF04-45B3-A612-36E6678EC005}">
      <dgm:prSet/>
      <dgm:spPr/>
      <dgm:t>
        <a:bodyPr/>
        <a:lstStyle/>
        <a:p>
          <a:endParaRPr lang="en-US"/>
        </a:p>
      </dgm:t>
    </dgm:pt>
    <dgm:pt modelId="{5642DD8F-48F8-4FAA-9584-9742425D2088}" type="pres">
      <dgm:prSet presAssocID="{4CA92BB5-202E-4C43-A0C7-EA8EBEBBD3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DFBCC-F6FE-45E8-A8D8-4074B5D19ECE}" type="pres">
      <dgm:prSet presAssocID="{A972410D-D72C-42D7-898F-A0C468AE9E3B}" presName="composite" presStyleCnt="0"/>
      <dgm:spPr/>
    </dgm:pt>
    <dgm:pt modelId="{7F1C463A-ECAA-453B-A73C-388F5AFB4F96}" type="pres">
      <dgm:prSet presAssocID="{A972410D-D72C-42D7-898F-A0C468AE9E3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0EA41-AF18-431B-B159-8FD3441BA876}" type="pres">
      <dgm:prSet presAssocID="{A972410D-D72C-42D7-898F-A0C468AE9E3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3E851-AF0E-48D2-A3C3-DA93A15D57CF}" type="pres">
      <dgm:prSet presAssocID="{18905D7A-29FC-4387-BFC8-9D0DB0547B38}" presName="sp" presStyleCnt="0"/>
      <dgm:spPr/>
    </dgm:pt>
    <dgm:pt modelId="{F7CD4FA8-1649-41A0-9841-AB9BF1C75DDD}" type="pres">
      <dgm:prSet presAssocID="{38F9CBC8-3D92-431C-8160-40C6AEECE7E8}" presName="composite" presStyleCnt="0"/>
      <dgm:spPr/>
    </dgm:pt>
    <dgm:pt modelId="{ABE2B68B-272C-4A0C-9E50-25D1C7CA2FAD}" type="pres">
      <dgm:prSet presAssocID="{38F9CBC8-3D92-431C-8160-40C6AEECE7E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514BE-46D7-4D38-A415-D7FF022783BA}" type="pres">
      <dgm:prSet presAssocID="{38F9CBC8-3D92-431C-8160-40C6AEECE7E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2FE78-6B23-44D4-BB98-E358778BDC85}" type="pres">
      <dgm:prSet presAssocID="{198EBE32-0C6A-43C7-BD4A-1CC7DF9789AB}" presName="sp" presStyleCnt="0"/>
      <dgm:spPr/>
    </dgm:pt>
    <dgm:pt modelId="{DBAB7456-C711-4248-BCE1-6F1232513F49}" type="pres">
      <dgm:prSet presAssocID="{E8206E11-8E3A-4C5A-80D2-8EE3F2B25B49}" presName="composite" presStyleCnt="0"/>
      <dgm:spPr/>
    </dgm:pt>
    <dgm:pt modelId="{11A6DF24-183C-4118-AD2D-2316AB1CB656}" type="pres">
      <dgm:prSet presAssocID="{E8206E11-8E3A-4C5A-80D2-8EE3F2B25B4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840C1-F354-44D9-A398-5161A3DBB89F}" type="pres">
      <dgm:prSet presAssocID="{E8206E11-8E3A-4C5A-80D2-8EE3F2B25B4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FB1EE-EEC4-4C5F-B215-96759E4301C0}" type="pres">
      <dgm:prSet presAssocID="{C303C23A-E801-4041-A451-DE58587DF924}" presName="sp" presStyleCnt="0"/>
      <dgm:spPr/>
    </dgm:pt>
    <dgm:pt modelId="{A2374A72-D224-4C2A-9337-B885CEA601D5}" type="pres">
      <dgm:prSet presAssocID="{C24AC97F-5A51-4E96-A356-8FDC0B4F5601}" presName="composite" presStyleCnt="0"/>
      <dgm:spPr/>
    </dgm:pt>
    <dgm:pt modelId="{226B8113-CD76-4B1D-94B0-BF4B1B173FF7}" type="pres">
      <dgm:prSet presAssocID="{C24AC97F-5A51-4E96-A356-8FDC0B4F560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F2BFB-E64A-4CD0-A98A-7DE9447DD690}" type="pres">
      <dgm:prSet presAssocID="{C24AC97F-5A51-4E96-A356-8FDC0B4F560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B36C7-05F6-4B0E-910A-AEC0019B4D9B}" type="pres">
      <dgm:prSet presAssocID="{13F60593-7CDB-4FE5-90EF-9FDD194DEC75}" presName="sp" presStyleCnt="0"/>
      <dgm:spPr/>
    </dgm:pt>
    <dgm:pt modelId="{6435DB90-AA5E-4CDC-BC67-FB72FA1F5E13}" type="pres">
      <dgm:prSet presAssocID="{806E6D4F-9930-45FB-A7F1-CB66DFBEF2EE}" presName="composite" presStyleCnt="0"/>
      <dgm:spPr/>
    </dgm:pt>
    <dgm:pt modelId="{B909DF7A-9810-49F1-8644-6B5E54C44566}" type="pres">
      <dgm:prSet presAssocID="{806E6D4F-9930-45FB-A7F1-CB66DFBEF2E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4153D-BF13-46DC-AF90-F6C03C8C874D}" type="pres">
      <dgm:prSet presAssocID="{806E6D4F-9930-45FB-A7F1-CB66DFBEF2EE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6DE9B998-71C8-4DE4-A1F1-22B02841D39E}" type="presOf" srcId="{C24AC97F-5A51-4E96-A356-8FDC0B4F5601}" destId="{226B8113-CD76-4B1D-94B0-BF4B1B173FF7}" srcOrd="0" destOrd="0" presId="urn:microsoft.com/office/officeart/2005/8/layout/chevron2"/>
    <dgm:cxn modelId="{868A04A8-B515-47BD-8E6F-AF476F02A968}" srcId="{4CA92BB5-202E-4C43-A0C7-EA8EBEBBD3BF}" destId="{C24AC97F-5A51-4E96-A356-8FDC0B4F5601}" srcOrd="3" destOrd="0" parTransId="{2C1C80ED-76D7-4CBB-B059-9AC916DDA732}" sibTransId="{13F60593-7CDB-4FE5-90EF-9FDD194DEC75}"/>
    <dgm:cxn modelId="{307940D6-AE71-487C-9267-33AD5A64A32B}" srcId="{4CA92BB5-202E-4C43-A0C7-EA8EBEBBD3BF}" destId="{38F9CBC8-3D92-431C-8160-40C6AEECE7E8}" srcOrd="1" destOrd="0" parTransId="{E45ABB2A-7B32-470C-96ED-D6EA021DAFC6}" sibTransId="{198EBE32-0C6A-43C7-BD4A-1CC7DF9789AB}"/>
    <dgm:cxn modelId="{831E874E-2913-40EE-9BC7-EACBF5703572}" srcId="{E8206E11-8E3A-4C5A-80D2-8EE3F2B25B49}" destId="{7680813E-4110-43AC-9C84-E493B437436D}" srcOrd="1" destOrd="0" parTransId="{96D1D160-38D1-4CD3-8DC0-457E1FA1F8F0}" sibTransId="{9A5EFFCC-CBB3-46BA-B048-9412650CC3A0}"/>
    <dgm:cxn modelId="{43100EA1-ABDF-4F04-9E42-768694CFE72B}" type="presOf" srcId="{1D5319A2-4127-4741-BDF1-6AC5728B353E}" destId="{6A2F2BFB-E64A-4CD0-A98A-7DE9447DD690}" srcOrd="0" destOrd="1" presId="urn:microsoft.com/office/officeart/2005/8/layout/chevron2"/>
    <dgm:cxn modelId="{562779D4-6019-4905-B1AD-EED24B70F4C4}" srcId="{4CA92BB5-202E-4C43-A0C7-EA8EBEBBD3BF}" destId="{A972410D-D72C-42D7-898F-A0C468AE9E3B}" srcOrd="0" destOrd="0" parTransId="{6F6C4B08-68DA-4328-BC4D-B3799EA7934D}" sibTransId="{18905D7A-29FC-4387-BFC8-9D0DB0547B38}"/>
    <dgm:cxn modelId="{F6AC0D4E-CF04-45B3-A612-36E6678EC005}" srcId="{C24AC97F-5A51-4E96-A356-8FDC0B4F5601}" destId="{1D5319A2-4127-4741-BDF1-6AC5728B353E}" srcOrd="1" destOrd="0" parTransId="{5DBDAD2A-9A4B-47C2-95A6-AC96C0F23C91}" sibTransId="{863A3449-B01F-403E-8D12-EBB17A7EC676}"/>
    <dgm:cxn modelId="{C483EA88-DACC-4483-B205-BD5BA8C71419}" type="presOf" srcId="{EA158EEE-DF82-452F-8259-9EA9C74E1B5F}" destId="{66A0EA41-AF18-431B-B159-8FD3441BA876}" srcOrd="0" destOrd="0" presId="urn:microsoft.com/office/officeart/2005/8/layout/chevron2"/>
    <dgm:cxn modelId="{F1BF17F4-50ED-4621-8F69-44A412EB74EC}" srcId="{38F9CBC8-3D92-431C-8160-40C6AEECE7E8}" destId="{F81E93E4-D69A-489B-8428-E516A27E1840}" srcOrd="0" destOrd="0" parTransId="{7CE558BF-E3F5-4592-9430-24572B927E93}" sibTransId="{87F4E6FD-95E1-4BC1-AED6-A2279CD649AA}"/>
    <dgm:cxn modelId="{C62ADAC9-D877-4FE2-B21D-239FF6B31425}" type="presOf" srcId="{E8206E11-8E3A-4C5A-80D2-8EE3F2B25B49}" destId="{11A6DF24-183C-4118-AD2D-2316AB1CB656}" srcOrd="0" destOrd="0" presId="urn:microsoft.com/office/officeart/2005/8/layout/chevron2"/>
    <dgm:cxn modelId="{73B27E74-5C4F-4BAF-A813-CF983648142D}" type="presOf" srcId="{4AC71B69-18A1-4E21-95E4-294A53361936}" destId="{2E4840C1-F354-44D9-A398-5161A3DBB89F}" srcOrd="0" destOrd="0" presId="urn:microsoft.com/office/officeart/2005/8/layout/chevron2"/>
    <dgm:cxn modelId="{47481575-5887-4B05-8558-4392F3EA3292}" srcId="{A972410D-D72C-42D7-898F-A0C468AE9E3B}" destId="{FE0ADAFD-A01D-43ED-85A8-D2F5157453BA}" srcOrd="1" destOrd="0" parTransId="{78A8E93B-89C5-45E2-BF58-D0FA92149791}" sibTransId="{A7AFAA62-3964-4EC2-8B11-7410442E3FF9}"/>
    <dgm:cxn modelId="{34FB3A0F-A27A-4D59-BD69-EA5A9EAA1198}" srcId="{A972410D-D72C-42D7-898F-A0C468AE9E3B}" destId="{EA158EEE-DF82-452F-8259-9EA9C74E1B5F}" srcOrd="0" destOrd="0" parTransId="{C119AB39-B01B-4994-9FA3-CCB1751E41BC}" sibTransId="{7AACA0E2-8A47-47A6-BBF8-D19D27326923}"/>
    <dgm:cxn modelId="{D47A7F0D-CB3D-4CF4-B9DA-BC7CB2FBDE7F}" type="presOf" srcId="{4CA92BB5-202E-4C43-A0C7-EA8EBEBBD3BF}" destId="{5642DD8F-48F8-4FAA-9584-9742425D2088}" srcOrd="0" destOrd="0" presId="urn:microsoft.com/office/officeart/2005/8/layout/chevron2"/>
    <dgm:cxn modelId="{CCFB9A03-CA5D-4E43-BCDB-182A2097BF63}" srcId="{4CA92BB5-202E-4C43-A0C7-EA8EBEBBD3BF}" destId="{E8206E11-8E3A-4C5A-80D2-8EE3F2B25B49}" srcOrd="2" destOrd="0" parTransId="{4F80268D-41F0-4A9D-9730-FAFDD9BF9FFA}" sibTransId="{C303C23A-E801-4041-A451-DE58587DF924}"/>
    <dgm:cxn modelId="{3F0DC7DA-2C0B-4D1E-BF2A-08011D3FCE36}" srcId="{4CA92BB5-202E-4C43-A0C7-EA8EBEBBD3BF}" destId="{806E6D4F-9930-45FB-A7F1-CB66DFBEF2EE}" srcOrd="4" destOrd="0" parTransId="{6EC7F99E-C040-4A30-B62E-3FA0B41BEC88}" sibTransId="{A6EC1592-86E2-46FF-863F-177132CD9991}"/>
    <dgm:cxn modelId="{F19C354F-2C09-406E-BA1A-BD49BCE98096}" type="presOf" srcId="{FE0ADAFD-A01D-43ED-85A8-D2F5157453BA}" destId="{66A0EA41-AF18-431B-B159-8FD3441BA876}" srcOrd="0" destOrd="1" presId="urn:microsoft.com/office/officeart/2005/8/layout/chevron2"/>
    <dgm:cxn modelId="{DEE48361-FA7B-4951-AF99-626CB4611FCC}" srcId="{C24AC97F-5A51-4E96-A356-8FDC0B4F5601}" destId="{9CAA02C6-7578-49D3-8CFB-467376EC9E24}" srcOrd="0" destOrd="0" parTransId="{A2F11E30-FCDE-4487-B1BC-4F5A6EB96B1A}" sibTransId="{BE8902C5-4634-4669-A53C-1A8D4C2A8077}"/>
    <dgm:cxn modelId="{94088D96-A4BC-47C3-8435-57B32011FBC3}" type="presOf" srcId="{806E6D4F-9930-45FB-A7F1-CB66DFBEF2EE}" destId="{B909DF7A-9810-49F1-8644-6B5E54C44566}" srcOrd="0" destOrd="0" presId="urn:microsoft.com/office/officeart/2005/8/layout/chevron2"/>
    <dgm:cxn modelId="{3B25EFE7-ADB7-4824-B112-51B5C5D9899B}" type="presOf" srcId="{9CAA02C6-7578-49D3-8CFB-467376EC9E24}" destId="{6A2F2BFB-E64A-4CD0-A98A-7DE9447DD690}" srcOrd="0" destOrd="0" presId="urn:microsoft.com/office/officeart/2005/8/layout/chevron2"/>
    <dgm:cxn modelId="{C2BF7B7A-29C7-4920-A51D-D217E9AD49BB}" type="presOf" srcId="{38F9CBC8-3D92-431C-8160-40C6AEECE7E8}" destId="{ABE2B68B-272C-4A0C-9E50-25D1C7CA2FAD}" srcOrd="0" destOrd="0" presId="urn:microsoft.com/office/officeart/2005/8/layout/chevron2"/>
    <dgm:cxn modelId="{035F63A9-048C-4786-9FF5-B9A89A2553A7}" type="presOf" srcId="{6F4C6983-267D-4CFA-ACED-F2942F56055C}" destId="{30B514BE-46D7-4D38-A415-D7FF022783BA}" srcOrd="0" destOrd="1" presId="urn:microsoft.com/office/officeart/2005/8/layout/chevron2"/>
    <dgm:cxn modelId="{9861C864-5D5E-45CD-BBCB-01D74694B684}" type="presOf" srcId="{7680813E-4110-43AC-9C84-E493B437436D}" destId="{2E4840C1-F354-44D9-A398-5161A3DBB89F}" srcOrd="0" destOrd="1" presId="urn:microsoft.com/office/officeart/2005/8/layout/chevron2"/>
    <dgm:cxn modelId="{127F3911-A053-4E21-B1D7-965F7C73E78D}" srcId="{E8206E11-8E3A-4C5A-80D2-8EE3F2B25B49}" destId="{4AC71B69-18A1-4E21-95E4-294A53361936}" srcOrd="0" destOrd="0" parTransId="{F3BE9EBB-5E95-4912-AF1F-8B1A1A5856C0}" sibTransId="{B72094D3-8D58-4939-B968-2D480DBCFFAF}"/>
    <dgm:cxn modelId="{8F9718DD-19C9-4F6A-9C11-B488CD21EED2}" type="presOf" srcId="{F81E93E4-D69A-489B-8428-E516A27E1840}" destId="{30B514BE-46D7-4D38-A415-D7FF022783BA}" srcOrd="0" destOrd="0" presId="urn:microsoft.com/office/officeart/2005/8/layout/chevron2"/>
    <dgm:cxn modelId="{28825E35-9242-4A05-9E94-3D372BD1C8E5}" srcId="{38F9CBC8-3D92-431C-8160-40C6AEECE7E8}" destId="{6F4C6983-267D-4CFA-ACED-F2942F56055C}" srcOrd="1" destOrd="0" parTransId="{B04F007F-4995-48C3-B0DF-834089FEBFB2}" sibTransId="{C323FA82-0CB4-4CED-A2C1-ABAE1B717CD6}"/>
    <dgm:cxn modelId="{7213E7D7-971B-4F5F-9ED1-D24921611C65}" type="presOf" srcId="{A972410D-D72C-42D7-898F-A0C468AE9E3B}" destId="{7F1C463A-ECAA-453B-A73C-388F5AFB4F96}" srcOrd="0" destOrd="0" presId="urn:microsoft.com/office/officeart/2005/8/layout/chevron2"/>
    <dgm:cxn modelId="{528E4A11-4F52-4E70-92EC-6648CA5C4A79}" type="presParOf" srcId="{5642DD8F-48F8-4FAA-9584-9742425D2088}" destId="{145DFBCC-F6FE-45E8-A8D8-4074B5D19ECE}" srcOrd="0" destOrd="0" presId="urn:microsoft.com/office/officeart/2005/8/layout/chevron2"/>
    <dgm:cxn modelId="{CDCA146A-90AF-4B1E-BA71-46350B4E57E2}" type="presParOf" srcId="{145DFBCC-F6FE-45E8-A8D8-4074B5D19ECE}" destId="{7F1C463A-ECAA-453B-A73C-388F5AFB4F96}" srcOrd="0" destOrd="0" presId="urn:microsoft.com/office/officeart/2005/8/layout/chevron2"/>
    <dgm:cxn modelId="{937EA832-ACA6-4C79-8C0F-7A704E7F06DB}" type="presParOf" srcId="{145DFBCC-F6FE-45E8-A8D8-4074B5D19ECE}" destId="{66A0EA41-AF18-431B-B159-8FD3441BA876}" srcOrd="1" destOrd="0" presId="urn:microsoft.com/office/officeart/2005/8/layout/chevron2"/>
    <dgm:cxn modelId="{BAC67576-4833-44F4-B596-357B0FFF1DD1}" type="presParOf" srcId="{5642DD8F-48F8-4FAA-9584-9742425D2088}" destId="{5223E851-AF0E-48D2-A3C3-DA93A15D57CF}" srcOrd="1" destOrd="0" presId="urn:microsoft.com/office/officeart/2005/8/layout/chevron2"/>
    <dgm:cxn modelId="{48198347-B1AE-4E56-A98D-2FD6DD34CF9A}" type="presParOf" srcId="{5642DD8F-48F8-4FAA-9584-9742425D2088}" destId="{F7CD4FA8-1649-41A0-9841-AB9BF1C75DDD}" srcOrd="2" destOrd="0" presId="urn:microsoft.com/office/officeart/2005/8/layout/chevron2"/>
    <dgm:cxn modelId="{2867B7E3-5A31-4E48-8761-A0CF644EB00A}" type="presParOf" srcId="{F7CD4FA8-1649-41A0-9841-AB9BF1C75DDD}" destId="{ABE2B68B-272C-4A0C-9E50-25D1C7CA2FAD}" srcOrd="0" destOrd="0" presId="urn:microsoft.com/office/officeart/2005/8/layout/chevron2"/>
    <dgm:cxn modelId="{A93A5495-5FEA-4B44-8EDA-7A3ECED31C34}" type="presParOf" srcId="{F7CD4FA8-1649-41A0-9841-AB9BF1C75DDD}" destId="{30B514BE-46D7-4D38-A415-D7FF022783BA}" srcOrd="1" destOrd="0" presId="urn:microsoft.com/office/officeart/2005/8/layout/chevron2"/>
    <dgm:cxn modelId="{C77836C6-DC50-4A0B-AD42-A4275373AABB}" type="presParOf" srcId="{5642DD8F-48F8-4FAA-9584-9742425D2088}" destId="{F0C2FE78-6B23-44D4-BB98-E358778BDC85}" srcOrd="3" destOrd="0" presId="urn:microsoft.com/office/officeart/2005/8/layout/chevron2"/>
    <dgm:cxn modelId="{92B75EA3-776B-4F2C-AF0C-066B2183720B}" type="presParOf" srcId="{5642DD8F-48F8-4FAA-9584-9742425D2088}" destId="{DBAB7456-C711-4248-BCE1-6F1232513F49}" srcOrd="4" destOrd="0" presId="urn:microsoft.com/office/officeart/2005/8/layout/chevron2"/>
    <dgm:cxn modelId="{ACD672C8-B225-42D9-81F1-8B2E0F6A7F0F}" type="presParOf" srcId="{DBAB7456-C711-4248-BCE1-6F1232513F49}" destId="{11A6DF24-183C-4118-AD2D-2316AB1CB656}" srcOrd="0" destOrd="0" presId="urn:microsoft.com/office/officeart/2005/8/layout/chevron2"/>
    <dgm:cxn modelId="{9ACB8050-DB45-451C-84D9-723A68655440}" type="presParOf" srcId="{DBAB7456-C711-4248-BCE1-6F1232513F49}" destId="{2E4840C1-F354-44D9-A398-5161A3DBB89F}" srcOrd="1" destOrd="0" presId="urn:microsoft.com/office/officeart/2005/8/layout/chevron2"/>
    <dgm:cxn modelId="{1465E170-5183-4449-9100-47B1EBA8A4CA}" type="presParOf" srcId="{5642DD8F-48F8-4FAA-9584-9742425D2088}" destId="{313FB1EE-EEC4-4C5F-B215-96759E4301C0}" srcOrd="5" destOrd="0" presId="urn:microsoft.com/office/officeart/2005/8/layout/chevron2"/>
    <dgm:cxn modelId="{A3CFAD25-7AE5-45E3-9353-55E1C4E65EBD}" type="presParOf" srcId="{5642DD8F-48F8-4FAA-9584-9742425D2088}" destId="{A2374A72-D224-4C2A-9337-B885CEA601D5}" srcOrd="6" destOrd="0" presId="urn:microsoft.com/office/officeart/2005/8/layout/chevron2"/>
    <dgm:cxn modelId="{D59C832B-4E8D-4631-8BFC-ED142976D3AB}" type="presParOf" srcId="{A2374A72-D224-4C2A-9337-B885CEA601D5}" destId="{226B8113-CD76-4B1D-94B0-BF4B1B173FF7}" srcOrd="0" destOrd="0" presId="urn:microsoft.com/office/officeart/2005/8/layout/chevron2"/>
    <dgm:cxn modelId="{E1A2593C-22E3-4907-9AFC-A03B2E57ADEA}" type="presParOf" srcId="{A2374A72-D224-4C2A-9337-B885CEA601D5}" destId="{6A2F2BFB-E64A-4CD0-A98A-7DE9447DD690}" srcOrd="1" destOrd="0" presId="urn:microsoft.com/office/officeart/2005/8/layout/chevron2"/>
    <dgm:cxn modelId="{BE10E1C8-EDB0-40B9-82CF-59D2563926F8}" type="presParOf" srcId="{5642DD8F-48F8-4FAA-9584-9742425D2088}" destId="{D6CB36C7-05F6-4B0E-910A-AEC0019B4D9B}" srcOrd="7" destOrd="0" presId="urn:microsoft.com/office/officeart/2005/8/layout/chevron2"/>
    <dgm:cxn modelId="{63791AB5-6726-4350-937D-CC6981A19FAC}" type="presParOf" srcId="{5642DD8F-48F8-4FAA-9584-9742425D2088}" destId="{6435DB90-AA5E-4CDC-BC67-FB72FA1F5E13}" srcOrd="8" destOrd="0" presId="urn:microsoft.com/office/officeart/2005/8/layout/chevron2"/>
    <dgm:cxn modelId="{5C14E91B-01ED-4373-B0A5-B912F5BEA876}" type="presParOf" srcId="{6435DB90-AA5E-4CDC-BC67-FB72FA1F5E13}" destId="{B909DF7A-9810-49F1-8644-6B5E54C44566}" srcOrd="0" destOrd="0" presId="urn:microsoft.com/office/officeart/2005/8/layout/chevron2"/>
    <dgm:cxn modelId="{CB47B1A1-7C43-432B-8AAA-922D141A43E9}" type="presParOf" srcId="{6435DB90-AA5E-4CDC-BC67-FB72FA1F5E13}" destId="{1BD4153D-BF13-46DC-AF90-F6C03C8C87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F0554F-4D93-4150-9728-7B54D8741CC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E7907-D270-4CFF-8452-E3DCDE24C9DD}">
      <dgm:prSet phldrT="[Text]"/>
      <dgm:spPr/>
      <dgm:t>
        <a:bodyPr/>
        <a:lstStyle/>
        <a:p>
          <a:r>
            <a:rPr lang="en-US" dirty="0" smtClean="0"/>
            <a:t>CEO</a:t>
          </a:r>
          <a:endParaRPr lang="en-US" dirty="0"/>
        </a:p>
      </dgm:t>
    </dgm:pt>
    <dgm:pt modelId="{52400AC6-D95A-4B56-8277-AA3FA2F72AEE}" type="parTrans" cxnId="{7B02EE30-BB1D-41C2-AEF1-46CCF7D89CFF}">
      <dgm:prSet/>
      <dgm:spPr/>
      <dgm:t>
        <a:bodyPr/>
        <a:lstStyle/>
        <a:p>
          <a:endParaRPr lang="en-US"/>
        </a:p>
      </dgm:t>
    </dgm:pt>
    <dgm:pt modelId="{4006EDEE-E8C7-488E-80B9-B883CA16642E}" type="sibTrans" cxnId="{7B02EE30-BB1D-41C2-AEF1-46CCF7D89CFF}">
      <dgm:prSet/>
      <dgm:spPr/>
      <dgm:t>
        <a:bodyPr/>
        <a:lstStyle/>
        <a:p>
          <a:endParaRPr lang="en-US"/>
        </a:p>
      </dgm:t>
    </dgm:pt>
    <dgm:pt modelId="{D9C02DA3-C6B7-4D93-8991-1C07FDEDC3DB}">
      <dgm:prSet phldrT="[Text]"/>
      <dgm:spPr/>
      <dgm:t>
        <a:bodyPr/>
        <a:lstStyle/>
        <a:p>
          <a:r>
            <a:rPr lang="en-US" dirty="0" smtClean="0"/>
            <a:t>Concept</a:t>
          </a:r>
          <a:endParaRPr lang="en-US" dirty="0"/>
        </a:p>
      </dgm:t>
    </dgm:pt>
    <dgm:pt modelId="{30999BD7-932C-44D0-933E-D99AA72DB035}" type="parTrans" cxnId="{B01885BD-E909-4ACA-B181-205083A65A78}">
      <dgm:prSet/>
      <dgm:spPr/>
      <dgm:t>
        <a:bodyPr/>
        <a:lstStyle/>
        <a:p>
          <a:endParaRPr lang="en-US"/>
        </a:p>
      </dgm:t>
    </dgm:pt>
    <dgm:pt modelId="{3807B4BC-EC2F-41A3-87CD-1BDE4834DFF6}" type="sibTrans" cxnId="{B01885BD-E909-4ACA-B181-205083A65A78}">
      <dgm:prSet/>
      <dgm:spPr/>
      <dgm:t>
        <a:bodyPr/>
        <a:lstStyle/>
        <a:p>
          <a:endParaRPr lang="en-US"/>
        </a:p>
      </dgm:t>
    </dgm:pt>
    <dgm:pt modelId="{F55AD092-43F5-48C4-A886-A1E39F0F525F}">
      <dgm:prSet phldrT="[Text]"/>
      <dgm:spPr/>
      <dgm:t>
        <a:bodyPr/>
        <a:lstStyle/>
        <a:p>
          <a:r>
            <a:rPr lang="en-US" dirty="0" smtClean="0"/>
            <a:t>Social Media</a:t>
          </a:r>
          <a:endParaRPr lang="en-US" dirty="0"/>
        </a:p>
      </dgm:t>
    </dgm:pt>
    <dgm:pt modelId="{0BD6F5F2-8286-4A37-8814-71BAF4491202}" type="parTrans" cxnId="{5E8979C3-358D-41F0-B8F3-F9FCDADC4CCD}">
      <dgm:prSet/>
      <dgm:spPr/>
      <dgm:t>
        <a:bodyPr/>
        <a:lstStyle/>
        <a:p>
          <a:endParaRPr lang="en-US"/>
        </a:p>
      </dgm:t>
    </dgm:pt>
    <dgm:pt modelId="{970E2D95-C38B-4D57-85DA-35BC4A821835}" type="sibTrans" cxnId="{5E8979C3-358D-41F0-B8F3-F9FCDADC4CCD}">
      <dgm:prSet/>
      <dgm:spPr/>
      <dgm:t>
        <a:bodyPr/>
        <a:lstStyle/>
        <a:p>
          <a:endParaRPr lang="en-US"/>
        </a:p>
      </dgm:t>
    </dgm:pt>
    <dgm:pt modelId="{F889E4E3-6AAB-408B-A8FE-395C6F807CD5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70D15667-34AB-46A7-80E9-42C75AC202F1}" type="parTrans" cxnId="{FFC8ADD9-6CBD-434D-ABDA-3941A6E552E5}">
      <dgm:prSet/>
      <dgm:spPr/>
      <dgm:t>
        <a:bodyPr/>
        <a:lstStyle/>
        <a:p>
          <a:endParaRPr lang="en-US"/>
        </a:p>
      </dgm:t>
    </dgm:pt>
    <dgm:pt modelId="{86679B3E-4FA6-4C36-B06C-A68AE80CE413}" type="sibTrans" cxnId="{FFC8ADD9-6CBD-434D-ABDA-3941A6E552E5}">
      <dgm:prSet/>
      <dgm:spPr/>
      <dgm:t>
        <a:bodyPr/>
        <a:lstStyle/>
        <a:p>
          <a:endParaRPr lang="en-US"/>
        </a:p>
      </dgm:t>
    </dgm:pt>
    <dgm:pt modelId="{87D97AA4-2130-4893-BAD5-DE646D7E6E78}">
      <dgm:prSet phldrT="[Text]"/>
      <dgm:spPr/>
      <dgm:t>
        <a:bodyPr/>
        <a:lstStyle/>
        <a:p>
          <a:r>
            <a:rPr lang="en-US" dirty="0" smtClean="0"/>
            <a:t>Marketing</a:t>
          </a:r>
          <a:endParaRPr lang="en-US" dirty="0"/>
        </a:p>
      </dgm:t>
    </dgm:pt>
    <dgm:pt modelId="{BAB1ABD9-C171-4C1C-B633-1522C0A44518}" type="parTrans" cxnId="{70E349E8-879F-4BB4-99AF-E537EDCE11AB}">
      <dgm:prSet/>
      <dgm:spPr/>
      <dgm:t>
        <a:bodyPr/>
        <a:lstStyle/>
        <a:p>
          <a:endParaRPr lang="en-US"/>
        </a:p>
      </dgm:t>
    </dgm:pt>
    <dgm:pt modelId="{40A459DE-AFA3-41FB-9848-30523D5E65BC}" type="sibTrans" cxnId="{70E349E8-879F-4BB4-99AF-E537EDCE11AB}">
      <dgm:prSet/>
      <dgm:spPr/>
      <dgm:t>
        <a:bodyPr/>
        <a:lstStyle/>
        <a:p>
          <a:endParaRPr lang="en-US"/>
        </a:p>
      </dgm:t>
    </dgm:pt>
    <dgm:pt modelId="{B7F4735F-6EA7-49B4-899C-F311A9E0B2A2}" type="pres">
      <dgm:prSet presAssocID="{F8F0554F-4D93-4150-9728-7B54D8741C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666E2B-110E-493A-8A8B-4A625467E8AF}" type="pres">
      <dgm:prSet presAssocID="{8DDE7907-D270-4CFF-8452-E3DCDE24C9DD}" presName="centerShape" presStyleLbl="node0" presStyleIdx="0" presStyleCnt="1"/>
      <dgm:spPr/>
      <dgm:t>
        <a:bodyPr/>
        <a:lstStyle/>
        <a:p>
          <a:endParaRPr lang="en-US"/>
        </a:p>
      </dgm:t>
    </dgm:pt>
    <dgm:pt modelId="{D9D4D7BA-BA6D-4356-875A-E65D17B87A66}" type="pres">
      <dgm:prSet presAssocID="{D9C02DA3-C6B7-4D93-8991-1C07FDEDC3D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8F9A7-5BD4-4112-9823-9EAB81409FCD}" type="pres">
      <dgm:prSet presAssocID="{D9C02DA3-C6B7-4D93-8991-1C07FDEDC3DB}" presName="dummy" presStyleCnt="0"/>
      <dgm:spPr/>
    </dgm:pt>
    <dgm:pt modelId="{2807E7F0-0E3B-4693-A36E-5C131675CA3C}" type="pres">
      <dgm:prSet presAssocID="{3807B4BC-EC2F-41A3-87CD-1BDE4834DFF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08CD76D-B43E-4EBF-81AA-AEB4E66BE8A8}" type="pres">
      <dgm:prSet presAssocID="{F55AD092-43F5-48C4-A886-A1E39F0F52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3FF60-CABE-4FB0-8866-1FED563FB32F}" type="pres">
      <dgm:prSet presAssocID="{F55AD092-43F5-48C4-A886-A1E39F0F525F}" presName="dummy" presStyleCnt="0"/>
      <dgm:spPr/>
    </dgm:pt>
    <dgm:pt modelId="{63AE53A5-7A34-487C-A6F7-14CA1B9E7C27}" type="pres">
      <dgm:prSet presAssocID="{970E2D95-C38B-4D57-85DA-35BC4A82183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FD7FA97-F812-44A1-9631-DDE8B26B7B7A}" type="pres">
      <dgm:prSet presAssocID="{F889E4E3-6AAB-408B-A8FE-395C6F807C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95209-FA18-4F74-A01C-5AE0EDD44BAD}" type="pres">
      <dgm:prSet presAssocID="{F889E4E3-6AAB-408B-A8FE-395C6F807CD5}" presName="dummy" presStyleCnt="0"/>
      <dgm:spPr/>
    </dgm:pt>
    <dgm:pt modelId="{45E7C770-75BF-4A12-A8B4-513165B99310}" type="pres">
      <dgm:prSet presAssocID="{86679B3E-4FA6-4C36-B06C-A68AE80CE41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BAFBFE4-9AC3-4939-AF41-F8EBDA8E0FC1}" type="pres">
      <dgm:prSet presAssocID="{87D97AA4-2130-4893-BAD5-DE646D7E6E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FD362-2158-4080-ADCC-D6823351D4A1}" type="pres">
      <dgm:prSet presAssocID="{87D97AA4-2130-4893-BAD5-DE646D7E6E78}" presName="dummy" presStyleCnt="0"/>
      <dgm:spPr/>
    </dgm:pt>
    <dgm:pt modelId="{FA8BC0B2-925D-42AF-B37F-22210FCBFDED}" type="pres">
      <dgm:prSet presAssocID="{40A459DE-AFA3-41FB-9848-30523D5E65B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5E7DA91-C8B6-4D20-AC2D-06EA76410A32}" type="presOf" srcId="{F889E4E3-6AAB-408B-A8FE-395C6F807CD5}" destId="{FFD7FA97-F812-44A1-9631-DDE8B26B7B7A}" srcOrd="0" destOrd="0" presId="urn:microsoft.com/office/officeart/2005/8/layout/radial6"/>
    <dgm:cxn modelId="{005EB6FC-69A9-43DA-86FC-A5E1CAE96B80}" type="presOf" srcId="{87D97AA4-2130-4893-BAD5-DE646D7E6E78}" destId="{8BAFBFE4-9AC3-4939-AF41-F8EBDA8E0FC1}" srcOrd="0" destOrd="0" presId="urn:microsoft.com/office/officeart/2005/8/layout/radial6"/>
    <dgm:cxn modelId="{5E8979C3-358D-41F0-B8F3-F9FCDADC4CCD}" srcId="{8DDE7907-D270-4CFF-8452-E3DCDE24C9DD}" destId="{F55AD092-43F5-48C4-A886-A1E39F0F525F}" srcOrd="1" destOrd="0" parTransId="{0BD6F5F2-8286-4A37-8814-71BAF4491202}" sibTransId="{970E2D95-C38B-4D57-85DA-35BC4A821835}"/>
    <dgm:cxn modelId="{FFC8ADD9-6CBD-434D-ABDA-3941A6E552E5}" srcId="{8DDE7907-D270-4CFF-8452-E3DCDE24C9DD}" destId="{F889E4E3-6AAB-408B-A8FE-395C6F807CD5}" srcOrd="2" destOrd="0" parTransId="{70D15667-34AB-46A7-80E9-42C75AC202F1}" sibTransId="{86679B3E-4FA6-4C36-B06C-A68AE80CE413}"/>
    <dgm:cxn modelId="{02E7B9F7-45EB-4EBB-8FDB-59666CC13F3C}" type="presOf" srcId="{F8F0554F-4D93-4150-9728-7B54D8741CC9}" destId="{B7F4735F-6EA7-49B4-899C-F311A9E0B2A2}" srcOrd="0" destOrd="0" presId="urn:microsoft.com/office/officeart/2005/8/layout/radial6"/>
    <dgm:cxn modelId="{EF0A916E-0B4B-4B56-BF0B-FCFADF8986D1}" type="presOf" srcId="{F55AD092-43F5-48C4-A886-A1E39F0F525F}" destId="{008CD76D-B43E-4EBF-81AA-AEB4E66BE8A8}" srcOrd="0" destOrd="0" presId="urn:microsoft.com/office/officeart/2005/8/layout/radial6"/>
    <dgm:cxn modelId="{70E349E8-879F-4BB4-99AF-E537EDCE11AB}" srcId="{8DDE7907-D270-4CFF-8452-E3DCDE24C9DD}" destId="{87D97AA4-2130-4893-BAD5-DE646D7E6E78}" srcOrd="3" destOrd="0" parTransId="{BAB1ABD9-C171-4C1C-B633-1522C0A44518}" sibTransId="{40A459DE-AFA3-41FB-9848-30523D5E65BC}"/>
    <dgm:cxn modelId="{4FB1337E-BE46-42A1-9500-C211940B97D2}" type="presOf" srcId="{3807B4BC-EC2F-41A3-87CD-1BDE4834DFF6}" destId="{2807E7F0-0E3B-4693-A36E-5C131675CA3C}" srcOrd="0" destOrd="0" presId="urn:microsoft.com/office/officeart/2005/8/layout/radial6"/>
    <dgm:cxn modelId="{7B02EE30-BB1D-41C2-AEF1-46CCF7D89CFF}" srcId="{F8F0554F-4D93-4150-9728-7B54D8741CC9}" destId="{8DDE7907-D270-4CFF-8452-E3DCDE24C9DD}" srcOrd="0" destOrd="0" parTransId="{52400AC6-D95A-4B56-8277-AA3FA2F72AEE}" sibTransId="{4006EDEE-E8C7-488E-80B9-B883CA16642E}"/>
    <dgm:cxn modelId="{702C975B-61BE-4B0F-B24B-72D1089498C6}" type="presOf" srcId="{D9C02DA3-C6B7-4D93-8991-1C07FDEDC3DB}" destId="{D9D4D7BA-BA6D-4356-875A-E65D17B87A66}" srcOrd="0" destOrd="0" presId="urn:microsoft.com/office/officeart/2005/8/layout/radial6"/>
    <dgm:cxn modelId="{5776FBEE-31BA-417C-A3A2-BC6420F41EC5}" type="presOf" srcId="{8DDE7907-D270-4CFF-8452-E3DCDE24C9DD}" destId="{81666E2B-110E-493A-8A8B-4A625467E8AF}" srcOrd="0" destOrd="0" presId="urn:microsoft.com/office/officeart/2005/8/layout/radial6"/>
    <dgm:cxn modelId="{ED10B140-DD88-4111-8DB6-333585FF601C}" type="presOf" srcId="{970E2D95-C38B-4D57-85DA-35BC4A821835}" destId="{63AE53A5-7A34-487C-A6F7-14CA1B9E7C27}" srcOrd="0" destOrd="0" presId="urn:microsoft.com/office/officeart/2005/8/layout/radial6"/>
    <dgm:cxn modelId="{B01885BD-E909-4ACA-B181-205083A65A78}" srcId="{8DDE7907-D270-4CFF-8452-E3DCDE24C9DD}" destId="{D9C02DA3-C6B7-4D93-8991-1C07FDEDC3DB}" srcOrd="0" destOrd="0" parTransId="{30999BD7-932C-44D0-933E-D99AA72DB035}" sibTransId="{3807B4BC-EC2F-41A3-87CD-1BDE4834DFF6}"/>
    <dgm:cxn modelId="{73529D7C-1A80-4A76-A63E-E718A9F2EBD0}" type="presOf" srcId="{86679B3E-4FA6-4C36-B06C-A68AE80CE413}" destId="{45E7C770-75BF-4A12-A8B4-513165B99310}" srcOrd="0" destOrd="0" presId="urn:microsoft.com/office/officeart/2005/8/layout/radial6"/>
    <dgm:cxn modelId="{DBABB12D-0E2E-40F0-A11E-700F4271288E}" type="presOf" srcId="{40A459DE-AFA3-41FB-9848-30523D5E65BC}" destId="{FA8BC0B2-925D-42AF-B37F-22210FCBFDED}" srcOrd="0" destOrd="0" presId="urn:microsoft.com/office/officeart/2005/8/layout/radial6"/>
    <dgm:cxn modelId="{28732EBE-EE89-4B75-B767-F1E934ED9A1D}" type="presParOf" srcId="{B7F4735F-6EA7-49B4-899C-F311A9E0B2A2}" destId="{81666E2B-110E-493A-8A8B-4A625467E8AF}" srcOrd="0" destOrd="0" presId="urn:microsoft.com/office/officeart/2005/8/layout/radial6"/>
    <dgm:cxn modelId="{8F29BCAB-2A51-4955-87A7-7495549DB0D8}" type="presParOf" srcId="{B7F4735F-6EA7-49B4-899C-F311A9E0B2A2}" destId="{D9D4D7BA-BA6D-4356-875A-E65D17B87A66}" srcOrd="1" destOrd="0" presId="urn:microsoft.com/office/officeart/2005/8/layout/radial6"/>
    <dgm:cxn modelId="{A38209ED-77CA-4154-8B69-FE5BFCB3F067}" type="presParOf" srcId="{B7F4735F-6EA7-49B4-899C-F311A9E0B2A2}" destId="{CD68F9A7-5BD4-4112-9823-9EAB81409FCD}" srcOrd="2" destOrd="0" presId="urn:microsoft.com/office/officeart/2005/8/layout/radial6"/>
    <dgm:cxn modelId="{539DF5AC-6B8B-4C82-A4D7-327775C3F0E3}" type="presParOf" srcId="{B7F4735F-6EA7-49B4-899C-F311A9E0B2A2}" destId="{2807E7F0-0E3B-4693-A36E-5C131675CA3C}" srcOrd="3" destOrd="0" presId="urn:microsoft.com/office/officeart/2005/8/layout/radial6"/>
    <dgm:cxn modelId="{54C40A23-4459-4DA7-A493-D73F1F4AE344}" type="presParOf" srcId="{B7F4735F-6EA7-49B4-899C-F311A9E0B2A2}" destId="{008CD76D-B43E-4EBF-81AA-AEB4E66BE8A8}" srcOrd="4" destOrd="0" presId="urn:microsoft.com/office/officeart/2005/8/layout/radial6"/>
    <dgm:cxn modelId="{043A8458-F43E-4CC0-AD72-4B6F7D1756E6}" type="presParOf" srcId="{B7F4735F-6EA7-49B4-899C-F311A9E0B2A2}" destId="{E4C3FF60-CABE-4FB0-8866-1FED563FB32F}" srcOrd="5" destOrd="0" presId="urn:microsoft.com/office/officeart/2005/8/layout/radial6"/>
    <dgm:cxn modelId="{B94F7222-5BA7-44B5-A677-E728DE527D00}" type="presParOf" srcId="{B7F4735F-6EA7-49B4-899C-F311A9E0B2A2}" destId="{63AE53A5-7A34-487C-A6F7-14CA1B9E7C27}" srcOrd="6" destOrd="0" presId="urn:microsoft.com/office/officeart/2005/8/layout/radial6"/>
    <dgm:cxn modelId="{B780EB36-0564-4A21-B6F6-13A1BDD0B41E}" type="presParOf" srcId="{B7F4735F-6EA7-49B4-899C-F311A9E0B2A2}" destId="{FFD7FA97-F812-44A1-9631-DDE8B26B7B7A}" srcOrd="7" destOrd="0" presId="urn:microsoft.com/office/officeart/2005/8/layout/radial6"/>
    <dgm:cxn modelId="{4C828349-38D6-4C80-A8D9-50C3BCB16B05}" type="presParOf" srcId="{B7F4735F-6EA7-49B4-899C-F311A9E0B2A2}" destId="{6DC95209-FA18-4F74-A01C-5AE0EDD44BAD}" srcOrd="8" destOrd="0" presId="urn:microsoft.com/office/officeart/2005/8/layout/radial6"/>
    <dgm:cxn modelId="{0DC88773-E28B-4AEC-8B40-92D70B799C29}" type="presParOf" srcId="{B7F4735F-6EA7-49B4-899C-F311A9E0B2A2}" destId="{45E7C770-75BF-4A12-A8B4-513165B99310}" srcOrd="9" destOrd="0" presId="urn:microsoft.com/office/officeart/2005/8/layout/radial6"/>
    <dgm:cxn modelId="{719097B1-0D6B-42FB-A004-5C086C3BEC87}" type="presParOf" srcId="{B7F4735F-6EA7-49B4-899C-F311A9E0B2A2}" destId="{8BAFBFE4-9AC3-4939-AF41-F8EBDA8E0FC1}" srcOrd="10" destOrd="0" presId="urn:microsoft.com/office/officeart/2005/8/layout/radial6"/>
    <dgm:cxn modelId="{6593A2DC-8D3F-4BFC-8287-95C2271ED38F}" type="presParOf" srcId="{B7F4735F-6EA7-49B4-899C-F311A9E0B2A2}" destId="{FD8FD362-2158-4080-ADCC-D6823351D4A1}" srcOrd="11" destOrd="0" presId="urn:microsoft.com/office/officeart/2005/8/layout/radial6"/>
    <dgm:cxn modelId="{DA7315BE-DE6D-4E48-83D6-6ADDF75F03C6}" type="presParOf" srcId="{B7F4735F-6EA7-49B4-899C-F311A9E0B2A2}" destId="{FA8BC0B2-925D-42AF-B37F-22210FCBFDE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0552CB-C3DE-4748-8079-2831CAFED3A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C99C86-CBD3-4E84-97DC-EB6E0BC28CC6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 smtClean="0"/>
        </a:p>
      </dgm:t>
    </dgm:pt>
    <dgm:pt modelId="{D4F4BE75-6BE0-4470-B040-F6DC94613080}" type="parTrans" cxnId="{9E796EEA-95C0-4052-932A-3D09D44F71D1}">
      <dgm:prSet/>
      <dgm:spPr/>
      <dgm:t>
        <a:bodyPr/>
        <a:lstStyle/>
        <a:p>
          <a:endParaRPr lang="en-US"/>
        </a:p>
      </dgm:t>
    </dgm:pt>
    <dgm:pt modelId="{D50E2B80-2BFA-4ABF-AF16-BA37BC9EFC0A}" type="sibTrans" cxnId="{9E796EEA-95C0-4052-932A-3D09D44F71D1}">
      <dgm:prSet/>
      <dgm:spPr/>
      <dgm:t>
        <a:bodyPr/>
        <a:lstStyle/>
        <a:p>
          <a:endParaRPr lang="en-US"/>
        </a:p>
      </dgm:t>
    </dgm:pt>
    <dgm:pt modelId="{B68FDB90-5246-40EA-B6E8-D89223EF4A5D}" type="pres">
      <dgm:prSet presAssocID="{920552CB-C3DE-4748-8079-2831CAFED3A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202F08-D422-409B-9CCC-215963A07691}" type="pres">
      <dgm:prSet presAssocID="{920552CB-C3DE-4748-8079-2831CAFED3A2}" presName="comp1" presStyleCnt="0"/>
      <dgm:spPr/>
    </dgm:pt>
    <dgm:pt modelId="{280D03B2-5124-4FFE-B2EA-9D0C5DF14AE3}" type="pres">
      <dgm:prSet presAssocID="{920552CB-C3DE-4748-8079-2831CAFED3A2}" presName="circle1" presStyleLbl="node1" presStyleIdx="0" presStyleCnt="1"/>
      <dgm:spPr/>
      <dgm:t>
        <a:bodyPr/>
        <a:lstStyle/>
        <a:p>
          <a:endParaRPr lang="en-US"/>
        </a:p>
      </dgm:t>
    </dgm:pt>
    <dgm:pt modelId="{95DE5207-025A-425E-B3D3-E91D76216FF8}" type="pres">
      <dgm:prSet presAssocID="{920552CB-C3DE-4748-8079-2831CAFED3A2}" presName="c1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796EEA-95C0-4052-932A-3D09D44F71D1}" srcId="{920552CB-C3DE-4748-8079-2831CAFED3A2}" destId="{6AC99C86-CBD3-4E84-97DC-EB6E0BC28CC6}" srcOrd="0" destOrd="0" parTransId="{D4F4BE75-6BE0-4470-B040-F6DC94613080}" sibTransId="{D50E2B80-2BFA-4ABF-AF16-BA37BC9EFC0A}"/>
    <dgm:cxn modelId="{7FD15ADC-5963-B640-AEB0-C35D3D3BC543}" type="presOf" srcId="{6AC99C86-CBD3-4E84-97DC-EB6E0BC28CC6}" destId="{280D03B2-5124-4FFE-B2EA-9D0C5DF14AE3}" srcOrd="0" destOrd="0" presId="urn:microsoft.com/office/officeart/2005/8/layout/venn2"/>
    <dgm:cxn modelId="{455319A9-81EE-8942-B516-8C3600908A7B}" type="presOf" srcId="{6AC99C86-CBD3-4E84-97DC-EB6E0BC28CC6}" destId="{95DE5207-025A-425E-B3D3-E91D76216FF8}" srcOrd="1" destOrd="0" presId="urn:microsoft.com/office/officeart/2005/8/layout/venn2"/>
    <dgm:cxn modelId="{16D9D894-FA0A-4C33-8CE6-72E3496BD4FE}" type="presOf" srcId="{920552CB-C3DE-4748-8079-2831CAFED3A2}" destId="{B68FDB90-5246-40EA-B6E8-D89223EF4A5D}" srcOrd="0" destOrd="0" presId="urn:microsoft.com/office/officeart/2005/8/layout/venn2"/>
    <dgm:cxn modelId="{DD2463B7-E78B-4DE3-9486-BF791773601F}" type="presParOf" srcId="{B68FDB90-5246-40EA-B6E8-D89223EF4A5D}" destId="{F6202F08-D422-409B-9CCC-215963A07691}" srcOrd="0" destOrd="0" presId="urn:microsoft.com/office/officeart/2005/8/layout/venn2"/>
    <dgm:cxn modelId="{A35711B8-26DB-412E-BBB7-FA1A1E8A8E91}" type="presParOf" srcId="{F6202F08-D422-409B-9CCC-215963A07691}" destId="{280D03B2-5124-4FFE-B2EA-9D0C5DF14AE3}" srcOrd="0" destOrd="0" presId="urn:microsoft.com/office/officeart/2005/8/layout/venn2"/>
    <dgm:cxn modelId="{8398B7F0-4D33-4163-B6A8-862342AD6A91}" type="presParOf" srcId="{F6202F08-D422-409B-9CCC-215963A07691}" destId="{95DE5207-025A-425E-B3D3-E91D76216FF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C9C657-CC62-7B42-AA2E-2F8719E5F578}">
      <dsp:nvSpPr>
        <dsp:cNvPr id="0" name=""/>
        <dsp:cNvSpPr/>
      </dsp:nvSpPr>
      <dsp:spPr>
        <a:xfrm>
          <a:off x="1207321" y="3365506"/>
          <a:ext cx="166555" cy="16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EB7CE-0F2A-F946-8227-D1CD0124845E}">
      <dsp:nvSpPr>
        <dsp:cNvPr id="0" name=""/>
        <dsp:cNvSpPr/>
      </dsp:nvSpPr>
      <dsp:spPr>
        <a:xfrm>
          <a:off x="1290599" y="3448783"/>
          <a:ext cx="1238303" cy="107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 started as </a:t>
          </a:r>
          <a:r>
            <a:rPr lang="en-US" sz="1500" kern="1200" dirty="0" smtClean="0"/>
            <a:t>a model in New York City</a:t>
          </a:r>
          <a:endParaRPr lang="en-US" sz="1500" kern="1200" dirty="0"/>
        </a:p>
      </dsp:txBody>
      <dsp:txXfrm>
        <a:off x="1290599" y="3448783"/>
        <a:ext cx="1238303" cy="1077179"/>
      </dsp:txXfrm>
    </dsp:sp>
    <dsp:sp modelId="{9556900B-F8D8-C445-BD4B-C30CF5CC6F02}">
      <dsp:nvSpPr>
        <dsp:cNvPr id="0" name=""/>
        <dsp:cNvSpPr/>
      </dsp:nvSpPr>
      <dsp:spPr>
        <a:xfrm>
          <a:off x="2384071" y="2312767"/>
          <a:ext cx="289661" cy="289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B6B06-7AE2-E547-92FC-B6699CF03435}">
      <dsp:nvSpPr>
        <dsp:cNvPr id="0" name=""/>
        <dsp:cNvSpPr/>
      </dsp:nvSpPr>
      <dsp:spPr>
        <a:xfrm>
          <a:off x="2528902" y="2457597"/>
          <a:ext cx="1520723" cy="20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86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 </a:t>
          </a:r>
          <a:r>
            <a:rPr lang="en-US" sz="1500" kern="1200" dirty="0" smtClean="0"/>
            <a:t>moved to Paris, France, married a fashion designer, became a product, (bag and shoe designer) for 20 years.                             </a:t>
          </a:r>
          <a:endParaRPr lang="en-US" sz="1500" kern="1200" dirty="0"/>
        </a:p>
      </dsp:txBody>
      <dsp:txXfrm>
        <a:off x="2528902" y="2457597"/>
        <a:ext cx="1520723" cy="2068365"/>
      </dsp:txXfrm>
    </dsp:sp>
    <dsp:sp modelId="{3AF69451-A1C0-5545-8D42-9DA0894CC408}">
      <dsp:nvSpPr>
        <dsp:cNvPr id="0" name=""/>
        <dsp:cNvSpPr/>
      </dsp:nvSpPr>
      <dsp:spPr>
        <a:xfrm>
          <a:off x="3886691" y="1537017"/>
          <a:ext cx="383801" cy="383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A0609-6ACD-6A4C-8C81-4CCE917C3F56}">
      <dsp:nvSpPr>
        <dsp:cNvPr id="0" name=""/>
        <dsp:cNvSpPr/>
      </dsp:nvSpPr>
      <dsp:spPr>
        <a:xfrm>
          <a:off x="4078592" y="1728917"/>
          <a:ext cx="1520723" cy="279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369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 was an editor for “ Mirabella Magazine” and “House and Gardens”.</a:t>
          </a:r>
          <a:endParaRPr lang="en-US" sz="1500" kern="1200" dirty="0"/>
        </a:p>
      </dsp:txBody>
      <dsp:txXfrm>
        <a:off x="4078592" y="1728917"/>
        <a:ext cx="1520723" cy="2797045"/>
      </dsp:txXfrm>
    </dsp:sp>
    <dsp:sp modelId="{F1552E97-B324-7E4B-9AB5-E0E7A4440684}">
      <dsp:nvSpPr>
        <dsp:cNvPr id="0" name=""/>
        <dsp:cNvSpPr/>
      </dsp:nvSpPr>
      <dsp:spPr>
        <a:xfrm>
          <a:off x="5523279" y="1023772"/>
          <a:ext cx="514149" cy="5141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06B7A-84A2-2B45-B07A-39694410D907}">
      <dsp:nvSpPr>
        <dsp:cNvPr id="0" name=""/>
        <dsp:cNvSpPr/>
      </dsp:nvSpPr>
      <dsp:spPr>
        <a:xfrm>
          <a:off x="5780354" y="1280847"/>
          <a:ext cx="1520723" cy="324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437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 wrote a book entitled “The Face of the Century, 100 Years of Makeup and Style” which was published in 1995 by Rizzoli. </a:t>
          </a:r>
          <a:r>
            <a:rPr lang="en-US" sz="1500" kern="1200" dirty="0" smtClean="0"/>
            <a:t>….</a:t>
          </a:r>
          <a:endParaRPr lang="en-US" sz="1500" kern="1200" dirty="0"/>
        </a:p>
      </dsp:txBody>
      <dsp:txXfrm>
        <a:off x="5780354" y="1280847"/>
        <a:ext cx="1520723" cy="3245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C463A-ECAA-453B-A73C-388F5AFB4F96}">
      <dsp:nvSpPr>
        <dsp:cNvPr id="0" name=""/>
        <dsp:cNvSpPr/>
      </dsp:nvSpPr>
      <dsp:spPr>
        <a:xfrm rot="5400000">
          <a:off x="-180689" y="182504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History</a:t>
          </a:r>
          <a:endParaRPr lang="en-US" sz="1800" kern="1200" dirty="0"/>
        </a:p>
      </dsp:txBody>
      <dsp:txXfrm rot="-5400000">
        <a:off x="1" y="423424"/>
        <a:ext cx="843217" cy="361379"/>
      </dsp:txXfrm>
    </dsp:sp>
    <dsp:sp modelId="{66A0EA41-AF18-431B-B159-8FD3441BA876}">
      <dsp:nvSpPr>
        <dsp:cNvPr id="0" name=""/>
        <dsp:cNvSpPr/>
      </dsp:nvSpPr>
      <dsp:spPr>
        <a:xfrm rot="5400000">
          <a:off x="4335414" y="-3490382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Developing a startup retail company.</a:t>
          </a:r>
          <a:endParaRPr lang="en-US" sz="2200" kern="1200" dirty="0"/>
        </a:p>
      </dsp:txBody>
      <dsp:txXfrm rot="-5400000">
        <a:off x="843217" y="40037"/>
        <a:ext cx="7729160" cy="706543"/>
      </dsp:txXfrm>
    </dsp:sp>
    <dsp:sp modelId="{ABE2B68B-272C-4A0C-9E50-25D1C7CA2FAD}">
      <dsp:nvSpPr>
        <dsp:cNvPr id="0" name=""/>
        <dsp:cNvSpPr/>
      </dsp:nvSpPr>
      <dsp:spPr>
        <a:xfrm rot="5400000">
          <a:off x="-180689" y="1271098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Size</a:t>
          </a:r>
          <a:endParaRPr lang="en-US" sz="1800" kern="1200" dirty="0"/>
        </a:p>
      </dsp:txBody>
      <dsp:txXfrm rot="-5400000">
        <a:off x="1" y="1512018"/>
        <a:ext cx="843217" cy="361379"/>
      </dsp:txXfrm>
    </dsp:sp>
    <dsp:sp modelId="{30B514BE-46D7-4D38-A415-D7FF022783BA}">
      <dsp:nvSpPr>
        <dsp:cNvPr id="0" name=""/>
        <dsp:cNvSpPr/>
      </dsp:nvSpPr>
      <dsp:spPr>
        <a:xfrm rot="5400000">
          <a:off x="4335414" y="-2401788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2 people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</dsp:txBody>
      <dsp:txXfrm rot="-5400000">
        <a:off x="843217" y="1128631"/>
        <a:ext cx="7729160" cy="706543"/>
      </dsp:txXfrm>
    </dsp:sp>
    <dsp:sp modelId="{11A6DF24-183C-4118-AD2D-2316AB1CB656}">
      <dsp:nvSpPr>
        <dsp:cNvPr id="0" name=""/>
        <dsp:cNvSpPr/>
      </dsp:nvSpPr>
      <dsp:spPr>
        <a:xfrm rot="5400000">
          <a:off x="-180689" y="2359691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Location</a:t>
          </a:r>
          <a:endParaRPr lang="en-US" sz="1800" kern="1200" dirty="0"/>
        </a:p>
      </dsp:txBody>
      <dsp:txXfrm rot="-5400000">
        <a:off x="1" y="2600611"/>
        <a:ext cx="843217" cy="361379"/>
      </dsp:txXfrm>
    </dsp:sp>
    <dsp:sp modelId="{2E4840C1-F354-44D9-A398-5161A3DBB89F}">
      <dsp:nvSpPr>
        <dsp:cNvPr id="0" name=""/>
        <dsp:cNvSpPr/>
      </dsp:nvSpPr>
      <dsp:spPr>
        <a:xfrm rot="5400000">
          <a:off x="4335414" y="-1313195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Los Angeles, CA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</dsp:txBody>
      <dsp:txXfrm rot="-5400000">
        <a:off x="843217" y="2217224"/>
        <a:ext cx="7729160" cy="706543"/>
      </dsp:txXfrm>
    </dsp:sp>
    <dsp:sp modelId="{226B8113-CD76-4B1D-94B0-BF4B1B173FF7}">
      <dsp:nvSpPr>
        <dsp:cNvPr id="0" name=""/>
        <dsp:cNvSpPr/>
      </dsp:nvSpPr>
      <dsp:spPr>
        <a:xfrm rot="5400000">
          <a:off x="-180689" y="3448284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Products</a:t>
          </a:r>
          <a:endParaRPr lang="en-US" sz="1800" kern="1200" dirty="0"/>
        </a:p>
      </dsp:txBody>
      <dsp:txXfrm rot="-5400000">
        <a:off x="1" y="3689204"/>
        <a:ext cx="843217" cy="361379"/>
      </dsp:txXfrm>
    </dsp:sp>
    <dsp:sp modelId="{6A2F2BFB-E64A-4CD0-A98A-7DE9447DD690}">
      <dsp:nvSpPr>
        <dsp:cNvPr id="0" name=""/>
        <dsp:cNvSpPr/>
      </dsp:nvSpPr>
      <dsp:spPr>
        <a:xfrm rot="5400000">
          <a:off x="4335414" y="-224602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T Shirts and Sportswear</a:t>
          </a:r>
          <a:endParaRPr lang="en-US" sz="2200" kern="1200" dirty="0"/>
        </a:p>
      </dsp:txBody>
      <dsp:txXfrm rot="-5400000">
        <a:off x="843217" y="3305817"/>
        <a:ext cx="7729160" cy="706543"/>
      </dsp:txXfrm>
    </dsp:sp>
    <dsp:sp modelId="{B909DF7A-9810-49F1-8644-6B5E54C44566}">
      <dsp:nvSpPr>
        <dsp:cNvPr id="0" name=""/>
        <dsp:cNvSpPr/>
      </dsp:nvSpPr>
      <dsp:spPr>
        <a:xfrm rot="5400000">
          <a:off x="-180689" y="4536877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Services</a:t>
          </a:r>
          <a:endParaRPr lang="en-US" sz="1800" kern="1200" dirty="0"/>
        </a:p>
      </dsp:txBody>
      <dsp:txXfrm rot="-5400000">
        <a:off x="1" y="4777797"/>
        <a:ext cx="843217" cy="361379"/>
      </dsp:txXfrm>
    </dsp:sp>
    <dsp:sp modelId="{1BD4153D-BF13-46DC-AF90-F6C03C8C874D}">
      <dsp:nvSpPr>
        <dsp:cNvPr id="0" name=""/>
        <dsp:cNvSpPr/>
      </dsp:nvSpPr>
      <dsp:spPr>
        <a:xfrm rot="5400000">
          <a:off x="4335414" y="863990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BC0B2-925D-42AF-B37F-22210FCBFDED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7C770-75BF-4A12-A8B4-513165B99310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E53A5-7A34-487C-A6F7-14CA1B9E7C27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7E7F0-0E3B-4693-A36E-5C131675CA3C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66E2B-110E-493A-8A8B-4A625467E8AF}">
      <dsp:nvSpPr>
        <dsp:cNvPr id="0" name=""/>
        <dsp:cNvSpPr/>
      </dsp:nvSpPr>
      <dsp:spPr>
        <a:xfrm>
          <a:off x="3313137" y="1461318"/>
          <a:ext cx="1603325" cy="1603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CEO</a:t>
          </a:r>
          <a:endParaRPr lang="en-US" sz="4700" kern="1200" dirty="0"/>
        </a:p>
      </dsp:txBody>
      <dsp:txXfrm>
        <a:off x="3547939" y="1696120"/>
        <a:ext cx="1133721" cy="1133721"/>
      </dsp:txXfrm>
    </dsp:sp>
    <dsp:sp modelId="{D9D4D7BA-BA6D-4356-875A-E65D17B87A66}">
      <dsp:nvSpPr>
        <dsp:cNvPr id="0" name=""/>
        <dsp:cNvSpPr/>
      </dsp:nvSpPr>
      <dsp:spPr>
        <a:xfrm>
          <a:off x="3553636" y="1079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Concept</a:t>
          </a:r>
          <a:endParaRPr lang="en-US" sz="1400" kern="1200" dirty="0"/>
        </a:p>
      </dsp:txBody>
      <dsp:txXfrm>
        <a:off x="3717997" y="165440"/>
        <a:ext cx="793605" cy="793605"/>
      </dsp:txXfrm>
    </dsp:sp>
    <dsp:sp modelId="{008CD76D-B43E-4EBF-81AA-AEB4E66BE8A8}">
      <dsp:nvSpPr>
        <dsp:cNvPr id="0" name=""/>
        <dsp:cNvSpPr/>
      </dsp:nvSpPr>
      <dsp:spPr>
        <a:xfrm>
          <a:off x="5254373" y="1701817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Social Media</a:t>
          </a:r>
          <a:endParaRPr lang="en-US" sz="1400" kern="1200" dirty="0"/>
        </a:p>
      </dsp:txBody>
      <dsp:txXfrm>
        <a:off x="5418734" y="1866178"/>
        <a:ext cx="793605" cy="793605"/>
      </dsp:txXfrm>
    </dsp:sp>
    <dsp:sp modelId="{FFD7FA97-F812-44A1-9631-DDE8B26B7B7A}">
      <dsp:nvSpPr>
        <dsp:cNvPr id="0" name=""/>
        <dsp:cNvSpPr/>
      </dsp:nvSpPr>
      <dsp:spPr>
        <a:xfrm>
          <a:off x="3553636" y="3402555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design</a:t>
          </a:r>
          <a:endParaRPr lang="en-US" sz="1400" kern="1200" dirty="0"/>
        </a:p>
      </dsp:txBody>
      <dsp:txXfrm>
        <a:off x="3717997" y="3566916"/>
        <a:ext cx="793605" cy="793605"/>
      </dsp:txXfrm>
    </dsp:sp>
    <dsp:sp modelId="{8BAFBFE4-9AC3-4939-AF41-F8EBDA8E0FC1}">
      <dsp:nvSpPr>
        <dsp:cNvPr id="0" name=""/>
        <dsp:cNvSpPr/>
      </dsp:nvSpPr>
      <dsp:spPr>
        <a:xfrm>
          <a:off x="1852898" y="1701817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Marketing</a:t>
          </a:r>
          <a:endParaRPr lang="en-US" sz="1400" kern="1200" dirty="0"/>
        </a:p>
      </dsp:txBody>
      <dsp:txXfrm>
        <a:off x="2017259" y="1866178"/>
        <a:ext cx="793605" cy="7936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D03B2-5124-4FFE-B2EA-9D0C5DF14AE3}">
      <dsp:nvSpPr>
        <dsp:cNvPr id="0" name=""/>
        <dsp:cNvSpPr/>
      </dsp:nvSpPr>
      <dsp:spPr>
        <a:xfrm>
          <a:off x="1851818" y="0"/>
          <a:ext cx="4525963" cy="4525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?</a:t>
          </a:r>
          <a:endParaRPr lang="en-US" sz="6500" kern="1200" dirty="0" smtClean="0"/>
        </a:p>
      </dsp:txBody>
      <dsp:txXfrm>
        <a:off x="2514630" y="1131490"/>
        <a:ext cx="3200339" cy="2262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12/11/14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current company (history, size, location, products and services,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12/11/14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12/11/14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12/11/14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12/11/14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12/11/14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665" y="1295400"/>
            <a:ext cx="9144000" cy="2895601"/>
          </a:xfrm>
        </p:spPr>
        <p:txBody>
          <a:bodyPr/>
          <a:lstStyle/>
          <a:p>
            <a:r>
              <a:rPr lang="en-US" sz="7200" dirty="0" smtClean="0">
                <a:latin typeface="Bauhaus 93" pitchFamily="82" charset="0"/>
              </a:rPr>
              <a:t>YBA GUEST </a:t>
            </a:r>
            <a:br>
              <a:rPr lang="en-US" sz="7200" dirty="0" smtClean="0">
                <a:latin typeface="Bauhaus 93" pitchFamily="82" charset="0"/>
              </a:rPr>
            </a:br>
            <a:r>
              <a:rPr lang="en-US" sz="7200" dirty="0" smtClean="0">
                <a:latin typeface="Bauhaus 93" pitchFamily="82" charset="0"/>
              </a:rPr>
              <a:t>RESOURCE TEMPLATE</a:t>
            </a:r>
            <a:endParaRPr lang="en-US" sz="7200" dirty="0">
              <a:latin typeface="Bauhaus 9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/>
              <a:t>I attended </a:t>
            </a:r>
            <a:r>
              <a:rPr lang="en-US" dirty="0" smtClean="0"/>
              <a:t>college</a:t>
            </a:r>
            <a:r>
              <a:rPr lang="en-US" dirty="0"/>
              <a:t> </a:t>
            </a:r>
            <a:r>
              <a:rPr lang="en-US" dirty="0" smtClean="0"/>
              <a:t>at Columbia University in New York City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648200"/>
            <a:ext cx="214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map shot here</a:t>
            </a:r>
            <a:endParaRPr lang="en-US" dirty="0"/>
          </a:p>
        </p:txBody>
      </p:sp>
      <p:pic>
        <p:nvPicPr>
          <p:cNvPr id="1026" name="Picture 2" descr="Spanaway, W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88010"/>
            <a:ext cx="3439214" cy="17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ap of Columbia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362200"/>
            <a:ext cx="4191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Activities/Athletics in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Jobs I worked while in College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 spent most of my college years studying and working.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 worked my way through college by babysitting and bartending.  I often bartended for political events which was fascinating.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5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Favorite classes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Least favorite classes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English Literature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French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Fondest memories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Obstacles or adversity that you had to overcome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 part of my work/study program, I had to be a guide for many events around campus.  For the career day, I was scheduled to guide a fashion magazine’s editors to their speaking engagement.  They became my biggest supporters and suggested I become a model with Eileen Ford.  They subsequently published a 6 page spread about transforming me from a college graduate into a fashion model.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The stigma of coming from a small town in California to a big city with a sophisticated culture.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759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Path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182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0" y="457200"/>
            <a:ext cx="2300817" cy="17256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1371600"/>
            <a:ext cx="3810001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14800"/>
            <a:ext cx="28956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3175197"/>
            <a:ext cx="144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Company pic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38856" y="4591665"/>
            <a:ext cx="1679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Company pic #2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6324600"/>
            <a:ext cx="1679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Company pic #3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4789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2" name="Picture 1" descr="Kat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2362200" cy="1828800"/>
          </a:xfrm>
          <a:prstGeom prst="rect">
            <a:avLst/>
          </a:prstGeom>
        </p:spPr>
      </p:pic>
      <p:pic>
        <p:nvPicPr>
          <p:cNvPr id="3" name="Picture 2" descr="Book Cove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95400"/>
            <a:ext cx="3810000" cy="4419600"/>
          </a:xfrm>
          <a:prstGeom prst="rect">
            <a:avLst/>
          </a:prstGeom>
        </p:spPr>
      </p:pic>
      <p:pic>
        <p:nvPicPr>
          <p:cNvPr id="10" name="Picture 9" descr="photo from book 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7000"/>
            <a:ext cx="3886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first Job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worst Job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Working an all night shift at a café.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Retail.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1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Some challenges I had to overcome in my career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Closing a register and managing a store and employees.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 much prefer research and development than handling money.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6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9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657134"/>
              </p:ext>
            </p:extLst>
          </p:nvPr>
        </p:nvGraphicFramePr>
        <p:xfrm>
          <a:off x="304800" y="1066800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484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9253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INTRODUCTION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My name is Catherine de Castelbajac and I am over 30  years old—ANCIENT!</a:t>
            </a:r>
          </a:p>
          <a:p>
            <a:r>
              <a:rPr lang="en-US" dirty="0" smtClean="0"/>
              <a:t>I work for </a:t>
            </a:r>
            <a:r>
              <a:rPr lang="en-US" dirty="0" err="1" smtClean="0"/>
              <a:t>leVoid</a:t>
            </a:r>
            <a:r>
              <a:rPr lang="en-US" dirty="0" smtClean="0"/>
              <a:t>, Inc. and as an Independent author and Consultant</a:t>
            </a:r>
          </a:p>
          <a:p>
            <a:r>
              <a:rPr lang="en-US" dirty="0" err="1" smtClean="0"/>
              <a:t>LeVoid</a:t>
            </a:r>
            <a:r>
              <a:rPr lang="en-US" dirty="0" smtClean="0"/>
              <a:t> creates Fashion products that combine culture, humor, rock and roll, provocation to bring intelligent conversation to contemporary life.</a:t>
            </a:r>
          </a:p>
          <a:p>
            <a:endParaRPr lang="en-US" dirty="0"/>
          </a:p>
          <a:p>
            <a:r>
              <a:rPr lang="en-US" dirty="0" smtClean="0"/>
              <a:t>My role at Le Void is CEO</a:t>
            </a:r>
          </a:p>
          <a:p>
            <a:r>
              <a:rPr lang="en-US" dirty="0" smtClean="0"/>
              <a:t>My duties consist of assessing market trends, collaborating with the designer, Louis Marie de Castelbajac, Social Media, Communications, Shipping, Follow through, future planning.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8476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Compensation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ACADEMIC EXERCISE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Chance and Determination can alter one’s life and give meaning to how we live.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1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QUESTION AND ANSWER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26" y="1600200"/>
            <a:ext cx="63363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5" y="2350265"/>
            <a:ext cx="4035829" cy="3025833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This is a picture of me and INSERT FAMILY NAMES.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is a picture of me and INSERT FAMILY NAMES.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ly</a:t>
            </a:r>
            <a:r>
              <a:rPr lang="en-US" dirty="0" smtClean="0"/>
              <a:t>…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3" name="Picture 2" descr="Me age 5 family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3124200" cy="3803904"/>
          </a:xfrm>
          <a:prstGeom prst="rect">
            <a:avLst/>
          </a:prstGeom>
        </p:spPr>
      </p:pic>
      <p:pic>
        <p:nvPicPr>
          <p:cNvPr id="10" name="Content Placeholder 9" descr="High School yearbook photo.jpg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3" r="18233"/>
          <a:stretch>
            <a:fillRect/>
          </a:stretch>
        </p:blipFill>
        <p:spPr>
          <a:xfrm>
            <a:off x="152400" y="1676400"/>
            <a:ext cx="2654300" cy="4267200"/>
          </a:xfrm>
        </p:spPr>
      </p:pic>
      <p:pic>
        <p:nvPicPr>
          <p:cNvPr id="11" name="Picture 10" descr="High School yearbook phot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88900"/>
            <a:ext cx="92202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350265"/>
            <a:ext cx="3048001" cy="3025833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981200"/>
            <a:ext cx="4038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This is a picture of me at </a:t>
            </a:r>
            <a:r>
              <a:rPr lang="en-US" dirty="0" smtClean="0"/>
              <a:t>three</a:t>
            </a:r>
            <a:r>
              <a:rPr lang="en-US" dirty="0" smtClean="0"/>
              <a:t> </a:t>
            </a:r>
            <a:r>
              <a:rPr lang="en-US" dirty="0" smtClean="0"/>
              <a:t>years old.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 was born in Santa Monica and raised in Orange County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3" name="Picture 2" descr="Me age 5 family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3145536" cy="349910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/>
              <a:t>I attended Foothill </a:t>
            </a:r>
            <a:r>
              <a:rPr lang="en-US" dirty="0" smtClean="0"/>
              <a:t>High  school </a:t>
            </a:r>
            <a:r>
              <a:rPr lang="en-US" dirty="0" smtClean="0"/>
              <a:t>in Tustin, CA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0937" y="4630621"/>
            <a:ext cx="214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map shot here</a:t>
            </a:r>
            <a:endParaRPr lang="en-US" dirty="0"/>
          </a:p>
        </p:txBody>
      </p:sp>
      <p:pic>
        <p:nvPicPr>
          <p:cNvPr id="1026" name="Picture 2" descr="Spanaway, W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48768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igh School yearbook phot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91440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As a HS student I was involved in Student Government, Tennis, English Literature, Rock and Roll, Blues,</a:t>
            </a:r>
          </a:p>
          <a:p>
            <a:r>
              <a:rPr lang="en-US" dirty="0" smtClean="0"/>
              <a:t>Jimmy Hendricks, The Cream, Bob Dylan, </a:t>
            </a:r>
            <a:r>
              <a:rPr lang="en-US" dirty="0"/>
              <a:t>J</a:t>
            </a:r>
            <a:r>
              <a:rPr lang="en-US" dirty="0" smtClean="0"/>
              <a:t>anis Joplin, Muddy Waters, </a:t>
            </a:r>
            <a:r>
              <a:rPr lang="en-US" dirty="0" smtClean="0"/>
              <a:t>BB </a:t>
            </a:r>
            <a:r>
              <a:rPr lang="en-US" dirty="0" smtClean="0"/>
              <a:t>King, The Rolling Stones, The Beatles--wanting something else in life but sports and football..…………………………………………………</a:t>
            </a:r>
          </a:p>
          <a:p>
            <a:r>
              <a:rPr lang="en-US" dirty="0" smtClean="0"/>
              <a:t>As a HS student I was odd.  I was the tallest girl in my class, wore coke bottle glasses until the 10</a:t>
            </a:r>
            <a:r>
              <a:rPr lang="en-US" baseline="30000" dirty="0" smtClean="0"/>
              <a:t>th</a:t>
            </a:r>
            <a:r>
              <a:rPr lang="en-US" dirty="0" smtClean="0"/>
              <a:t> grade, studied art and music, was not popular in the surfer, California sense of the word.  ……………………………………………………………….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5920" y="6326514"/>
            <a:ext cx="258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is a shot of me in HS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33484" y="6258232"/>
            <a:ext cx="2839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 as a Blank grade student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In my senior year I was a member of a cheesy band—the star sisters</a:t>
            </a:r>
            <a:endParaRPr lang="en-US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Things I did not enjoy in HS</a:t>
            </a:r>
            <a:endParaRPr lang="en-US" dirty="0"/>
          </a:p>
        </p:txBody>
      </p:sp>
      <p:pic>
        <p:nvPicPr>
          <p:cNvPr id="2" name="Content Placeholder 1" descr="Star sisters facebook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3" b="13113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The conformity and the lack of challenges and diversity.  My high school experience was academically exciting but intellectually </a:t>
            </a:r>
            <a:r>
              <a:rPr lang="en-US" dirty="0" err="1" smtClean="0"/>
              <a:t>styf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1219200"/>
          </a:xfrm>
        </p:spPr>
        <p:txBody>
          <a:bodyPr/>
          <a:lstStyle/>
          <a:p>
            <a:endParaRPr lang="en-US" dirty="0">
              <a:latin typeface="Bauhaus 93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0" y="6317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7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Activities/Athletics in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Jobs I worked while in 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Tennis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Saturday Night all night shift at a cafe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6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Fondest memories from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Obstacles/Adversity you had to overcome in 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Getting a job working the night shift on Saturday nights at a fast food café.</a:t>
            </a:r>
          </a:p>
          <a:p>
            <a:endParaRPr lang="en-US" dirty="0"/>
          </a:p>
          <a:p>
            <a:r>
              <a:rPr lang="en-US" dirty="0" smtClean="0"/>
              <a:t>Going to concerts with friends. Seeing Jimi Hendricks play.  Getting into college!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Convincing my parents to let me go to an elite Ivy league college.  </a:t>
            </a:r>
          </a:p>
          <a:p>
            <a:endParaRPr lang="en-US" dirty="0"/>
          </a:p>
          <a:p>
            <a:r>
              <a:rPr lang="en-US" dirty="0" smtClean="0"/>
              <a:t>They said NO!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9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1407</TotalTime>
  <Words>925</Words>
  <Application>Microsoft Macintosh PowerPoint</Application>
  <PresentationFormat>On-screen Show (4:3)</PresentationFormat>
  <Paragraphs>170</Paragraphs>
  <Slides>22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Executive</vt:lpstr>
      <vt:lpstr>YBA GUEST  RESOURCE TEMPLATE</vt:lpstr>
      <vt:lpstr>INTRODUCTION</vt:lpstr>
      <vt:lpstr>More Early Years…</vt:lpstr>
      <vt:lpstr>The Early Years…</vt:lpstr>
      <vt:lpstr>HIGH SCHOOL</vt:lpstr>
      <vt:lpstr>HIGH SCHOOL</vt:lpstr>
      <vt:lpstr>PowerPoint Presentation</vt:lpstr>
      <vt:lpstr>HIGH SCHOOL</vt:lpstr>
      <vt:lpstr>HIGH SCHOOL</vt:lpstr>
      <vt:lpstr>College or  Graduate School</vt:lpstr>
      <vt:lpstr>College or  Graduate School</vt:lpstr>
      <vt:lpstr>College or  Graduate School</vt:lpstr>
      <vt:lpstr>College or  Graduate School</vt:lpstr>
      <vt:lpstr>Career Path</vt:lpstr>
      <vt:lpstr>Career</vt:lpstr>
      <vt:lpstr>Career</vt:lpstr>
      <vt:lpstr>Career</vt:lpstr>
      <vt:lpstr>CURRENT ROLE</vt:lpstr>
      <vt:lpstr>Current Role</vt:lpstr>
      <vt:lpstr>Career Compensation</vt:lpstr>
      <vt:lpstr>ACADEMIC EXERCISE</vt:lpstr>
      <vt:lpstr>QUESTION AND 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Catherine de Castelbajac</cp:lastModifiedBy>
  <cp:revision>25</cp:revision>
  <dcterms:created xsi:type="dcterms:W3CDTF">2013-01-02T21:12:08Z</dcterms:created>
  <dcterms:modified xsi:type="dcterms:W3CDTF">2014-12-11T19:31:37Z</dcterms:modified>
</cp:coreProperties>
</file>