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 </a:t>
          </a:r>
          <a:r>
            <a:rPr lang="en-US" dirty="0" smtClean="0"/>
            <a:t>Home Retention Specialist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was promoted </a:t>
          </a:r>
          <a:r>
            <a:rPr lang="en-US" dirty="0" smtClean="0"/>
            <a:t>Foreclosure Specialist after 1 </a:t>
          </a:r>
          <a:r>
            <a:rPr lang="en-US" dirty="0" smtClean="0"/>
            <a:t>years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the CEO of </a:t>
          </a:r>
          <a:r>
            <a:rPr lang="en-US" dirty="0" smtClean="0"/>
            <a:t>Deaf Man’s Inc.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Deaf Man’s BBQ Sauce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2 employees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Grew business by 800% from first year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Farmers markets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Bristol Farms, Whole Foods, local stores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BBQ Sauce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656D8967-16DB-7E4A-8EB2-CD268603EF05}">
      <dgm:prSet phldrT="[Text]"/>
      <dgm:spPr/>
      <dgm:t>
        <a:bodyPr/>
        <a:lstStyle/>
        <a:p>
          <a:r>
            <a:rPr lang="en-US" dirty="0" smtClean="0"/>
            <a:t>Spice Rub</a:t>
          </a:r>
          <a:endParaRPr lang="en-US" dirty="0"/>
        </a:p>
      </dgm:t>
    </dgm:pt>
    <dgm:pt modelId="{C8995BD1-A2BC-AB41-8A2D-3D9EFB1AA3FD}" type="parTrans" cxnId="{86BCFAFB-D66E-D841-8EB7-AB7A88DFC9BB}">
      <dgm:prSet/>
      <dgm:spPr/>
    </dgm:pt>
    <dgm:pt modelId="{931930B9-A656-FB49-9C1D-01F79C37074D}" type="sibTrans" cxnId="{86BCFAFB-D66E-D841-8EB7-AB7A88DFC9BB}">
      <dgm:prSet/>
      <dgm:spPr/>
    </dgm:pt>
    <dgm:pt modelId="{0C41068B-84D7-C141-9716-E3BC03B59F46}">
      <dgm:prSet phldrT="[Text]"/>
      <dgm:spPr/>
      <dgm:t>
        <a:bodyPr/>
        <a:lstStyle/>
        <a:p>
          <a:r>
            <a:rPr lang="en-US" dirty="0" smtClean="0"/>
            <a:t>Snacks</a:t>
          </a:r>
          <a:endParaRPr lang="en-US" dirty="0"/>
        </a:p>
      </dgm:t>
    </dgm:pt>
    <dgm:pt modelId="{E4CFFF6E-FC0A-DD40-AE27-18EDA58DB1AF}" type="parTrans" cxnId="{DA341083-9A24-5A41-B3AD-E110E0F46B45}">
      <dgm:prSet/>
      <dgm:spPr/>
    </dgm:pt>
    <dgm:pt modelId="{C126DD71-6124-AC46-9D1D-AFF8D1AA699F}" type="sibTrans" cxnId="{DA341083-9A24-5A41-B3AD-E110E0F46B45}">
      <dgm:prSet/>
      <dgm:spPr/>
    </dgm:pt>
    <dgm:pt modelId="{38B7E037-155C-0C4E-B634-4A39497F0E31}">
      <dgm:prSet/>
      <dgm:spPr/>
      <dgm:t>
        <a:bodyPr/>
        <a:lstStyle/>
        <a:p>
          <a:r>
            <a:rPr lang="en-US" dirty="0" smtClean="0"/>
            <a:t>We strive to provide you with a better experience on taste &amp; flavor when it comes to using BBQ sauce as a condiment</a:t>
          </a:r>
          <a:endParaRPr lang="en-US" dirty="0"/>
        </a:p>
      </dgm:t>
    </dgm:pt>
    <dgm:pt modelId="{9C27F99C-D2C7-ED41-998E-B909F18839B2}" type="parTrans" cxnId="{C0B47781-E665-374E-982C-6F70F086CACB}">
      <dgm:prSet/>
      <dgm:spPr/>
    </dgm:pt>
    <dgm:pt modelId="{2CDE031E-8A6F-5C40-9FE4-D8E4AD6B4E52}" type="sibTrans" cxnId="{C0B47781-E665-374E-982C-6F70F086CACB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076C6D47-5B9B-DC43-8FB7-861550E48EB0}" type="presOf" srcId="{0C41068B-84D7-C141-9716-E3BC03B59F46}" destId="{6A2F2BFB-E64A-4CD0-A98A-7DE9447DD690}" srcOrd="0" destOrd="3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0B47781-E665-374E-982C-6F70F086CACB}" srcId="{806E6D4F-9930-45FB-A7F1-CB66DFBEF2EE}" destId="{38B7E037-155C-0C4E-B634-4A39497F0E31}" srcOrd="0" destOrd="0" parTransId="{9C27F99C-D2C7-ED41-998E-B909F18839B2}" sibTransId="{2CDE031E-8A6F-5C40-9FE4-D8E4AD6B4E52}"/>
    <dgm:cxn modelId="{86BCFAFB-D66E-D841-8EB7-AB7A88DFC9BB}" srcId="{C24AC97F-5A51-4E96-A356-8FDC0B4F5601}" destId="{656D8967-16DB-7E4A-8EB2-CD268603EF05}" srcOrd="2" destOrd="0" parTransId="{C8995BD1-A2BC-AB41-8A2D-3D9EFB1AA3FD}" sibTransId="{931930B9-A656-FB49-9C1D-01F79C37074D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6B89E6D5-BA81-4A49-8092-E2B5F23231C5}" type="presOf" srcId="{38B7E037-155C-0C4E-B634-4A39497F0E31}" destId="{1BD4153D-BF13-46DC-AF90-F6C03C8C874D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DA341083-9A24-5A41-B3AD-E110E0F46B45}" srcId="{C24AC97F-5A51-4E96-A356-8FDC0B4F5601}" destId="{0C41068B-84D7-C141-9716-E3BC03B59F46}" srcOrd="3" destOrd="0" parTransId="{E4CFFF6E-FC0A-DD40-AE27-18EDA58DB1AF}" sibTransId="{C126DD71-6124-AC46-9D1D-AFF8D1AA699F}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7552F75C-F748-F343-B22A-FD3BA07441EC}" type="presOf" srcId="{656D8967-16DB-7E4A-8EB2-CD268603EF05}" destId="{6A2F2BFB-E64A-4CD0-A98A-7DE9447DD690}" srcOrd="0" destOrd="2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logistic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Foreclosure Specialist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Event Marketing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bagger</a:t>
          </a:r>
          <a:endParaRPr lang="en-US" dirty="0" smtClean="0"/>
        </a:p>
        <a:p>
          <a:r>
            <a:rPr lang="en-US" dirty="0" smtClean="0"/>
            <a:t>$20k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 started as a </a:t>
          </a:r>
          <a:r>
            <a:rPr lang="en-US" sz="2300" kern="1200" dirty="0" smtClean="0"/>
            <a:t>Home Retention Specialist</a:t>
          </a:r>
          <a:endParaRPr lang="en-US" sz="23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 was promoted </a:t>
          </a:r>
          <a:r>
            <a:rPr lang="en-US" sz="2300" kern="1200" dirty="0" smtClean="0"/>
            <a:t>Foreclosure Specialist after 1 </a:t>
          </a:r>
          <a:r>
            <a:rPr lang="en-US" sz="2300" kern="1200" dirty="0" smtClean="0"/>
            <a:t>years</a:t>
          </a:r>
          <a:endParaRPr lang="en-US" sz="23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 am now the CEO of </a:t>
          </a:r>
          <a:r>
            <a:rPr lang="en-US" sz="2300" kern="1200" dirty="0" smtClean="0"/>
            <a:t>Deaf Man’s Inc.</a:t>
          </a:r>
          <a:endParaRPr lang="en-US" sz="2300" kern="1200" dirty="0"/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CEO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Deaf Man’s BBQ Sauce</a:t>
          </a:r>
          <a:endParaRPr lang="en-US" sz="11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 employees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Grew business by 800% from first year</a:t>
          </a:r>
          <a:endParaRPr lang="en-US" sz="11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Farmers markets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Bristol Farms, Whole Foods, local stores</a:t>
          </a:r>
          <a:endParaRPr lang="en-US" sz="11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BBQ Sauce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Spice Rub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Snacks</a:t>
          </a:r>
          <a:endParaRPr lang="en-US" sz="11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 strive to provide you with a better experience on taste &amp; flavor when it comes to using BBQ sauce as a condiment</a:t>
          </a:r>
          <a:endParaRPr lang="en-US" sz="11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CEO</a:t>
          </a:r>
          <a:endParaRPr lang="en-US" sz="47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Marketing</a:t>
          </a:r>
          <a:endParaRPr lang="en-US" sz="13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Sales</a:t>
          </a:r>
          <a:endParaRPr lang="en-US" sz="13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logistic</a:t>
          </a:r>
          <a:endParaRPr lang="en-US" sz="13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Production</a:t>
          </a:r>
          <a:endParaRPr lang="en-US" sz="13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CEO</a:t>
          </a:r>
          <a:endParaRPr lang="en-US" sz="14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Foreclosure Specialist</a:t>
          </a:r>
          <a:endParaRPr lang="en-US" sz="14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Event Marketing</a:t>
          </a:r>
          <a:endParaRPr lang="en-US" sz="14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bagger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$20k</a:t>
          </a:r>
          <a:endParaRPr lang="en-US" sz="14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Rasool Raheem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5943600" cy="68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dirty="0" smtClean="0"/>
              <a:t>G</a:t>
            </a:r>
            <a:r>
              <a:rPr lang="en-US" dirty="0" smtClean="0"/>
              <a:t>allaudet University in </a:t>
            </a:r>
            <a:r>
              <a:rPr lang="en-US" dirty="0" smtClean="0"/>
              <a:t>Washington D.C.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9879" y="4832866"/>
            <a:ext cx="224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</a:t>
            </a:r>
            <a:r>
              <a:rPr lang="en-US" dirty="0" smtClean="0"/>
              <a:t>1st </a:t>
            </a:r>
            <a:r>
              <a:rPr lang="en-US" dirty="0" smtClean="0"/>
              <a:t>year of college</a:t>
            </a:r>
            <a:endParaRPr lang="en-US" dirty="0"/>
          </a:p>
        </p:txBody>
      </p:sp>
      <p:pic>
        <p:nvPicPr>
          <p:cNvPr id="7" name="Picture 6" descr="data=U4aSnIyhBFNIJ3A8fCzUmaVIwyWq6RtIfB4QKiGq_w,ZKTQNayNF638Pb1SEj316foWtzwWKA-o0dNf-cBe4cUEVvkSRR66Z3FKQwMZsVLfALWodo_QWdGv50bvxGgd031sBeW0s6ehLXoTGYhFD7LGncVkEKWv04WV3lWtOgQyAS2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10" y="2248682"/>
            <a:ext cx="2311400" cy="1765300"/>
          </a:xfrm>
          <a:prstGeom prst="rect">
            <a:avLst/>
          </a:prstGeom>
        </p:spPr>
      </p:pic>
      <p:pic>
        <p:nvPicPr>
          <p:cNvPr id="9" name="Picture 8" descr="1935847_1119341591891_6613771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9888"/>
            <a:ext cx="3505200" cy="24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</a:p>
          <a:p>
            <a:r>
              <a:rPr lang="en-US" dirty="0" smtClean="0"/>
              <a:t>Track &amp; Field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Had a summer job at the local super market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</a:p>
          <a:p>
            <a:r>
              <a:rPr lang="en-US" dirty="0" smtClean="0"/>
              <a:t>Business </a:t>
            </a:r>
          </a:p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137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" name="Content Placeholder 2" descr="logo_400x4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152400" y="1066800"/>
            <a:ext cx="4572318" cy="2819399"/>
          </a:xfrm>
        </p:spPr>
      </p:pic>
      <p:pic>
        <p:nvPicPr>
          <p:cNvPr id="10" name="Picture 9" descr="Deaf Man BBQ 092314-008-L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4267200" cy="3962400"/>
          </a:xfrm>
          <a:prstGeom prst="rect">
            <a:avLst/>
          </a:prstGeom>
        </p:spPr>
      </p:pic>
      <p:pic>
        <p:nvPicPr>
          <p:cNvPr id="13" name="Picture 12" descr="IMG_7852-s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5361"/>
            <a:ext cx="4191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Hughes Market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Staples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Learn to work with others regardless of disagreement</a:t>
            </a:r>
            <a:endParaRPr lang="en-US" dirty="0"/>
          </a:p>
        </p:txBody>
      </p:sp>
      <p:pic>
        <p:nvPicPr>
          <p:cNvPr id="2" name="Content Placeholder 1" descr="icon-set-582020_640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14738"/>
          <a:stretch>
            <a:fillRect/>
          </a:stretch>
        </p:blipFill>
        <p:spPr/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830885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523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</a:t>
            </a:r>
            <a:r>
              <a:rPr lang="en-US" dirty="0" smtClean="0"/>
              <a:t>Rasool Raheem and </a:t>
            </a:r>
            <a:r>
              <a:rPr lang="en-US" dirty="0" smtClean="0"/>
              <a:t>I am </a:t>
            </a:r>
            <a:r>
              <a:rPr lang="en-US" dirty="0" smtClean="0"/>
              <a:t>38 </a:t>
            </a:r>
            <a:r>
              <a:rPr lang="en-US" dirty="0" smtClean="0"/>
              <a:t>years old.</a:t>
            </a:r>
          </a:p>
          <a:p>
            <a:r>
              <a:rPr lang="en-US" dirty="0" smtClean="0"/>
              <a:t>I work for </a:t>
            </a:r>
            <a:r>
              <a:rPr lang="en-US" dirty="0" smtClean="0"/>
              <a:t>Deaf Man’s BBQ Sauce</a:t>
            </a:r>
            <a:endParaRPr lang="en-US" dirty="0" smtClean="0"/>
          </a:p>
          <a:p>
            <a:r>
              <a:rPr lang="en-US" dirty="0" smtClean="0"/>
              <a:t>Deaf Man’s BBQ Sauce produce sauce, spices and snacks.</a:t>
            </a:r>
          </a:p>
          <a:p>
            <a:r>
              <a:rPr lang="en-US" dirty="0" smtClean="0"/>
              <a:t>My </a:t>
            </a:r>
            <a:r>
              <a:rPr lang="en-US" dirty="0" smtClean="0"/>
              <a:t>role at </a:t>
            </a:r>
            <a:r>
              <a:rPr lang="en-US" dirty="0" smtClean="0"/>
              <a:t>Deaf Man’s BBQ Sauce is CEO.</a:t>
            </a:r>
            <a:endParaRPr lang="en-US" dirty="0" smtClean="0"/>
          </a:p>
          <a:p>
            <a:r>
              <a:rPr lang="en-US" dirty="0" smtClean="0"/>
              <a:t>Since we are a two man company, I wear many hats from productions  down to sales.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0584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6096000"/>
            <a:ext cx="3657600" cy="441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BLANK age.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5486400"/>
            <a:ext cx="4038600" cy="1051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</a:t>
            </a:r>
            <a:r>
              <a:rPr lang="en-US" dirty="0" smtClean="0"/>
              <a:t>is a picture of me at BLANK age.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</a:t>
            </a:r>
            <a:r>
              <a:rPr lang="en-US" dirty="0" smtClean="0"/>
              <a:t>Sierra </a:t>
            </a:r>
            <a:r>
              <a:rPr lang="en-US" dirty="0" err="1" smtClean="0"/>
              <a:t>Madrea</a:t>
            </a:r>
            <a:r>
              <a:rPr lang="en-US" dirty="0" smtClean="0"/>
              <a:t>, CA and </a:t>
            </a:r>
            <a:r>
              <a:rPr lang="en-US" dirty="0" smtClean="0"/>
              <a:t>raised in </a:t>
            </a:r>
            <a:r>
              <a:rPr lang="en-US" dirty="0" smtClean="0"/>
              <a:t>Los Angeles, CA</a:t>
            </a:r>
            <a:endParaRPr lang="en-US" dirty="0"/>
          </a:p>
        </p:txBody>
      </p:sp>
      <p:pic>
        <p:nvPicPr>
          <p:cNvPr id="10" name="Content Placeholder 9" descr="Rasool-Raheem-Sauce-Master-300x30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4648200" y="1905000"/>
            <a:ext cx="4038600" cy="4114799"/>
          </a:xfrm>
        </p:spPr>
      </p:pic>
      <p:pic>
        <p:nvPicPr>
          <p:cNvPr id="12" name="Content Placeholder 11" descr="10155805_10201948879431746_5010874222424669436_n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" b="5896"/>
          <a:stretch>
            <a:fillRect/>
          </a:stretch>
        </p:blipFill>
        <p:spPr>
          <a:xfrm>
            <a:off x="457200" y="2057400"/>
            <a:ext cx="4053840" cy="4005155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011928"/>
            <a:ext cx="3733800" cy="454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5181600"/>
            <a:ext cx="4038600" cy="1356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picture of me and INSERT FAMILY NAMES.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09800"/>
            <a:ext cx="3581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Married 2 kids</a:t>
            </a:r>
          </a:p>
          <a:p>
            <a:r>
              <a:rPr lang="en-US" dirty="0" smtClean="0"/>
              <a:t>8 years old son &amp; 5 month old little girl</a:t>
            </a:r>
          </a:p>
          <a:p>
            <a:r>
              <a:rPr lang="en-US" dirty="0" smtClean="0"/>
              <a:t>Known my wife since college</a:t>
            </a:r>
          </a:p>
          <a:p>
            <a:r>
              <a:rPr lang="en-US" dirty="0" smtClean="0"/>
              <a:t>Married in 2014</a:t>
            </a:r>
            <a:endParaRPr lang="en-US" dirty="0"/>
          </a:p>
        </p:txBody>
      </p:sp>
      <p:pic>
        <p:nvPicPr>
          <p:cNvPr id="11" name="Content Placeholder 10" descr="20150102_15445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>
          <a:xfrm rot="5400000"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dirty="0" smtClean="0"/>
              <a:t>Cleveland in Reseda, 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 descr="data=U4aSnIyhBFNIJ3A8fCzUmaVIwyWq6RtIfB4QKiGq_w,sYeUhSXOyICGh0CDgobpNjh2iUqLyj9Ms-PFxUGciqStDICvrnIk4ghxZzFNfsU-8Axa9XBOEYVEC9PBDFDEi6axBRhgYUvI1orT_c5VdAMztKbhAGEzWJv3_accgkC2TytipiEuLW-tvzJmzRd-ykGjgto6a0wCOiOmCzdsVpULF97tCZ_4xY2PcDaI5_7MlLzUitbB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3" y="2181024"/>
            <a:ext cx="4648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As a HS student I was involved </a:t>
            </a:r>
            <a:r>
              <a:rPr lang="en-US" dirty="0" smtClean="0"/>
              <a:t>in Basketball, Track &amp; Field</a:t>
            </a:r>
            <a:endParaRPr lang="en-US" dirty="0" smtClean="0"/>
          </a:p>
          <a:p>
            <a:r>
              <a:rPr lang="en-US" dirty="0" smtClean="0"/>
              <a:t>As a HS student I was </a:t>
            </a:r>
            <a:r>
              <a:rPr lang="en-US" dirty="0" smtClean="0"/>
              <a:t>(outgoing</a:t>
            </a:r>
            <a:r>
              <a:rPr lang="en-US" dirty="0" smtClean="0"/>
              <a:t>, </a:t>
            </a:r>
            <a:r>
              <a:rPr lang="en-US" dirty="0" smtClean="0"/>
              <a:t>popular</a:t>
            </a:r>
            <a:r>
              <a:rPr lang="en-US" dirty="0" smtClean="0"/>
              <a:t>, athletic, academic, </a:t>
            </a:r>
            <a:r>
              <a:rPr lang="en-US" dirty="0" smtClean="0"/>
              <a:t>didn’t have a lot of friends.) </a:t>
            </a:r>
            <a:r>
              <a:rPr lang="en-US" dirty="0" smtClean="0"/>
              <a:t>……………………………………………………………….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Economic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English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</a:p>
          <a:p>
            <a:r>
              <a:rPr lang="en-US" dirty="0" smtClean="0"/>
              <a:t>Track &amp; Field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 job in high school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Graduating with a 3.2 GPA</a:t>
            </a:r>
          </a:p>
          <a:p>
            <a:r>
              <a:rPr lang="en-US" dirty="0" smtClean="0"/>
              <a:t>A chance to travel</a:t>
            </a:r>
          </a:p>
          <a:p>
            <a:r>
              <a:rPr lang="en-US" dirty="0" smtClean="0"/>
              <a:t>Winning the conference </a:t>
            </a:r>
            <a:r>
              <a:rPr lang="en-US" dirty="0"/>
              <a:t>in 300 intermediate </a:t>
            </a:r>
            <a:r>
              <a:rPr lang="en-US" dirty="0" smtClean="0"/>
              <a:t>hurdles</a:t>
            </a:r>
          </a:p>
          <a:p>
            <a:r>
              <a:rPr lang="en-US" dirty="0" smtClean="0"/>
              <a:t>Winning the 4x400 relay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Being deaf was a challenge on and off the court</a:t>
            </a:r>
          </a:p>
          <a:p>
            <a:r>
              <a:rPr lang="en-US" dirty="0" smtClean="0"/>
              <a:t>In school it was a challenge</a:t>
            </a:r>
          </a:p>
          <a:p>
            <a:r>
              <a:rPr lang="en-US" dirty="0" smtClean="0"/>
              <a:t>I was always the underdog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370</TotalTime>
  <Words>643</Words>
  <Application>Microsoft Macintosh PowerPoint</Application>
  <PresentationFormat>On-screen Show (4:3)</PresentationFormat>
  <Paragraphs>183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Rasool Raheem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Rasool Raheem</cp:lastModifiedBy>
  <cp:revision>17</cp:revision>
  <dcterms:created xsi:type="dcterms:W3CDTF">2013-01-02T21:12:08Z</dcterms:created>
  <dcterms:modified xsi:type="dcterms:W3CDTF">2015-01-05T19:48:33Z</dcterms:modified>
</cp:coreProperties>
</file>