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59" r:id="rId7"/>
    <p:sldId id="258" r:id="rId8"/>
    <p:sldId id="260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52F7-486D-45E2-A592-D1BEF0DAE6DF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DD5D-A72B-4224-9C57-8B173819D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gcnys.org/files/Career_Path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42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Sharon Coleman</a:t>
            </a:r>
          </a:p>
          <a:p>
            <a:r>
              <a:rPr lang="en-US" dirty="0" smtClean="0"/>
              <a:t>President</a:t>
            </a:r>
            <a:endParaRPr lang="en-US" dirty="0"/>
          </a:p>
        </p:txBody>
      </p:sp>
      <p:pic>
        <p:nvPicPr>
          <p:cNvPr id="6" name="Picture 5" descr="C:\Users\COLEMAN CONSTRUCTION\Pictures\20150430_1117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533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:\Color 3 sizes\ColemanLogo_sma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:\Color 3 sizes\ColemanLogo_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amily Picture 20th Ann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5257799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42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Sharon’s Story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1. Have you always lived in California?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COLEMAN CONSTRUCTION\Pictures\20150427_215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1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Color 3 sizes\ColemanLogo_sma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marL="457200" indent="-457200">
              <a:buNone/>
            </a:pPr>
            <a:r>
              <a:rPr lang="en-US" sz="3500" dirty="0" smtClean="0"/>
              <a:t>2.</a:t>
            </a:r>
            <a:r>
              <a:rPr lang="en-US" sz="2000" dirty="0" smtClean="0"/>
              <a:t>	</a:t>
            </a:r>
            <a:r>
              <a:rPr lang="en-US" dirty="0" smtClean="0"/>
              <a:t>Did you have to go to school after high school?</a:t>
            </a:r>
          </a:p>
          <a:p>
            <a:pPr marL="457200" indent="-457200">
              <a:buNone/>
            </a:pPr>
            <a:r>
              <a:rPr lang="en-US" dirty="0" smtClean="0"/>
              <a:t>3.	What kinds of subjects did you like to study in school?</a:t>
            </a:r>
          </a:p>
          <a:p>
            <a:pPr marL="457200" indent="-457200">
              <a:buNone/>
            </a:pPr>
            <a:r>
              <a:rPr lang="en-US" dirty="0" smtClean="0"/>
              <a:t>4.	What kinds of subjects were important for you to know in order to be able to do your job?</a:t>
            </a:r>
          </a:p>
        </p:txBody>
      </p:sp>
      <p:pic>
        <p:nvPicPr>
          <p:cNvPr id="4" name="Picture 3" descr="C:\Users\COLEMAN CONSTRUCTION\Pictures\20150427_215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OLEMAN CONSTRUCTION\Pictures\20150427_2157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1"/>
            <a:ext cx="3124199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Color 3 sizes\ColemanLogo_sm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COLEMAN CONSTRUCTION\Pictures\20150430_1117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107" y="1828801"/>
            <a:ext cx="24397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Color 3 sizes\ColemanLogo_sma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36576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smtClean="0"/>
              <a:t>5.	Did you always know you wanted to do what you do? If not, how’d you start out?</a:t>
            </a:r>
          </a:p>
          <a:p>
            <a:pPr marL="342900" indent="-342900"/>
            <a:r>
              <a:rPr lang="en-US" sz="3200" dirty="0" smtClean="0"/>
              <a:t>6.	How did you get to where you are? Was your path typical/not typical?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7.	What do you do? What did you do before this?</a:t>
            </a:r>
          </a:p>
          <a:p>
            <a:pPr>
              <a:buNone/>
            </a:pPr>
            <a:r>
              <a:rPr lang="en-US" dirty="0" smtClean="0"/>
              <a:t>8.	What kinds of things do you do at your job?</a:t>
            </a:r>
          </a:p>
          <a:p>
            <a:pPr>
              <a:buNone/>
            </a:pPr>
            <a:r>
              <a:rPr lang="en-US" dirty="0" smtClean="0"/>
              <a:t>9.	Do you like your job?</a:t>
            </a:r>
          </a:p>
          <a:p>
            <a:endParaRPr lang="en-US" dirty="0"/>
          </a:p>
        </p:txBody>
      </p:sp>
      <p:pic>
        <p:nvPicPr>
          <p:cNvPr id="4" name="Picture 3" descr="F:\Color 3 sizes\ColemanLogo_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Did you know?</a:t>
            </a:r>
          </a:p>
          <a:p>
            <a:pPr>
              <a:buNone/>
            </a:pPr>
            <a:r>
              <a:rPr lang="en-US" sz="2600" dirty="0" smtClean="0"/>
              <a:t>     As construction is one </a:t>
            </a:r>
            <a:r>
              <a:rPr lang="en-US" sz="2600" dirty="0"/>
              <a:t>the largest industries, the construction </a:t>
            </a:r>
            <a:r>
              <a:rPr lang="en-US" sz="2600" dirty="0" smtClean="0"/>
              <a:t>trades </a:t>
            </a:r>
            <a:r>
              <a:rPr lang="en-US" sz="2600" dirty="0"/>
              <a:t>is facing a severe shortage of skilled young </a:t>
            </a:r>
            <a:r>
              <a:rPr lang="en-US" sz="2600" dirty="0" smtClean="0"/>
              <a:t>talent </a:t>
            </a:r>
            <a:r>
              <a:rPr lang="en-US" sz="2600" dirty="0"/>
              <a:t>in over 25 professions. </a:t>
            </a:r>
            <a:r>
              <a:rPr lang="en-US" sz="2600" dirty="0" smtClean="0"/>
              <a:t>In </a:t>
            </a:r>
            <a:r>
              <a:rPr lang="en-US" sz="2600" dirty="0"/>
              <a:t>an attempt to fill </a:t>
            </a:r>
          </a:p>
          <a:p>
            <a:pPr>
              <a:buNone/>
            </a:pPr>
            <a:r>
              <a:rPr lang="en-US" sz="2600" dirty="0" smtClean="0"/>
              <a:t>     the </a:t>
            </a:r>
            <a:r>
              <a:rPr lang="en-US" sz="2600" dirty="0"/>
              <a:t>projected one million careers opening up over the next </a:t>
            </a:r>
            <a:r>
              <a:rPr lang="en-US" sz="2600" dirty="0" smtClean="0"/>
              <a:t>5-10 years. </a:t>
            </a:r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4" name="Picture 3" descr="F:\Color 3 sizes\ColemanLogo_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/>
              <a:t>Why Choose a Career in the Construction Industry?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Building schools, hospitals, bridges and roads all stay in the U.S. You can’t ship them oversees. </a:t>
            </a:r>
          </a:p>
          <a:p>
            <a:pPr lvl="0"/>
            <a:r>
              <a:rPr lang="en-US" dirty="0"/>
              <a:t>Each year the United States adds more than </a:t>
            </a:r>
            <a:r>
              <a:rPr lang="en-US" b="1" dirty="0"/>
              <a:t>$600 billion</a:t>
            </a:r>
            <a:r>
              <a:rPr lang="en-US" dirty="0"/>
              <a:t> worth of new construction projects such as new hospitals, schools, highways, bridges, homes, office buildings, stores, etc. That's about 10% of America's Gross Domestic Product.</a:t>
            </a:r>
          </a:p>
          <a:p>
            <a:pPr lvl="0"/>
            <a:r>
              <a:rPr lang="en-US" dirty="0"/>
              <a:t>The construction industry ranks among the </a:t>
            </a:r>
            <a:r>
              <a:rPr lang="en-US" b="1" dirty="0"/>
              <a:t>top 10 largest sources of employment growth</a:t>
            </a:r>
            <a:r>
              <a:rPr lang="en-US" dirty="0"/>
              <a:t> in our country, and it is estimated that the industry will have to recruit and train 240,000 new craft professionals each year to keep up with the growing demand.</a:t>
            </a:r>
          </a:p>
          <a:p>
            <a:pPr lvl="0"/>
            <a:r>
              <a:rPr lang="en-US" b="1" dirty="0"/>
              <a:t>Aging work force</a:t>
            </a:r>
            <a:r>
              <a:rPr lang="en-US" dirty="0"/>
              <a:t> (average is 47 years old) - More jobs than students graduating now and in the future.  </a:t>
            </a:r>
          </a:p>
          <a:p>
            <a:pPr lvl="0"/>
            <a:r>
              <a:rPr lang="en-US" dirty="0"/>
              <a:t>The construction industry is the </a:t>
            </a:r>
            <a:r>
              <a:rPr lang="en-US" b="1" dirty="0"/>
              <a:t>second largest employer in the U.S.,</a:t>
            </a:r>
            <a:r>
              <a:rPr lang="en-US" dirty="0"/>
              <a:t> second only to all government employees including the armed forces.  </a:t>
            </a:r>
          </a:p>
          <a:p>
            <a:pPr lvl="0"/>
            <a:r>
              <a:rPr lang="en-US" dirty="0"/>
              <a:t>Motivated graduates can easily </a:t>
            </a:r>
            <a:r>
              <a:rPr lang="en-US" b="1" dirty="0"/>
              <a:t>move up the management ladder. 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You can </a:t>
            </a:r>
            <a:r>
              <a:rPr lang="en-US" b="1" dirty="0"/>
              <a:t>choose your work environment</a:t>
            </a:r>
            <a:r>
              <a:rPr lang="en-US" dirty="0"/>
              <a:t> - inside or outside or both. </a:t>
            </a:r>
          </a:p>
          <a:p>
            <a:endParaRPr lang="en-US" dirty="0"/>
          </a:p>
        </p:txBody>
      </p:sp>
      <p:pic>
        <p:nvPicPr>
          <p:cNvPr id="4" name="Picture 3" descr="F:\Color 3 sizes\ColemanLogo_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reer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Color 3 sizes\ColemanLogo_sm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800" dirty="0" smtClean="0"/>
              <a:t>What I Have Learned</a:t>
            </a:r>
          </a:p>
          <a:p>
            <a:pPr>
              <a:buNone/>
            </a:pPr>
            <a:r>
              <a:rPr lang="en-US" dirty="0" smtClean="0"/>
              <a:t>1.	Try new things you may find that you like it and are even good at it! </a:t>
            </a:r>
          </a:p>
          <a:p>
            <a:pPr marL="514350" indent="-514350">
              <a:buNone/>
            </a:pPr>
            <a:r>
              <a:rPr lang="en-US" dirty="0" smtClean="0"/>
              <a:t>2.    Don't let anyone tell you that you can't do something just because of who you </a:t>
            </a:r>
          </a:p>
          <a:p>
            <a:pPr>
              <a:buNone/>
            </a:pPr>
            <a:r>
              <a:rPr lang="en-US" dirty="0" smtClean="0"/>
              <a:t>       are (a girl, for example!). Stubbornness can be a good thing! If someone tells you </a:t>
            </a:r>
          </a:p>
          <a:p>
            <a:pPr>
              <a:buNone/>
            </a:pPr>
            <a:r>
              <a:rPr lang="en-US" dirty="0" smtClean="0"/>
              <a:t>       that you "can't" do something well, it should just make you want to prove them </a:t>
            </a:r>
          </a:p>
          <a:p>
            <a:pPr>
              <a:buNone/>
            </a:pPr>
            <a:r>
              <a:rPr lang="en-US" dirty="0" smtClean="0"/>
              <a:t>       wrong you "can't" do something well, it should just make you want to prove         them wrong!</a:t>
            </a:r>
          </a:p>
          <a:p>
            <a:pPr>
              <a:buNone/>
            </a:pPr>
            <a:r>
              <a:rPr lang="en-US" dirty="0" smtClean="0"/>
              <a:t> 3.	Find something that you are passionate about, and go for it. If people can tell </a:t>
            </a:r>
          </a:p>
          <a:p>
            <a:pPr>
              <a:buNone/>
            </a:pPr>
            <a:r>
              <a:rPr lang="en-US" dirty="0" smtClean="0"/>
              <a:t>    	you really care about what you are doing and are excited about it, they will want </a:t>
            </a:r>
          </a:p>
          <a:p>
            <a:pPr>
              <a:buNone/>
            </a:pPr>
            <a:r>
              <a:rPr lang="en-US" dirty="0" smtClean="0"/>
              <a:t>	to help you. And if you are working for something you love, you won't mind </a:t>
            </a:r>
          </a:p>
          <a:p>
            <a:pPr>
              <a:buNone/>
            </a:pPr>
            <a:r>
              <a:rPr lang="en-US" dirty="0" smtClean="0"/>
              <a:t>	working hard to reach your goal.</a:t>
            </a:r>
          </a:p>
          <a:p>
            <a:pPr>
              <a:buNone/>
            </a:pPr>
            <a:r>
              <a:rPr lang="en-US" dirty="0" smtClean="0"/>
              <a:t>4.	Don't be scared to ask for help - it doesn't make you look bad. It just shows </a:t>
            </a:r>
          </a:p>
          <a:p>
            <a:pPr>
              <a:buNone/>
            </a:pPr>
            <a:r>
              <a:rPr lang="en-US" dirty="0" smtClean="0"/>
              <a:t>	that you want to </a:t>
            </a:r>
            <a:r>
              <a:rPr lang="en-US" dirty="0"/>
              <a:t>learn.</a:t>
            </a:r>
          </a:p>
          <a:p>
            <a:endParaRPr lang="en-US" dirty="0"/>
          </a:p>
        </p:txBody>
      </p:sp>
      <p:pic>
        <p:nvPicPr>
          <p:cNvPr id="4" name="Picture 3" descr="F:\Color 3 sizes\ColemanLogo_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78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California Edison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Coleman Construction</dc:title>
  <dc:creator>COLEMAN FAMILY</dc:creator>
  <cp:lastModifiedBy>EHSAdmin</cp:lastModifiedBy>
  <cp:revision>152</cp:revision>
  <dcterms:created xsi:type="dcterms:W3CDTF">2015-04-29T03:43:50Z</dcterms:created>
  <dcterms:modified xsi:type="dcterms:W3CDTF">2015-05-01T19:35:59Z</dcterms:modified>
</cp:coreProperties>
</file>