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73" r:id="rId10"/>
    <p:sldId id="276" r:id="rId11"/>
    <p:sldId id="270" r:id="rId12"/>
    <p:sldId id="269" r:id="rId13"/>
    <p:sldId id="266" r:id="rId14"/>
    <p:sldId id="272" r:id="rId15"/>
    <p:sldId id="271" r:id="rId16"/>
    <p:sldId id="261" r:id="rId17"/>
    <p:sldId id="265" r:id="rId18"/>
    <p:sldId id="268" r:id="rId19"/>
    <p:sldId id="278" r:id="rId20"/>
    <p:sldId id="274" r:id="rId21"/>
    <p:sldId id="275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20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47311-E396-E041-8028-1A46855BAE3B}" type="datetimeFigureOut">
              <a:rPr lang="en-US" smtClean="0"/>
              <a:t>11/8/14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A382A-160B-6940-90EC-115620036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72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A382A-160B-6940-90EC-1156200362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74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A382A-160B-6940-90EC-1156200362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82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A382A-160B-6940-90EC-11562003620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54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1864-044B-6A4F-9EF6-80C88119725B}" type="datetimeFigureOut">
              <a:rPr lang="en-US" smtClean="0"/>
              <a:t>11/8/14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D52E-9561-2740-BD34-6E71B1B5B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36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1864-044B-6A4F-9EF6-80C88119725B}" type="datetimeFigureOut">
              <a:rPr lang="en-US" smtClean="0"/>
              <a:t>11/8/14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D52E-9561-2740-BD34-6E71B1B5B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95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1864-044B-6A4F-9EF6-80C88119725B}" type="datetimeFigureOut">
              <a:rPr lang="en-US" smtClean="0"/>
              <a:t>11/8/14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D52E-9561-2740-BD34-6E71B1B5B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44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1864-044B-6A4F-9EF6-80C88119725B}" type="datetimeFigureOut">
              <a:rPr lang="en-US" smtClean="0"/>
              <a:t>11/8/14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D52E-9561-2740-BD34-6E71B1B5B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71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1864-044B-6A4F-9EF6-80C88119725B}" type="datetimeFigureOut">
              <a:rPr lang="en-US" smtClean="0"/>
              <a:t>11/8/14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D52E-9561-2740-BD34-6E71B1B5B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43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1864-044B-6A4F-9EF6-80C88119725B}" type="datetimeFigureOut">
              <a:rPr lang="en-US" smtClean="0"/>
              <a:t>11/8/14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D52E-9561-2740-BD34-6E71B1B5B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7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1864-044B-6A4F-9EF6-80C88119725B}" type="datetimeFigureOut">
              <a:rPr lang="en-US" smtClean="0"/>
              <a:t>11/8/14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D52E-9561-2740-BD34-6E71B1B5B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52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1864-044B-6A4F-9EF6-80C88119725B}" type="datetimeFigureOut">
              <a:rPr lang="en-US" smtClean="0"/>
              <a:t>11/8/14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D52E-9561-2740-BD34-6E71B1B5B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84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1864-044B-6A4F-9EF6-80C88119725B}" type="datetimeFigureOut">
              <a:rPr lang="en-US" smtClean="0"/>
              <a:t>11/8/14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D52E-9561-2740-BD34-6E71B1B5B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8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1864-044B-6A4F-9EF6-80C88119725B}" type="datetimeFigureOut">
              <a:rPr lang="en-US" smtClean="0"/>
              <a:t>11/8/14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D52E-9561-2740-BD34-6E71B1B5B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5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1864-044B-6A4F-9EF6-80C88119725B}" type="datetimeFigureOut">
              <a:rPr lang="en-US" smtClean="0"/>
              <a:t>11/8/14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D52E-9561-2740-BD34-6E71B1B5B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3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81864-044B-6A4F-9EF6-80C88119725B}" type="datetimeFigureOut">
              <a:rPr lang="en-US" smtClean="0"/>
              <a:t>11/8/14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ED52E-9561-2740-BD34-6E71B1B5B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08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Theory of the </a:t>
            </a:r>
            <a:r>
              <a:rPr lang="en-US" dirty="0" err="1" smtClean="0"/>
              <a:t>Kosmik</a:t>
            </a:r>
            <a:r>
              <a:rPr lang="en-US" dirty="0" smtClean="0"/>
              <a:t> Slingshot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Yael Swerdlow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325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Wait..I’m</a:t>
            </a:r>
            <a:r>
              <a:rPr lang="en-US" dirty="0" smtClean="0"/>
              <a:t> the next Annie </a:t>
            </a:r>
            <a:r>
              <a:rPr lang="en-US" dirty="0" err="1" smtClean="0"/>
              <a:t>Lebovitz</a:t>
            </a:r>
            <a:r>
              <a:rPr lang="en-US" dirty="0" smtClean="0"/>
              <a:t>??</a:t>
            </a:r>
            <a:endParaRPr lang="en-US" dirty="0"/>
          </a:p>
        </p:txBody>
      </p:sp>
      <p:pic>
        <p:nvPicPr>
          <p:cNvPr id="4" name="Content Placeholder 3" descr="Bird trash ma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685" r="-88685"/>
          <a:stretch>
            <a:fillRect/>
          </a:stretch>
        </p:blipFill>
        <p:spPr>
          <a:xfrm>
            <a:off x="457200" y="1417638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564584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Know your strengths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Woman.with.guns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64682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Reggie</a:t>
            </a:r>
            <a:endParaRPr lang="en-US" dirty="0"/>
          </a:p>
        </p:txBody>
      </p:sp>
      <p:pic>
        <p:nvPicPr>
          <p:cNvPr id="4" name="Content Placeholder 3" descr="Reggi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8" b="81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65938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726" y="274638"/>
            <a:ext cx="7652074" cy="4623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YAEL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90" t="2714" r="7221" b="5984"/>
          <a:stretch/>
        </p:blipFill>
        <p:spPr>
          <a:xfrm>
            <a:off x="644344" y="353592"/>
            <a:ext cx="7185464" cy="6179855"/>
          </a:xfrm>
        </p:spPr>
      </p:pic>
    </p:spTree>
    <p:extLst>
      <p:ext uri="{BB962C8B-B14F-4D97-AF65-F5344CB8AC3E}">
        <p14:creationId xmlns:p14="http://schemas.microsoft.com/office/powerpoint/2010/main" val="3039312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Rwanda</a:t>
            </a:r>
            <a:endParaRPr lang="en-US" dirty="0"/>
          </a:p>
        </p:txBody>
      </p:sp>
      <p:pic>
        <p:nvPicPr>
          <p:cNvPr id="5" name="Content Placeholder 4" descr="RedCros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b="90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58120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Life changing moment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Butane00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937" r="-75937"/>
          <a:stretch>
            <a:fillRect/>
          </a:stretch>
        </p:blipFill>
        <p:spPr>
          <a:xfrm>
            <a:off x="0" y="878924"/>
            <a:ext cx="8229600" cy="5001042"/>
          </a:xfrm>
        </p:spPr>
      </p:pic>
    </p:spTree>
    <p:extLst>
      <p:ext uri="{BB962C8B-B14F-4D97-AF65-F5344CB8AC3E}">
        <p14:creationId xmlns:p14="http://schemas.microsoft.com/office/powerpoint/2010/main" val="1098819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err="1" smtClean="0"/>
              <a:t>Kosmik</a:t>
            </a:r>
            <a:r>
              <a:rPr lang="en-US" dirty="0" smtClean="0"/>
              <a:t> Slingshot Moment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that photojournalism broke my heart…where to now?</a:t>
            </a:r>
          </a:p>
          <a:p>
            <a:r>
              <a:rPr lang="en-US" dirty="0" smtClean="0"/>
              <a:t>The other side of the camera!?!?!</a:t>
            </a:r>
          </a:p>
          <a:p>
            <a:r>
              <a:rPr lang="en-US" dirty="0" smtClean="0"/>
              <a:t>Director of Media for the Israeli Consulate in </a:t>
            </a:r>
            <a:r>
              <a:rPr lang="en-US" dirty="0" smtClean="0"/>
              <a:t>LA</a:t>
            </a:r>
          </a:p>
          <a:p>
            <a:r>
              <a:rPr lang="en-US" dirty="0" smtClean="0"/>
              <a:t>Uh-oh…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746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 err="1" smtClean="0"/>
              <a:t>Kosmik</a:t>
            </a:r>
            <a:r>
              <a:rPr lang="en-US" dirty="0" smtClean="0"/>
              <a:t> Slingshot Moment!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 SCHOOL at 48????</a:t>
            </a:r>
          </a:p>
          <a:p>
            <a:r>
              <a:rPr lang="en-US" dirty="0" smtClean="0"/>
              <a:t>MASTER OF PUBLIC DIPLOMACY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Most fun other than shooting pix.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Pulls together all my skills</a:t>
            </a:r>
          </a:p>
          <a:p>
            <a:pPr marL="0" indent="0">
              <a:buNone/>
            </a:pPr>
            <a:r>
              <a:rPr lang="en-US" dirty="0" smtClean="0"/>
              <a:t>    - Get to hang out with peeps WAY younger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039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Kosmik</a:t>
            </a:r>
            <a:r>
              <a:rPr lang="en-US" dirty="0" smtClean="0"/>
              <a:t> Slingshot Moment!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Video Game scriptwriter???</a:t>
            </a:r>
          </a:p>
          <a:p>
            <a:pPr>
              <a:buFontTx/>
              <a:buChar char="-"/>
            </a:pPr>
            <a:r>
              <a:rPr lang="en-US" dirty="0" smtClean="0"/>
              <a:t>F.8 Interactive</a:t>
            </a:r>
          </a:p>
          <a:p>
            <a:pPr>
              <a:buFontTx/>
              <a:buChar char="-"/>
            </a:pPr>
            <a:r>
              <a:rPr lang="en-US" dirty="0" err="1" smtClean="0"/>
              <a:t>Snapcious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Women in Tech</a:t>
            </a:r>
          </a:p>
          <a:p>
            <a:pPr marL="0" indent="0">
              <a:buNone/>
            </a:pPr>
            <a:r>
              <a:rPr lang="en-US" dirty="0" smtClean="0"/>
              <a:t>Women’s Empowerment Foundation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 Back to essence:  Photojournalism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 Spy Novel Diplomacy….PhD..???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7106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Women’s Empowerment Foundation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WEF group shot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" r="25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27967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Old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name was Marilyn – hated it in the womb – so NOT me</a:t>
            </a:r>
          </a:p>
          <a:p>
            <a:r>
              <a:rPr lang="en-US" dirty="0" smtClean="0"/>
              <a:t>Always was an adventure junkie -tomboy that everyone tried to make conform</a:t>
            </a:r>
          </a:p>
          <a:p>
            <a:r>
              <a:rPr lang="en-US" dirty="0" smtClean="0"/>
              <a:t>Created lots of inner conflict and </a:t>
            </a:r>
            <a:r>
              <a:rPr lang="en-US" dirty="0" smtClean="0"/>
              <a:t>doubt: What’s a Nice Jewish Girl to do????</a:t>
            </a:r>
            <a:endParaRPr lang="en-US" dirty="0" smtClean="0"/>
          </a:p>
          <a:p>
            <a:r>
              <a:rPr lang="en-US" dirty="0" smtClean="0"/>
              <a:t>But I knew what I believed in…what made me excited, who and what I wanted to become….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681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Kosmik</a:t>
            </a:r>
            <a:r>
              <a:rPr lang="en-US" dirty="0" smtClean="0"/>
              <a:t> Slingshot Moment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Yael OECD Pan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972" y="1301015"/>
            <a:ext cx="4624911" cy="521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03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         “It is never too late to become what you  might have been”</a:t>
            </a:r>
          </a:p>
          <a:p>
            <a:pPr algn="ctr"/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-  George Sand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595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Mastery by Robert Green</a:t>
            </a:r>
          </a:p>
          <a:p>
            <a:r>
              <a:rPr lang="en-US" dirty="0" smtClean="0"/>
              <a:t>Daring Greatly by </a:t>
            </a:r>
            <a:r>
              <a:rPr lang="en-US" dirty="0" err="1" smtClean="0"/>
              <a:t>Brene</a:t>
            </a:r>
            <a:r>
              <a:rPr lang="en-US" dirty="0" smtClean="0"/>
              <a:t> Brown</a:t>
            </a:r>
          </a:p>
          <a:p>
            <a:r>
              <a:rPr lang="en-US" dirty="0" smtClean="0"/>
              <a:t>In Search of History by Theodore H. White</a:t>
            </a:r>
          </a:p>
          <a:p>
            <a:r>
              <a:rPr lang="en-US" dirty="0" smtClean="0"/>
              <a:t>Think by Lisa Bloom</a:t>
            </a:r>
          </a:p>
          <a:p>
            <a:r>
              <a:rPr lang="en-US" dirty="0" smtClean="0"/>
              <a:t>Man’s Search for Meaning by Viktor </a:t>
            </a:r>
            <a:r>
              <a:rPr lang="en-US" dirty="0" err="1" smtClean="0"/>
              <a:t>Frankl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842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GLOBTROTTING PHOTOJOURNALIST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…..making the world a better place with my camera.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Yael UN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841" y="2341282"/>
            <a:ext cx="438150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99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Self Taught, with classes: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Leigh Weiner’s advice: Pixels don’t matter, PEOPLE DO!!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</a:t>
            </a:r>
            <a:r>
              <a:rPr lang="en-US" sz="1600" dirty="0" smtClean="0"/>
              <a:t>So </a:t>
            </a:r>
            <a:r>
              <a:rPr lang="en-US" sz="1600" dirty="0" smtClean="0"/>
              <a:t>I was a History junkie, </a:t>
            </a:r>
            <a:r>
              <a:rPr lang="en-US" sz="1600" dirty="0" smtClean="0"/>
              <a:t>avid reader, Foreign </a:t>
            </a:r>
            <a:r>
              <a:rPr lang="en-US" sz="1600" dirty="0" smtClean="0"/>
              <a:t>Policy obsessed nerd: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Loved Stories, conversations, listening to tales of the “Old Country”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Be humble…</a:t>
            </a:r>
            <a:r>
              <a:rPr lang="en-US" sz="1600" dirty="0" smtClean="0"/>
              <a:t>.okay</a:t>
            </a:r>
            <a:r>
              <a:rPr lang="en-US" sz="1600" dirty="0" smtClean="0"/>
              <a:t>, so sometimes I had a lot of  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false bravado….</a:t>
            </a:r>
            <a:r>
              <a:rPr lang="en-US" sz="1600" dirty="0" smtClean="0"/>
              <a:t>.definitely imposter </a:t>
            </a:r>
            <a:r>
              <a:rPr lang="en-US" sz="1600" dirty="0" smtClean="0"/>
              <a:t>syndrome when it  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came to the tech </a:t>
            </a:r>
            <a:r>
              <a:rPr lang="en-US" sz="1600" dirty="0" smtClean="0"/>
              <a:t>stuff</a:t>
            </a:r>
            <a:r>
              <a:rPr lang="en-US" sz="1600" dirty="0" smtClean="0"/>
              <a:t>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    Key is no ego….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</a:t>
            </a: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     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65651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err="1" smtClean="0"/>
              <a:t>Kosmik</a:t>
            </a:r>
            <a:r>
              <a:rPr lang="en-US" dirty="0" smtClean="0"/>
              <a:t> Slingshot Moment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hese two quotes guide my life: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“The last of the great human freedoms is to chose one’s own attitude in any given set of circumstances, to choose one’s own way.” –Viktor </a:t>
            </a:r>
            <a:r>
              <a:rPr lang="en-US" dirty="0" err="1" smtClean="0"/>
              <a:t>Frankl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“Photography </a:t>
            </a:r>
            <a:r>
              <a:rPr lang="en-US" dirty="0" smtClean="0"/>
              <a:t>is nothing more than darkness illuminated by little points of Light</a:t>
            </a:r>
            <a:r>
              <a:rPr lang="en-US" dirty="0" smtClean="0"/>
              <a:t>.”  Susan Sontag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400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my Career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Self taught – there are lots of naysayers out </a:t>
            </a:r>
            <a:r>
              <a:rPr lang="en-US" dirty="0" smtClean="0"/>
              <a:t>there: technology intimidated the daylights out of me!</a:t>
            </a:r>
            <a:endParaRPr lang="en-US" dirty="0" smtClean="0"/>
          </a:p>
          <a:p>
            <a:r>
              <a:rPr lang="en-US" dirty="0" smtClean="0"/>
              <a:t>Self doubt – maybe I was delusional thinking I could do </a:t>
            </a:r>
            <a:r>
              <a:rPr lang="en-US" dirty="0" smtClean="0"/>
              <a:t>this…..</a:t>
            </a:r>
            <a:endParaRPr lang="en-US" dirty="0" smtClean="0"/>
          </a:p>
          <a:p>
            <a:r>
              <a:rPr lang="en-US" dirty="0" err="1" smtClean="0"/>
              <a:t>Selfie</a:t>
            </a:r>
            <a:r>
              <a:rPr lang="en-US" dirty="0" smtClean="0"/>
              <a:t>?  Didn’t exist then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897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Keep Showing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willing to pay your dues vs. entitlement</a:t>
            </a:r>
          </a:p>
          <a:p>
            <a:r>
              <a:rPr lang="en-US" dirty="0" smtClean="0"/>
              <a:t>UPI $20/pix, Associated Press $50/pix LA Times $165/</a:t>
            </a:r>
            <a:r>
              <a:rPr lang="en-US" dirty="0" smtClean="0"/>
              <a:t>day  </a:t>
            </a:r>
            <a:endParaRPr lang="en-US" dirty="0" smtClean="0"/>
          </a:p>
          <a:p>
            <a:r>
              <a:rPr lang="en-US" dirty="0" smtClean="0"/>
              <a:t>It’s not about the $$$$ - there is none in journalism</a:t>
            </a:r>
          </a:p>
          <a:p>
            <a:r>
              <a:rPr lang="en-US" dirty="0" smtClean="0"/>
              <a:t>Would have done it for free</a:t>
            </a:r>
          </a:p>
          <a:p>
            <a:r>
              <a:rPr lang="en-US" dirty="0" smtClean="0"/>
              <a:t>On the job training:  grad school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918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Ummm</a:t>
            </a:r>
            <a:r>
              <a:rPr lang="en-US" dirty="0" smtClean="0"/>
              <a:t>…on the job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very first gig:  President Reagan</a:t>
            </a:r>
          </a:p>
          <a:p>
            <a:r>
              <a:rPr lang="en-US" dirty="0" smtClean="0"/>
              <a:t>Importance of mentors</a:t>
            </a:r>
          </a:p>
          <a:p>
            <a:r>
              <a:rPr lang="en-US" dirty="0" smtClean="0"/>
              <a:t>Be willing to say you don’t know how to do </a:t>
            </a:r>
            <a:r>
              <a:rPr lang="en-US" dirty="0" smtClean="0"/>
              <a:t>something and ask for help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062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track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World Affairs Council</a:t>
            </a:r>
          </a:p>
          <a:p>
            <a:r>
              <a:rPr lang="en-US" dirty="0" smtClean="0"/>
              <a:t>United Press International</a:t>
            </a:r>
          </a:p>
          <a:p>
            <a:r>
              <a:rPr lang="en-US" dirty="0" smtClean="0"/>
              <a:t>USIA</a:t>
            </a:r>
          </a:p>
          <a:p>
            <a:r>
              <a:rPr lang="en-US" dirty="0" smtClean="0"/>
              <a:t>Associated Press – took two interviews</a:t>
            </a:r>
          </a:p>
          <a:p>
            <a:r>
              <a:rPr lang="en-US" dirty="0" smtClean="0"/>
              <a:t>Los Angeles Times – took SEVEN times</a:t>
            </a:r>
          </a:p>
          <a:p>
            <a:r>
              <a:rPr lang="en-US" dirty="0" smtClean="0"/>
              <a:t>International Medical Corps</a:t>
            </a:r>
          </a:p>
          <a:p>
            <a:r>
              <a:rPr lang="en-US" dirty="0" smtClean="0"/>
              <a:t>Freelance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908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3554</TotalTime>
  <Words>612</Words>
  <Application>Microsoft Macintosh PowerPoint</Application>
  <PresentationFormat>On-screen Show (4:3)</PresentationFormat>
  <Paragraphs>108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Theory of the Kosmik Slingshot</vt:lpstr>
      <vt:lpstr>The Old Me</vt:lpstr>
      <vt:lpstr>GLOBTROTTING PHOTOJOURNALIST</vt:lpstr>
      <vt:lpstr>Career path</vt:lpstr>
      <vt:lpstr> 1st Kosmik Slingshot Moment</vt:lpstr>
      <vt:lpstr>Building my Career</vt:lpstr>
      <vt:lpstr>Just Keep Showing Up</vt:lpstr>
      <vt:lpstr>Ummm…on the job training</vt:lpstr>
      <vt:lpstr>Career track</vt:lpstr>
      <vt:lpstr>Wait..I’m the next Annie Lebovitz??</vt:lpstr>
      <vt:lpstr>Know your strengths </vt:lpstr>
      <vt:lpstr>Reggie</vt:lpstr>
      <vt:lpstr> </vt:lpstr>
      <vt:lpstr>Rwanda</vt:lpstr>
      <vt:lpstr>Life changing moment </vt:lpstr>
      <vt:lpstr>2nd Kosmik Slingshot Moment </vt:lpstr>
      <vt:lpstr>3rd Kosmik Slingshot Moment!</vt:lpstr>
      <vt:lpstr>4th Kosmik Slingshot Moment!</vt:lpstr>
      <vt:lpstr>Women’s Empowerment Foundation </vt:lpstr>
      <vt:lpstr>4th Kosmik Slingshot Moment </vt:lpstr>
      <vt:lpstr>Mantra</vt:lpstr>
      <vt:lpstr>Reading list</vt:lpstr>
    </vt:vector>
  </TitlesOfParts>
  <Company>F8 Interacitve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Theory of the Kosmik Slingshot</dc:title>
  <dc:creator>Yael Swerdlow</dc:creator>
  <cp:lastModifiedBy>Yael Swerdlow</cp:lastModifiedBy>
  <cp:revision>20</cp:revision>
  <dcterms:created xsi:type="dcterms:W3CDTF">2014-10-24T20:54:55Z</dcterms:created>
  <dcterms:modified xsi:type="dcterms:W3CDTF">2014-11-10T22:07:46Z</dcterms:modified>
</cp:coreProperties>
</file>