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79" r:id="rId3"/>
  </p:sldMasterIdLst>
  <p:notesMasterIdLst>
    <p:notesMasterId r:id="rId20"/>
  </p:notesMasterIdLst>
  <p:sldIdLst>
    <p:sldId id="256" r:id="rId4"/>
    <p:sldId id="257" r:id="rId5"/>
    <p:sldId id="289" r:id="rId6"/>
    <p:sldId id="260" r:id="rId7"/>
    <p:sldId id="261" r:id="rId8"/>
    <p:sldId id="281" r:id="rId9"/>
    <p:sldId id="287" r:id="rId10"/>
    <p:sldId id="282" r:id="rId11"/>
    <p:sldId id="284" r:id="rId12"/>
    <p:sldId id="269" r:id="rId13"/>
    <p:sldId id="290" r:id="rId14"/>
    <p:sldId id="273" r:id="rId15"/>
    <p:sldId id="275" r:id="rId16"/>
    <p:sldId id="291" r:id="rId17"/>
    <p:sldId id="276" r:id="rId18"/>
    <p:sldId id="277"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9" autoAdjust="0"/>
    <p:restoredTop sz="86475" autoAdjust="0"/>
  </p:normalViewPr>
  <p:slideViewPr>
    <p:cSldViewPr>
      <p:cViewPr>
        <p:scale>
          <a:sx n="94" d="100"/>
          <a:sy n="94" d="100"/>
        </p:scale>
        <p:origin x="-684" y="-72"/>
      </p:cViewPr>
      <p:guideLst>
        <p:guide orient="horz" pos="2160"/>
        <p:guide pos="2880"/>
      </p:guideLst>
    </p:cSldViewPr>
  </p:slideViewPr>
  <p:outlineViewPr>
    <p:cViewPr>
      <p:scale>
        <a:sx n="33" d="100"/>
        <a:sy n="33" d="100"/>
      </p:scale>
      <p:origin x="0" y="502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7D8BAD-65C0-428B-B763-D5C262BA017E}" type="doc">
      <dgm:prSet loTypeId="urn:microsoft.com/office/officeart/2005/8/layout/arrow2" loCatId="process" qsTypeId="urn:microsoft.com/office/officeart/2005/8/quickstyle/simple1" qsCatId="simple" csTypeId="urn:microsoft.com/office/officeart/2005/8/colors/accent1_2" csCatId="accent1" phldr="1"/>
      <dgm:spPr/>
    </dgm:pt>
    <dgm:pt modelId="{9DF16435-D83C-43CC-88F7-B2FF0728BDD3}">
      <dgm:prSet phldrT="[Text]"/>
      <dgm:spPr/>
      <dgm:t>
        <a:bodyPr/>
        <a:lstStyle/>
        <a:p>
          <a:r>
            <a:rPr lang="en-US" dirty="0" smtClean="0"/>
            <a:t>I started as a Data Technician</a:t>
          </a:r>
          <a:endParaRPr lang="en-US" dirty="0"/>
        </a:p>
      </dgm:t>
    </dgm:pt>
    <dgm:pt modelId="{CA52AC76-7BB2-413C-9E11-86D38414CFD5}" type="parTrans" cxnId="{4C08DC19-C4DB-42DD-AFF3-3B376FBE56A0}">
      <dgm:prSet/>
      <dgm:spPr/>
      <dgm:t>
        <a:bodyPr/>
        <a:lstStyle/>
        <a:p>
          <a:endParaRPr lang="en-US"/>
        </a:p>
      </dgm:t>
    </dgm:pt>
    <dgm:pt modelId="{517BB5CF-1D96-4F22-8A23-281004CAC4AB}" type="sibTrans" cxnId="{4C08DC19-C4DB-42DD-AFF3-3B376FBE56A0}">
      <dgm:prSet/>
      <dgm:spPr/>
      <dgm:t>
        <a:bodyPr/>
        <a:lstStyle/>
        <a:p>
          <a:endParaRPr lang="en-US"/>
        </a:p>
      </dgm:t>
    </dgm:pt>
    <dgm:pt modelId="{2D8EC281-7FD2-4949-B782-9554AE8D8903}">
      <dgm:prSet phldrT="[Text]"/>
      <dgm:spPr/>
      <dgm:t>
        <a:bodyPr/>
        <a:lstStyle/>
        <a:p>
          <a:r>
            <a:rPr lang="en-US" dirty="0" smtClean="0"/>
            <a:t>I was promoted to project manager after 3 years</a:t>
          </a:r>
          <a:endParaRPr lang="en-US" dirty="0"/>
        </a:p>
      </dgm:t>
    </dgm:pt>
    <dgm:pt modelId="{02539D6B-BCA0-40DA-AE90-785F17D4311C}" type="parTrans" cxnId="{8A517886-B1DE-4194-94CD-5F7FD1872650}">
      <dgm:prSet/>
      <dgm:spPr/>
      <dgm:t>
        <a:bodyPr/>
        <a:lstStyle/>
        <a:p>
          <a:endParaRPr lang="en-US"/>
        </a:p>
      </dgm:t>
    </dgm:pt>
    <dgm:pt modelId="{DF2CC60B-4232-4347-8942-424BC47FE99D}" type="sibTrans" cxnId="{8A517886-B1DE-4194-94CD-5F7FD1872650}">
      <dgm:prSet/>
      <dgm:spPr/>
      <dgm:t>
        <a:bodyPr/>
        <a:lstStyle/>
        <a:p>
          <a:endParaRPr lang="en-US"/>
        </a:p>
      </dgm:t>
    </dgm:pt>
    <dgm:pt modelId="{916EA4CA-F191-44E9-BDEC-685BAEB5F89C}">
      <dgm:prSet phldrT="[Text]"/>
      <dgm:spPr/>
      <dgm:t>
        <a:bodyPr/>
        <a:lstStyle/>
        <a:p>
          <a:r>
            <a:rPr lang="en-US" dirty="0" smtClean="0"/>
            <a:t>I was promoted to Western Region Telecommunications manager after 5 years</a:t>
          </a:r>
          <a:endParaRPr lang="en-US" dirty="0"/>
        </a:p>
      </dgm:t>
    </dgm:pt>
    <dgm:pt modelId="{BEB69C27-4E21-4B43-8203-2A91631C23E6}" type="parTrans" cxnId="{E4ED2F5A-DDAD-40C7-AB8D-5EB85B1F32BA}">
      <dgm:prSet/>
      <dgm:spPr/>
      <dgm:t>
        <a:bodyPr/>
        <a:lstStyle/>
        <a:p>
          <a:endParaRPr lang="en-US"/>
        </a:p>
      </dgm:t>
    </dgm:pt>
    <dgm:pt modelId="{24D33D95-3CC9-4ECF-947A-3EB9CB8F05FA}" type="sibTrans" cxnId="{E4ED2F5A-DDAD-40C7-AB8D-5EB85B1F32BA}">
      <dgm:prSet/>
      <dgm:spPr/>
      <dgm:t>
        <a:bodyPr/>
        <a:lstStyle/>
        <a:p>
          <a:endParaRPr lang="en-US"/>
        </a:p>
      </dgm:t>
    </dgm:pt>
    <dgm:pt modelId="{2CA1C279-8CAF-4522-A11C-0306FA8C7E1F}" type="pres">
      <dgm:prSet presAssocID="{117D8BAD-65C0-428B-B763-D5C262BA017E}" presName="arrowDiagram" presStyleCnt="0">
        <dgm:presLayoutVars>
          <dgm:chMax val="5"/>
          <dgm:dir/>
          <dgm:resizeHandles val="exact"/>
        </dgm:presLayoutVars>
      </dgm:prSet>
      <dgm:spPr/>
    </dgm:pt>
    <dgm:pt modelId="{A0B6057C-B937-4C17-83EE-1379B4801F9C}" type="pres">
      <dgm:prSet presAssocID="{117D8BAD-65C0-428B-B763-D5C262BA017E}" presName="arrow" presStyleLbl="bgShp" presStyleIdx="0" presStyleCnt="1"/>
      <dgm:spPr/>
    </dgm:pt>
    <dgm:pt modelId="{C1F15EE0-C9B7-41DF-A01C-F918C34A425B}" type="pres">
      <dgm:prSet presAssocID="{117D8BAD-65C0-428B-B763-D5C262BA017E}" presName="arrowDiagram3" presStyleCnt="0"/>
      <dgm:spPr/>
    </dgm:pt>
    <dgm:pt modelId="{7AE2F73F-5400-4144-A148-7E71A76C9D2B}" type="pres">
      <dgm:prSet presAssocID="{9DF16435-D83C-43CC-88F7-B2FF0728BDD3}" presName="bullet3a" presStyleLbl="node1" presStyleIdx="0" presStyleCnt="3"/>
      <dgm:spPr/>
    </dgm:pt>
    <dgm:pt modelId="{3B968D23-3AB8-4644-A50C-B4DD7234616D}" type="pres">
      <dgm:prSet presAssocID="{9DF16435-D83C-43CC-88F7-B2FF0728BDD3}" presName="textBox3a" presStyleLbl="revTx" presStyleIdx="0" presStyleCnt="3">
        <dgm:presLayoutVars>
          <dgm:bulletEnabled val="1"/>
        </dgm:presLayoutVars>
      </dgm:prSet>
      <dgm:spPr/>
      <dgm:t>
        <a:bodyPr/>
        <a:lstStyle/>
        <a:p>
          <a:endParaRPr lang="en-US"/>
        </a:p>
      </dgm:t>
    </dgm:pt>
    <dgm:pt modelId="{C32D6E46-C84D-4CB3-B9D2-8FF45C5B7479}" type="pres">
      <dgm:prSet presAssocID="{2D8EC281-7FD2-4949-B782-9554AE8D8903}" presName="bullet3b" presStyleLbl="node1" presStyleIdx="1" presStyleCnt="3"/>
      <dgm:spPr/>
    </dgm:pt>
    <dgm:pt modelId="{C06A3DA7-A1F8-4D90-8743-641E5C504B9D}" type="pres">
      <dgm:prSet presAssocID="{2D8EC281-7FD2-4949-B782-9554AE8D8903}" presName="textBox3b" presStyleLbl="revTx" presStyleIdx="1" presStyleCnt="3">
        <dgm:presLayoutVars>
          <dgm:bulletEnabled val="1"/>
        </dgm:presLayoutVars>
      </dgm:prSet>
      <dgm:spPr/>
      <dgm:t>
        <a:bodyPr/>
        <a:lstStyle/>
        <a:p>
          <a:endParaRPr lang="en-US"/>
        </a:p>
      </dgm:t>
    </dgm:pt>
    <dgm:pt modelId="{EA92077A-70E6-4C4C-A836-EA56EC69D16A}" type="pres">
      <dgm:prSet presAssocID="{916EA4CA-F191-44E9-BDEC-685BAEB5F89C}" presName="bullet3c" presStyleLbl="node1" presStyleIdx="2" presStyleCnt="3"/>
      <dgm:spPr/>
    </dgm:pt>
    <dgm:pt modelId="{17067309-CB33-4035-BF41-24F82CD4A52A}" type="pres">
      <dgm:prSet presAssocID="{916EA4CA-F191-44E9-BDEC-685BAEB5F89C}" presName="textBox3c" presStyleLbl="revTx" presStyleIdx="2" presStyleCnt="3" custScaleX="200943" custLinFactNeighborX="26625" custLinFactNeighborY="-280">
        <dgm:presLayoutVars>
          <dgm:bulletEnabled val="1"/>
        </dgm:presLayoutVars>
      </dgm:prSet>
      <dgm:spPr/>
      <dgm:t>
        <a:bodyPr/>
        <a:lstStyle/>
        <a:p>
          <a:endParaRPr lang="en-US"/>
        </a:p>
      </dgm:t>
    </dgm:pt>
  </dgm:ptLst>
  <dgm:cxnLst>
    <dgm:cxn modelId="{F961E80A-EF29-4018-85A8-34B07D0FD802}" type="presOf" srcId="{9DF16435-D83C-43CC-88F7-B2FF0728BDD3}" destId="{3B968D23-3AB8-4644-A50C-B4DD7234616D}" srcOrd="0" destOrd="0" presId="urn:microsoft.com/office/officeart/2005/8/layout/arrow2"/>
    <dgm:cxn modelId="{8A517886-B1DE-4194-94CD-5F7FD1872650}" srcId="{117D8BAD-65C0-428B-B763-D5C262BA017E}" destId="{2D8EC281-7FD2-4949-B782-9554AE8D8903}" srcOrd="1" destOrd="0" parTransId="{02539D6B-BCA0-40DA-AE90-785F17D4311C}" sibTransId="{DF2CC60B-4232-4347-8942-424BC47FE99D}"/>
    <dgm:cxn modelId="{9693F586-B490-4B88-90A7-F464D797084B}" type="presOf" srcId="{117D8BAD-65C0-428B-B763-D5C262BA017E}" destId="{2CA1C279-8CAF-4522-A11C-0306FA8C7E1F}" srcOrd="0" destOrd="0" presId="urn:microsoft.com/office/officeart/2005/8/layout/arrow2"/>
    <dgm:cxn modelId="{D5057860-A586-4F8E-AD83-C94B1B4861DC}" type="presOf" srcId="{2D8EC281-7FD2-4949-B782-9554AE8D8903}" destId="{C06A3DA7-A1F8-4D90-8743-641E5C504B9D}" srcOrd="0" destOrd="0" presId="urn:microsoft.com/office/officeart/2005/8/layout/arrow2"/>
    <dgm:cxn modelId="{E4ED2F5A-DDAD-40C7-AB8D-5EB85B1F32BA}" srcId="{117D8BAD-65C0-428B-B763-D5C262BA017E}" destId="{916EA4CA-F191-44E9-BDEC-685BAEB5F89C}" srcOrd="2" destOrd="0" parTransId="{BEB69C27-4E21-4B43-8203-2A91631C23E6}" sibTransId="{24D33D95-3CC9-4ECF-947A-3EB9CB8F05FA}"/>
    <dgm:cxn modelId="{4C08DC19-C4DB-42DD-AFF3-3B376FBE56A0}" srcId="{117D8BAD-65C0-428B-B763-D5C262BA017E}" destId="{9DF16435-D83C-43CC-88F7-B2FF0728BDD3}" srcOrd="0" destOrd="0" parTransId="{CA52AC76-7BB2-413C-9E11-86D38414CFD5}" sibTransId="{517BB5CF-1D96-4F22-8A23-281004CAC4AB}"/>
    <dgm:cxn modelId="{162FA510-8516-4692-B012-2FF6FDA68A66}" type="presOf" srcId="{916EA4CA-F191-44E9-BDEC-685BAEB5F89C}" destId="{17067309-CB33-4035-BF41-24F82CD4A52A}" srcOrd="0" destOrd="0" presId="urn:microsoft.com/office/officeart/2005/8/layout/arrow2"/>
    <dgm:cxn modelId="{52D839BB-B8BD-4FA0-8BDA-C7D698AA6E52}" type="presParOf" srcId="{2CA1C279-8CAF-4522-A11C-0306FA8C7E1F}" destId="{A0B6057C-B937-4C17-83EE-1379B4801F9C}" srcOrd="0" destOrd="0" presId="urn:microsoft.com/office/officeart/2005/8/layout/arrow2"/>
    <dgm:cxn modelId="{7C087A38-7592-49B0-8670-1C6111D4BADA}" type="presParOf" srcId="{2CA1C279-8CAF-4522-A11C-0306FA8C7E1F}" destId="{C1F15EE0-C9B7-41DF-A01C-F918C34A425B}" srcOrd="1" destOrd="0" presId="urn:microsoft.com/office/officeart/2005/8/layout/arrow2"/>
    <dgm:cxn modelId="{6CA355B3-59E7-478E-A9AD-DA1F746FA7D1}" type="presParOf" srcId="{C1F15EE0-C9B7-41DF-A01C-F918C34A425B}" destId="{7AE2F73F-5400-4144-A148-7E71A76C9D2B}" srcOrd="0" destOrd="0" presId="urn:microsoft.com/office/officeart/2005/8/layout/arrow2"/>
    <dgm:cxn modelId="{529EFC1D-879B-40CF-8CFE-03D1C7C2EAB4}" type="presParOf" srcId="{C1F15EE0-C9B7-41DF-A01C-F918C34A425B}" destId="{3B968D23-3AB8-4644-A50C-B4DD7234616D}" srcOrd="1" destOrd="0" presId="urn:microsoft.com/office/officeart/2005/8/layout/arrow2"/>
    <dgm:cxn modelId="{2DBAD1C7-4C10-4899-BB77-BF75EEECA93B}" type="presParOf" srcId="{C1F15EE0-C9B7-41DF-A01C-F918C34A425B}" destId="{C32D6E46-C84D-4CB3-B9D2-8FF45C5B7479}" srcOrd="2" destOrd="0" presId="urn:microsoft.com/office/officeart/2005/8/layout/arrow2"/>
    <dgm:cxn modelId="{1E5748E7-FB07-450A-8BBE-662B2D6564C1}" type="presParOf" srcId="{C1F15EE0-C9B7-41DF-A01C-F918C34A425B}" destId="{C06A3DA7-A1F8-4D90-8743-641E5C504B9D}" srcOrd="3" destOrd="0" presId="urn:microsoft.com/office/officeart/2005/8/layout/arrow2"/>
    <dgm:cxn modelId="{D3F33F51-B83B-4FD4-BA54-1A6AD739A764}" type="presParOf" srcId="{C1F15EE0-C9B7-41DF-A01C-F918C34A425B}" destId="{EA92077A-70E6-4C4C-A836-EA56EC69D16A}" srcOrd="4" destOrd="0" presId="urn:microsoft.com/office/officeart/2005/8/layout/arrow2"/>
    <dgm:cxn modelId="{5D70F7E6-FA96-4A06-8A01-923E967AA69D}" type="presParOf" srcId="{C1F15EE0-C9B7-41DF-A01C-F918C34A425B}" destId="{17067309-CB33-4035-BF41-24F82CD4A52A}" srcOrd="5"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8F0554F-4D93-4150-9728-7B54D8741CC9}" type="doc">
      <dgm:prSet loTypeId="urn:microsoft.com/office/officeart/2005/8/layout/radial6" loCatId="relationship" qsTypeId="urn:microsoft.com/office/officeart/2005/8/quickstyle/simple1" qsCatId="simple" csTypeId="urn:microsoft.com/office/officeart/2005/8/colors/accent1_2" csCatId="accent1" phldr="1"/>
      <dgm:spPr/>
      <dgm:t>
        <a:bodyPr/>
        <a:lstStyle/>
        <a:p>
          <a:endParaRPr lang="en-US"/>
        </a:p>
      </dgm:t>
    </dgm:pt>
    <dgm:pt modelId="{8DDE7907-D270-4CFF-8452-E3DCDE24C9DD}">
      <dgm:prSet phldrT="[Text]"/>
      <dgm:spPr/>
      <dgm:t>
        <a:bodyPr/>
        <a:lstStyle/>
        <a:p>
          <a:r>
            <a:rPr lang="en-US" dirty="0" smtClean="0"/>
            <a:t>Realtor residential</a:t>
          </a:r>
          <a:endParaRPr lang="en-US" dirty="0"/>
        </a:p>
      </dgm:t>
    </dgm:pt>
    <dgm:pt modelId="{52400AC6-D95A-4B56-8277-AA3FA2F72AEE}" type="parTrans" cxnId="{7B02EE30-BB1D-41C2-AEF1-46CCF7D89CFF}">
      <dgm:prSet/>
      <dgm:spPr/>
      <dgm:t>
        <a:bodyPr/>
        <a:lstStyle/>
        <a:p>
          <a:endParaRPr lang="en-US"/>
        </a:p>
      </dgm:t>
    </dgm:pt>
    <dgm:pt modelId="{4006EDEE-E8C7-488E-80B9-B883CA16642E}" type="sibTrans" cxnId="{7B02EE30-BB1D-41C2-AEF1-46CCF7D89CFF}">
      <dgm:prSet/>
      <dgm:spPr/>
      <dgm:t>
        <a:bodyPr/>
        <a:lstStyle/>
        <a:p>
          <a:endParaRPr lang="en-US"/>
        </a:p>
      </dgm:t>
    </dgm:pt>
    <dgm:pt modelId="{D9C02DA3-C6B7-4D93-8991-1C07FDEDC3DB}">
      <dgm:prSet phldrT="[Text]"/>
      <dgm:spPr/>
      <dgm:t>
        <a:bodyPr/>
        <a:lstStyle/>
        <a:p>
          <a:r>
            <a:rPr lang="en-US" dirty="0" smtClean="0"/>
            <a:t>Marketing</a:t>
          </a:r>
          <a:endParaRPr lang="en-US" dirty="0"/>
        </a:p>
      </dgm:t>
    </dgm:pt>
    <dgm:pt modelId="{30999BD7-932C-44D0-933E-D99AA72DB035}" type="parTrans" cxnId="{B01885BD-E909-4ACA-B181-205083A65A78}">
      <dgm:prSet/>
      <dgm:spPr/>
      <dgm:t>
        <a:bodyPr/>
        <a:lstStyle/>
        <a:p>
          <a:endParaRPr lang="en-US"/>
        </a:p>
      </dgm:t>
    </dgm:pt>
    <dgm:pt modelId="{3807B4BC-EC2F-41A3-87CD-1BDE4834DFF6}" type="sibTrans" cxnId="{B01885BD-E909-4ACA-B181-205083A65A78}">
      <dgm:prSet/>
      <dgm:spPr/>
      <dgm:t>
        <a:bodyPr/>
        <a:lstStyle/>
        <a:p>
          <a:endParaRPr lang="en-US"/>
        </a:p>
      </dgm:t>
    </dgm:pt>
    <dgm:pt modelId="{F889E4E3-6AAB-408B-A8FE-395C6F807CD5}">
      <dgm:prSet phldrT="[Text]"/>
      <dgm:spPr/>
      <dgm:t>
        <a:bodyPr/>
        <a:lstStyle/>
        <a:p>
          <a:r>
            <a:rPr lang="en-US" dirty="0" smtClean="0"/>
            <a:t>Negotiating</a:t>
          </a:r>
          <a:endParaRPr lang="en-US" dirty="0"/>
        </a:p>
      </dgm:t>
    </dgm:pt>
    <dgm:pt modelId="{70D15667-34AB-46A7-80E9-42C75AC202F1}" type="parTrans" cxnId="{FFC8ADD9-6CBD-434D-ABDA-3941A6E552E5}">
      <dgm:prSet/>
      <dgm:spPr/>
      <dgm:t>
        <a:bodyPr/>
        <a:lstStyle/>
        <a:p>
          <a:endParaRPr lang="en-US"/>
        </a:p>
      </dgm:t>
    </dgm:pt>
    <dgm:pt modelId="{86679B3E-4FA6-4C36-B06C-A68AE80CE413}" type="sibTrans" cxnId="{FFC8ADD9-6CBD-434D-ABDA-3941A6E552E5}">
      <dgm:prSet/>
      <dgm:spPr/>
      <dgm:t>
        <a:bodyPr/>
        <a:lstStyle/>
        <a:p>
          <a:endParaRPr lang="en-US"/>
        </a:p>
      </dgm:t>
    </dgm:pt>
    <dgm:pt modelId="{87D97AA4-2130-4893-BAD5-DE646D7E6E78}">
      <dgm:prSet phldrT="[Text]"/>
      <dgm:spPr/>
      <dgm:t>
        <a:bodyPr/>
        <a:lstStyle/>
        <a:p>
          <a:r>
            <a:rPr lang="en-US" dirty="0" smtClean="0"/>
            <a:t>Sellers</a:t>
          </a:r>
          <a:endParaRPr lang="en-US" dirty="0"/>
        </a:p>
      </dgm:t>
    </dgm:pt>
    <dgm:pt modelId="{BAB1ABD9-C171-4C1C-B633-1522C0A44518}" type="parTrans" cxnId="{70E349E8-879F-4BB4-99AF-E537EDCE11AB}">
      <dgm:prSet/>
      <dgm:spPr/>
      <dgm:t>
        <a:bodyPr/>
        <a:lstStyle/>
        <a:p>
          <a:endParaRPr lang="en-US"/>
        </a:p>
      </dgm:t>
    </dgm:pt>
    <dgm:pt modelId="{40A459DE-AFA3-41FB-9848-30523D5E65BC}" type="sibTrans" cxnId="{70E349E8-879F-4BB4-99AF-E537EDCE11AB}">
      <dgm:prSet/>
      <dgm:spPr/>
      <dgm:t>
        <a:bodyPr/>
        <a:lstStyle/>
        <a:p>
          <a:endParaRPr lang="en-US"/>
        </a:p>
      </dgm:t>
    </dgm:pt>
    <dgm:pt modelId="{F55AD092-43F5-48C4-A886-A1E39F0F525F}">
      <dgm:prSet phldrT="[Text]"/>
      <dgm:spPr/>
      <dgm:t>
        <a:bodyPr/>
        <a:lstStyle/>
        <a:p>
          <a:r>
            <a:rPr lang="en-US" dirty="0" smtClean="0"/>
            <a:t>Buyers</a:t>
          </a:r>
          <a:endParaRPr lang="en-US" dirty="0"/>
        </a:p>
      </dgm:t>
    </dgm:pt>
    <dgm:pt modelId="{970E2D95-C38B-4D57-85DA-35BC4A821835}" type="sibTrans" cxnId="{5E8979C3-358D-41F0-B8F3-F9FCDADC4CCD}">
      <dgm:prSet/>
      <dgm:spPr/>
      <dgm:t>
        <a:bodyPr/>
        <a:lstStyle/>
        <a:p>
          <a:endParaRPr lang="en-US"/>
        </a:p>
      </dgm:t>
    </dgm:pt>
    <dgm:pt modelId="{0BD6F5F2-8286-4A37-8814-71BAF4491202}" type="parTrans" cxnId="{5E8979C3-358D-41F0-B8F3-F9FCDADC4CCD}">
      <dgm:prSet/>
      <dgm:spPr/>
      <dgm:t>
        <a:bodyPr/>
        <a:lstStyle/>
        <a:p>
          <a:endParaRPr lang="en-US"/>
        </a:p>
      </dgm:t>
    </dgm:pt>
    <dgm:pt modelId="{B7F4735F-6EA7-49B4-899C-F311A9E0B2A2}" type="pres">
      <dgm:prSet presAssocID="{F8F0554F-4D93-4150-9728-7B54D8741CC9}" presName="Name0" presStyleCnt="0">
        <dgm:presLayoutVars>
          <dgm:chMax val="1"/>
          <dgm:dir/>
          <dgm:animLvl val="ctr"/>
          <dgm:resizeHandles val="exact"/>
        </dgm:presLayoutVars>
      </dgm:prSet>
      <dgm:spPr/>
      <dgm:t>
        <a:bodyPr/>
        <a:lstStyle/>
        <a:p>
          <a:endParaRPr lang="en-US"/>
        </a:p>
      </dgm:t>
    </dgm:pt>
    <dgm:pt modelId="{81666E2B-110E-493A-8A8B-4A625467E8AF}" type="pres">
      <dgm:prSet presAssocID="{8DDE7907-D270-4CFF-8452-E3DCDE24C9DD}" presName="centerShape" presStyleLbl="node0" presStyleIdx="0" presStyleCnt="1"/>
      <dgm:spPr/>
      <dgm:t>
        <a:bodyPr/>
        <a:lstStyle/>
        <a:p>
          <a:endParaRPr lang="en-US"/>
        </a:p>
      </dgm:t>
    </dgm:pt>
    <dgm:pt modelId="{D9D4D7BA-BA6D-4356-875A-E65D17B87A66}" type="pres">
      <dgm:prSet presAssocID="{D9C02DA3-C6B7-4D93-8991-1C07FDEDC3DB}" presName="node" presStyleLbl="node1" presStyleIdx="0" presStyleCnt="4">
        <dgm:presLayoutVars>
          <dgm:bulletEnabled val="1"/>
        </dgm:presLayoutVars>
      </dgm:prSet>
      <dgm:spPr/>
      <dgm:t>
        <a:bodyPr/>
        <a:lstStyle/>
        <a:p>
          <a:endParaRPr lang="en-US"/>
        </a:p>
      </dgm:t>
    </dgm:pt>
    <dgm:pt modelId="{CD68F9A7-5BD4-4112-9823-9EAB81409FCD}" type="pres">
      <dgm:prSet presAssocID="{D9C02DA3-C6B7-4D93-8991-1C07FDEDC3DB}" presName="dummy" presStyleCnt="0"/>
      <dgm:spPr/>
    </dgm:pt>
    <dgm:pt modelId="{2807E7F0-0E3B-4693-A36E-5C131675CA3C}" type="pres">
      <dgm:prSet presAssocID="{3807B4BC-EC2F-41A3-87CD-1BDE4834DFF6}" presName="sibTrans" presStyleLbl="sibTrans2D1" presStyleIdx="0" presStyleCnt="4"/>
      <dgm:spPr/>
      <dgm:t>
        <a:bodyPr/>
        <a:lstStyle/>
        <a:p>
          <a:endParaRPr lang="en-US"/>
        </a:p>
      </dgm:t>
    </dgm:pt>
    <dgm:pt modelId="{008CD76D-B43E-4EBF-81AA-AEB4E66BE8A8}" type="pres">
      <dgm:prSet presAssocID="{F55AD092-43F5-48C4-A886-A1E39F0F525F}" presName="node" presStyleLbl="node1" presStyleIdx="1" presStyleCnt="4">
        <dgm:presLayoutVars>
          <dgm:bulletEnabled val="1"/>
        </dgm:presLayoutVars>
      </dgm:prSet>
      <dgm:spPr/>
      <dgm:t>
        <a:bodyPr/>
        <a:lstStyle/>
        <a:p>
          <a:endParaRPr lang="en-US"/>
        </a:p>
      </dgm:t>
    </dgm:pt>
    <dgm:pt modelId="{E4C3FF60-CABE-4FB0-8866-1FED563FB32F}" type="pres">
      <dgm:prSet presAssocID="{F55AD092-43F5-48C4-A886-A1E39F0F525F}" presName="dummy" presStyleCnt="0"/>
      <dgm:spPr/>
    </dgm:pt>
    <dgm:pt modelId="{63AE53A5-7A34-487C-A6F7-14CA1B9E7C27}" type="pres">
      <dgm:prSet presAssocID="{970E2D95-C38B-4D57-85DA-35BC4A821835}" presName="sibTrans" presStyleLbl="sibTrans2D1" presStyleIdx="1" presStyleCnt="4"/>
      <dgm:spPr/>
      <dgm:t>
        <a:bodyPr/>
        <a:lstStyle/>
        <a:p>
          <a:endParaRPr lang="en-US"/>
        </a:p>
      </dgm:t>
    </dgm:pt>
    <dgm:pt modelId="{FFD7FA97-F812-44A1-9631-DDE8B26B7B7A}" type="pres">
      <dgm:prSet presAssocID="{F889E4E3-6AAB-408B-A8FE-395C6F807CD5}" presName="node" presStyleLbl="node1" presStyleIdx="2" presStyleCnt="4">
        <dgm:presLayoutVars>
          <dgm:bulletEnabled val="1"/>
        </dgm:presLayoutVars>
      </dgm:prSet>
      <dgm:spPr/>
      <dgm:t>
        <a:bodyPr/>
        <a:lstStyle/>
        <a:p>
          <a:endParaRPr lang="en-US"/>
        </a:p>
      </dgm:t>
    </dgm:pt>
    <dgm:pt modelId="{6DC95209-FA18-4F74-A01C-5AE0EDD44BAD}" type="pres">
      <dgm:prSet presAssocID="{F889E4E3-6AAB-408B-A8FE-395C6F807CD5}" presName="dummy" presStyleCnt="0"/>
      <dgm:spPr/>
    </dgm:pt>
    <dgm:pt modelId="{45E7C770-75BF-4A12-A8B4-513165B99310}" type="pres">
      <dgm:prSet presAssocID="{86679B3E-4FA6-4C36-B06C-A68AE80CE413}" presName="sibTrans" presStyleLbl="sibTrans2D1" presStyleIdx="2" presStyleCnt="4"/>
      <dgm:spPr/>
      <dgm:t>
        <a:bodyPr/>
        <a:lstStyle/>
        <a:p>
          <a:endParaRPr lang="en-US"/>
        </a:p>
      </dgm:t>
    </dgm:pt>
    <dgm:pt modelId="{8BAFBFE4-9AC3-4939-AF41-F8EBDA8E0FC1}" type="pres">
      <dgm:prSet presAssocID="{87D97AA4-2130-4893-BAD5-DE646D7E6E78}" presName="node" presStyleLbl="node1" presStyleIdx="3" presStyleCnt="4">
        <dgm:presLayoutVars>
          <dgm:bulletEnabled val="1"/>
        </dgm:presLayoutVars>
      </dgm:prSet>
      <dgm:spPr/>
      <dgm:t>
        <a:bodyPr/>
        <a:lstStyle/>
        <a:p>
          <a:endParaRPr lang="en-US"/>
        </a:p>
      </dgm:t>
    </dgm:pt>
    <dgm:pt modelId="{FD8FD362-2158-4080-ADCC-D6823351D4A1}" type="pres">
      <dgm:prSet presAssocID="{87D97AA4-2130-4893-BAD5-DE646D7E6E78}" presName="dummy" presStyleCnt="0"/>
      <dgm:spPr/>
    </dgm:pt>
    <dgm:pt modelId="{FA8BC0B2-925D-42AF-B37F-22210FCBFDED}" type="pres">
      <dgm:prSet presAssocID="{40A459DE-AFA3-41FB-9848-30523D5E65BC}" presName="sibTrans" presStyleLbl="sibTrans2D1" presStyleIdx="3" presStyleCnt="4"/>
      <dgm:spPr/>
      <dgm:t>
        <a:bodyPr/>
        <a:lstStyle/>
        <a:p>
          <a:endParaRPr lang="en-US"/>
        </a:p>
      </dgm:t>
    </dgm:pt>
  </dgm:ptLst>
  <dgm:cxnLst>
    <dgm:cxn modelId="{C5E7DA91-C8B6-4D20-AC2D-06EA76410A32}" type="presOf" srcId="{F889E4E3-6AAB-408B-A8FE-395C6F807CD5}" destId="{FFD7FA97-F812-44A1-9631-DDE8B26B7B7A}" srcOrd="0" destOrd="0" presId="urn:microsoft.com/office/officeart/2005/8/layout/radial6"/>
    <dgm:cxn modelId="{005EB6FC-69A9-43DA-86FC-A5E1CAE96B80}" type="presOf" srcId="{87D97AA4-2130-4893-BAD5-DE646D7E6E78}" destId="{8BAFBFE4-9AC3-4939-AF41-F8EBDA8E0FC1}" srcOrd="0" destOrd="0" presId="urn:microsoft.com/office/officeart/2005/8/layout/radial6"/>
    <dgm:cxn modelId="{5E8979C3-358D-41F0-B8F3-F9FCDADC4CCD}" srcId="{8DDE7907-D270-4CFF-8452-E3DCDE24C9DD}" destId="{F55AD092-43F5-48C4-A886-A1E39F0F525F}" srcOrd="1" destOrd="0" parTransId="{0BD6F5F2-8286-4A37-8814-71BAF4491202}" sibTransId="{970E2D95-C38B-4D57-85DA-35BC4A821835}"/>
    <dgm:cxn modelId="{FFC8ADD9-6CBD-434D-ABDA-3941A6E552E5}" srcId="{8DDE7907-D270-4CFF-8452-E3DCDE24C9DD}" destId="{F889E4E3-6AAB-408B-A8FE-395C6F807CD5}" srcOrd="2" destOrd="0" parTransId="{70D15667-34AB-46A7-80E9-42C75AC202F1}" sibTransId="{86679B3E-4FA6-4C36-B06C-A68AE80CE413}"/>
    <dgm:cxn modelId="{02E7B9F7-45EB-4EBB-8FDB-59666CC13F3C}" type="presOf" srcId="{F8F0554F-4D93-4150-9728-7B54D8741CC9}" destId="{B7F4735F-6EA7-49B4-899C-F311A9E0B2A2}" srcOrd="0" destOrd="0" presId="urn:microsoft.com/office/officeart/2005/8/layout/radial6"/>
    <dgm:cxn modelId="{EF0A916E-0B4B-4B56-BF0B-FCFADF8986D1}" type="presOf" srcId="{F55AD092-43F5-48C4-A886-A1E39F0F525F}" destId="{008CD76D-B43E-4EBF-81AA-AEB4E66BE8A8}" srcOrd="0" destOrd="0" presId="urn:microsoft.com/office/officeart/2005/8/layout/radial6"/>
    <dgm:cxn modelId="{70E349E8-879F-4BB4-99AF-E537EDCE11AB}" srcId="{8DDE7907-D270-4CFF-8452-E3DCDE24C9DD}" destId="{87D97AA4-2130-4893-BAD5-DE646D7E6E78}" srcOrd="3" destOrd="0" parTransId="{BAB1ABD9-C171-4C1C-B633-1522C0A44518}" sibTransId="{40A459DE-AFA3-41FB-9848-30523D5E65BC}"/>
    <dgm:cxn modelId="{4FB1337E-BE46-42A1-9500-C211940B97D2}" type="presOf" srcId="{3807B4BC-EC2F-41A3-87CD-1BDE4834DFF6}" destId="{2807E7F0-0E3B-4693-A36E-5C131675CA3C}" srcOrd="0" destOrd="0" presId="urn:microsoft.com/office/officeart/2005/8/layout/radial6"/>
    <dgm:cxn modelId="{7B02EE30-BB1D-41C2-AEF1-46CCF7D89CFF}" srcId="{F8F0554F-4D93-4150-9728-7B54D8741CC9}" destId="{8DDE7907-D270-4CFF-8452-E3DCDE24C9DD}" srcOrd="0" destOrd="0" parTransId="{52400AC6-D95A-4B56-8277-AA3FA2F72AEE}" sibTransId="{4006EDEE-E8C7-488E-80B9-B883CA16642E}"/>
    <dgm:cxn modelId="{702C975B-61BE-4B0F-B24B-72D1089498C6}" type="presOf" srcId="{D9C02DA3-C6B7-4D93-8991-1C07FDEDC3DB}" destId="{D9D4D7BA-BA6D-4356-875A-E65D17B87A66}" srcOrd="0" destOrd="0" presId="urn:microsoft.com/office/officeart/2005/8/layout/radial6"/>
    <dgm:cxn modelId="{5776FBEE-31BA-417C-A3A2-BC6420F41EC5}" type="presOf" srcId="{8DDE7907-D270-4CFF-8452-E3DCDE24C9DD}" destId="{81666E2B-110E-493A-8A8B-4A625467E8AF}" srcOrd="0" destOrd="0" presId="urn:microsoft.com/office/officeart/2005/8/layout/radial6"/>
    <dgm:cxn modelId="{ED10B140-DD88-4111-8DB6-333585FF601C}" type="presOf" srcId="{970E2D95-C38B-4D57-85DA-35BC4A821835}" destId="{63AE53A5-7A34-487C-A6F7-14CA1B9E7C27}" srcOrd="0" destOrd="0" presId="urn:microsoft.com/office/officeart/2005/8/layout/radial6"/>
    <dgm:cxn modelId="{B01885BD-E909-4ACA-B181-205083A65A78}" srcId="{8DDE7907-D270-4CFF-8452-E3DCDE24C9DD}" destId="{D9C02DA3-C6B7-4D93-8991-1C07FDEDC3DB}" srcOrd="0" destOrd="0" parTransId="{30999BD7-932C-44D0-933E-D99AA72DB035}" sibTransId="{3807B4BC-EC2F-41A3-87CD-1BDE4834DFF6}"/>
    <dgm:cxn modelId="{73529D7C-1A80-4A76-A63E-E718A9F2EBD0}" type="presOf" srcId="{86679B3E-4FA6-4C36-B06C-A68AE80CE413}" destId="{45E7C770-75BF-4A12-A8B4-513165B99310}" srcOrd="0" destOrd="0" presId="urn:microsoft.com/office/officeart/2005/8/layout/radial6"/>
    <dgm:cxn modelId="{DBABB12D-0E2E-40F0-A11E-700F4271288E}" type="presOf" srcId="{40A459DE-AFA3-41FB-9848-30523D5E65BC}" destId="{FA8BC0B2-925D-42AF-B37F-22210FCBFDED}" srcOrd="0" destOrd="0" presId="urn:microsoft.com/office/officeart/2005/8/layout/radial6"/>
    <dgm:cxn modelId="{28732EBE-EE89-4B75-B767-F1E934ED9A1D}" type="presParOf" srcId="{B7F4735F-6EA7-49B4-899C-F311A9E0B2A2}" destId="{81666E2B-110E-493A-8A8B-4A625467E8AF}" srcOrd="0" destOrd="0" presId="urn:microsoft.com/office/officeart/2005/8/layout/radial6"/>
    <dgm:cxn modelId="{8F29BCAB-2A51-4955-87A7-7495549DB0D8}" type="presParOf" srcId="{B7F4735F-6EA7-49B4-899C-F311A9E0B2A2}" destId="{D9D4D7BA-BA6D-4356-875A-E65D17B87A66}" srcOrd="1" destOrd="0" presId="urn:microsoft.com/office/officeart/2005/8/layout/radial6"/>
    <dgm:cxn modelId="{A38209ED-77CA-4154-8B69-FE5BFCB3F067}" type="presParOf" srcId="{B7F4735F-6EA7-49B4-899C-F311A9E0B2A2}" destId="{CD68F9A7-5BD4-4112-9823-9EAB81409FCD}" srcOrd="2" destOrd="0" presId="urn:microsoft.com/office/officeart/2005/8/layout/radial6"/>
    <dgm:cxn modelId="{539DF5AC-6B8B-4C82-A4D7-327775C3F0E3}" type="presParOf" srcId="{B7F4735F-6EA7-49B4-899C-F311A9E0B2A2}" destId="{2807E7F0-0E3B-4693-A36E-5C131675CA3C}" srcOrd="3" destOrd="0" presId="urn:microsoft.com/office/officeart/2005/8/layout/radial6"/>
    <dgm:cxn modelId="{54C40A23-4459-4DA7-A493-D73F1F4AE344}" type="presParOf" srcId="{B7F4735F-6EA7-49B4-899C-F311A9E0B2A2}" destId="{008CD76D-B43E-4EBF-81AA-AEB4E66BE8A8}" srcOrd="4" destOrd="0" presId="urn:microsoft.com/office/officeart/2005/8/layout/radial6"/>
    <dgm:cxn modelId="{043A8458-F43E-4CC0-AD72-4B6F7D1756E6}" type="presParOf" srcId="{B7F4735F-6EA7-49B4-899C-F311A9E0B2A2}" destId="{E4C3FF60-CABE-4FB0-8866-1FED563FB32F}" srcOrd="5" destOrd="0" presId="urn:microsoft.com/office/officeart/2005/8/layout/radial6"/>
    <dgm:cxn modelId="{B94F7222-5BA7-44B5-A677-E728DE527D00}" type="presParOf" srcId="{B7F4735F-6EA7-49B4-899C-F311A9E0B2A2}" destId="{63AE53A5-7A34-487C-A6F7-14CA1B9E7C27}" srcOrd="6" destOrd="0" presId="urn:microsoft.com/office/officeart/2005/8/layout/radial6"/>
    <dgm:cxn modelId="{B780EB36-0564-4A21-B6F6-13A1BDD0B41E}" type="presParOf" srcId="{B7F4735F-6EA7-49B4-899C-F311A9E0B2A2}" destId="{FFD7FA97-F812-44A1-9631-DDE8B26B7B7A}" srcOrd="7" destOrd="0" presId="urn:microsoft.com/office/officeart/2005/8/layout/radial6"/>
    <dgm:cxn modelId="{4C828349-38D6-4C80-A8D9-50C3BCB16B05}" type="presParOf" srcId="{B7F4735F-6EA7-49B4-899C-F311A9E0B2A2}" destId="{6DC95209-FA18-4F74-A01C-5AE0EDD44BAD}" srcOrd="8" destOrd="0" presId="urn:microsoft.com/office/officeart/2005/8/layout/radial6"/>
    <dgm:cxn modelId="{0DC88773-E28B-4AEC-8B40-92D70B799C29}" type="presParOf" srcId="{B7F4735F-6EA7-49B4-899C-F311A9E0B2A2}" destId="{45E7C770-75BF-4A12-A8B4-513165B99310}" srcOrd="9" destOrd="0" presId="urn:microsoft.com/office/officeart/2005/8/layout/radial6"/>
    <dgm:cxn modelId="{719097B1-0D6B-42FB-A004-5C086C3BEC87}" type="presParOf" srcId="{B7F4735F-6EA7-49B4-899C-F311A9E0B2A2}" destId="{8BAFBFE4-9AC3-4939-AF41-F8EBDA8E0FC1}" srcOrd="10" destOrd="0" presId="urn:microsoft.com/office/officeart/2005/8/layout/radial6"/>
    <dgm:cxn modelId="{6593A2DC-8D3F-4BFC-8287-95C2271ED38F}" type="presParOf" srcId="{B7F4735F-6EA7-49B4-899C-F311A9E0B2A2}" destId="{FD8FD362-2158-4080-ADCC-D6823351D4A1}" srcOrd="11" destOrd="0" presId="urn:microsoft.com/office/officeart/2005/8/layout/radial6"/>
    <dgm:cxn modelId="{DA7315BE-DE6D-4E48-83D6-6ADDF75F03C6}" type="presParOf" srcId="{B7F4735F-6EA7-49B4-899C-F311A9E0B2A2}" destId="{FA8BC0B2-925D-42AF-B37F-22210FCBFDED}"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B6057C-B937-4C17-83EE-1379B4801F9C}">
      <dsp:nvSpPr>
        <dsp:cNvPr id="0" name=""/>
        <dsp:cNvSpPr/>
      </dsp:nvSpPr>
      <dsp:spPr>
        <a:xfrm>
          <a:off x="399413" y="0"/>
          <a:ext cx="7241540" cy="4525963"/>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AE2F73F-5400-4144-A148-7E71A76C9D2B}">
      <dsp:nvSpPr>
        <dsp:cNvPr id="0" name=""/>
        <dsp:cNvSpPr/>
      </dsp:nvSpPr>
      <dsp:spPr>
        <a:xfrm>
          <a:off x="1319088" y="3123819"/>
          <a:ext cx="188280" cy="188280"/>
        </a:xfrm>
        <a:prstGeom prst="ellipse">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968D23-3AB8-4644-A50C-B4DD7234616D}">
      <dsp:nvSpPr>
        <dsp:cNvPr id="0" name=""/>
        <dsp:cNvSpPr/>
      </dsp:nvSpPr>
      <dsp:spPr>
        <a:xfrm>
          <a:off x="1413228" y="3217959"/>
          <a:ext cx="1687279" cy="13080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766" tIns="0" rIns="0" bIns="0" numCol="1" spcCol="1270" anchor="t" anchorCtr="0">
          <a:noAutofit/>
        </a:bodyPr>
        <a:lstStyle/>
        <a:p>
          <a:pPr lvl="0" algn="l" defTabSz="1289050">
            <a:lnSpc>
              <a:spcPct val="90000"/>
            </a:lnSpc>
            <a:spcBef>
              <a:spcPct val="0"/>
            </a:spcBef>
            <a:spcAft>
              <a:spcPct val="35000"/>
            </a:spcAft>
          </a:pPr>
          <a:r>
            <a:rPr lang="en-US" sz="2900" kern="1200" dirty="0" smtClean="0"/>
            <a:t>I started as a Data Technician</a:t>
          </a:r>
          <a:endParaRPr lang="en-US" sz="2900" kern="1200" dirty="0"/>
        </a:p>
      </dsp:txBody>
      <dsp:txXfrm>
        <a:off x="1413228" y="3217959"/>
        <a:ext cx="1687279" cy="1308003"/>
      </dsp:txXfrm>
    </dsp:sp>
    <dsp:sp modelId="{C32D6E46-C84D-4CB3-B9D2-8FF45C5B7479}">
      <dsp:nvSpPr>
        <dsp:cNvPr id="0" name=""/>
        <dsp:cNvSpPr/>
      </dsp:nvSpPr>
      <dsp:spPr>
        <a:xfrm>
          <a:off x="2981022" y="1893662"/>
          <a:ext cx="340352" cy="340352"/>
        </a:xfrm>
        <a:prstGeom prst="ellipse">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06A3DA7-A1F8-4D90-8743-641E5C504B9D}">
      <dsp:nvSpPr>
        <dsp:cNvPr id="0" name=""/>
        <dsp:cNvSpPr/>
      </dsp:nvSpPr>
      <dsp:spPr>
        <a:xfrm>
          <a:off x="3151198" y="2063839"/>
          <a:ext cx="1737969" cy="24621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0346" tIns="0" rIns="0" bIns="0" numCol="1" spcCol="1270" anchor="t" anchorCtr="0">
          <a:noAutofit/>
        </a:bodyPr>
        <a:lstStyle/>
        <a:p>
          <a:pPr lvl="0" algn="l" defTabSz="1289050">
            <a:lnSpc>
              <a:spcPct val="90000"/>
            </a:lnSpc>
            <a:spcBef>
              <a:spcPct val="0"/>
            </a:spcBef>
            <a:spcAft>
              <a:spcPct val="35000"/>
            </a:spcAft>
          </a:pPr>
          <a:r>
            <a:rPr lang="en-US" sz="2900" kern="1200" dirty="0" smtClean="0"/>
            <a:t>I was promoted to project manager after 3 years</a:t>
          </a:r>
          <a:endParaRPr lang="en-US" sz="2900" kern="1200" dirty="0"/>
        </a:p>
      </dsp:txBody>
      <dsp:txXfrm>
        <a:off x="3151198" y="2063839"/>
        <a:ext cx="1737969" cy="2462123"/>
      </dsp:txXfrm>
    </dsp:sp>
    <dsp:sp modelId="{EA92077A-70E6-4C4C-A836-EA56EC69D16A}">
      <dsp:nvSpPr>
        <dsp:cNvPr id="0" name=""/>
        <dsp:cNvSpPr/>
      </dsp:nvSpPr>
      <dsp:spPr>
        <a:xfrm>
          <a:off x="4979687" y="1145068"/>
          <a:ext cx="470700" cy="470700"/>
        </a:xfrm>
        <a:prstGeom prst="ellipse">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7067309-CB33-4035-BF41-24F82CD4A52A}">
      <dsp:nvSpPr>
        <dsp:cNvPr id="0" name=""/>
        <dsp:cNvSpPr/>
      </dsp:nvSpPr>
      <dsp:spPr>
        <a:xfrm>
          <a:off x="4737271" y="1371611"/>
          <a:ext cx="3492328" cy="31455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9414" tIns="0" rIns="0" bIns="0" numCol="1" spcCol="1270" anchor="t" anchorCtr="0">
          <a:noAutofit/>
        </a:bodyPr>
        <a:lstStyle/>
        <a:p>
          <a:pPr lvl="0" algn="l" defTabSz="1289050">
            <a:lnSpc>
              <a:spcPct val="90000"/>
            </a:lnSpc>
            <a:spcBef>
              <a:spcPct val="0"/>
            </a:spcBef>
            <a:spcAft>
              <a:spcPct val="35000"/>
            </a:spcAft>
          </a:pPr>
          <a:r>
            <a:rPr lang="en-US" sz="2900" kern="1200" dirty="0" smtClean="0"/>
            <a:t>I was promoted to Western Region Telecommunications manager after 5 years</a:t>
          </a:r>
          <a:endParaRPr lang="en-US" sz="2900" kern="1200" dirty="0"/>
        </a:p>
      </dsp:txBody>
      <dsp:txXfrm>
        <a:off x="4737271" y="1371611"/>
        <a:ext cx="3492328" cy="31455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8BC0B2-925D-42AF-B37F-22210FCBFDED}">
      <dsp:nvSpPr>
        <dsp:cNvPr id="0" name=""/>
        <dsp:cNvSpPr/>
      </dsp:nvSpPr>
      <dsp:spPr>
        <a:xfrm>
          <a:off x="2373658" y="521839"/>
          <a:ext cx="3482283" cy="3482283"/>
        </a:xfrm>
        <a:prstGeom prst="blockArc">
          <a:avLst>
            <a:gd name="adj1" fmla="val 10800000"/>
            <a:gd name="adj2" fmla="val 16200000"/>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5E7C770-75BF-4A12-A8B4-513165B99310}">
      <dsp:nvSpPr>
        <dsp:cNvPr id="0" name=""/>
        <dsp:cNvSpPr/>
      </dsp:nvSpPr>
      <dsp:spPr>
        <a:xfrm>
          <a:off x="2373658" y="521839"/>
          <a:ext cx="3482283" cy="3482283"/>
        </a:xfrm>
        <a:prstGeom prst="blockArc">
          <a:avLst>
            <a:gd name="adj1" fmla="val 5400000"/>
            <a:gd name="adj2" fmla="val 10800000"/>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3AE53A5-7A34-487C-A6F7-14CA1B9E7C27}">
      <dsp:nvSpPr>
        <dsp:cNvPr id="0" name=""/>
        <dsp:cNvSpPr/>
      </dsp:nvSpPr>
      <dsp:spPr>
        <a:xfrm>
          <a:off x="2373658" y="521839"/>
          <a:ext cx="3482283" cy="3482283"/>
        </a:xfrm>
        <a:prstGeom prst="blockArc">
          <a:avLst>
            <a:gd name="adj1" fmla="val 0"/>
            <a:gd name="adj2" fmla="val 5400000"/>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807E7F0-0E3B-4693-A36E-5C131675CA3C}">
      <dsp:nvSpPr>
        <dsp:cNvPr id="0" name=""/>
        <dsp:cNvSpPr/>
      </dsp:nvSpPr>
      <dsp:spPr>
        <a:xfrm>
          <a:off x="2373658" y="521839"/>
          <a:ext cx="3482283" cy="3482283"/>
        </a:xfrm>
        <a:prstGeom prst="blockArc">
          <a:avLst>
            <a:gd name="adj1" fmla="val 16200000"/>
            <a:gd name="adj2" fmla="val 0"/>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1666E2B-110E-493A-8A8B-4A625467E8AF}">
      <dsp:nvSpPr>
        <dsp:cNvPr id="0" name=""/>
        <dsp:cNvSpPr/>
      </dsp:nvSpPr>
      <dsp:spPr>
        <a:xfrm>
          <a:off x="3313137" y="1461318"/>
          <a:ext cx="1603325" cy="1603325"/>
        </a:xfrm>
        <a:prstGeom prst="ellipse">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smtClean="0"/>
            <a:t>Realtor residential</a:t>
          </a:r>
          <a:endParaRPr lang="en-US" sz="1900" kern="1200" dirty="0"/>
        </a:p>
      </dsp:txBody>
      <dsp:txXfrm>
        <a:off x="3547939" y="1696120"/>
        <a:ext cx="1133721" cy="1133721"/>
      </dsp:txXfrm>
    </dsp:sp>
    <dsp:sp modelId="{D9D4D7BA-BA6D-4356-875A-E65D17B87A66}">
      <dsp:nvSpPr>
        <dsp:cNvPr id="0" name=""/>
        <dsp:cNvSpPr/>
      </dsp:nvSpPr>
      <dsp:spPr>
        <a:xfrm>
          <a:off x="3553636" y="1079"/>
          <a:ext cx="1122327" cy="1122327"/>
        </a:xfrm>
        <a:prstGeom prst="ellipse">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Marketing</a:t>
          </a:r>
          <a:endParaRPr lang="en-US" sz="1200" kern="1200" dirty="0"/>
        </a:p>
      </dsp:txBody>
      <dsp:txXfrm>
        <a:off x="3717997" y="165440"/>
        <a:ext cx="793605" cy="793605"/>
      </dsp:txXfrm>
    </dsp:sp>
    <dsp:sp modelId="{008CD76D-B43E-4EBF-81AA-AEB4E66BE8A8}">
      <dsp:nvSpPr>
        <dsp:cNvPr id="0" name=""/>
        <dsp:cNvSpPr/>
      </dsp:nvSpPr>
      <dsp:spPr>
        <a:xfrm>
          <a:off x="5254373" y="1701817"/>
          <a:ext cx="1122327" cy="1122327"/>
        </a:xfrm>
        <a:prstGeom prst="ellipse">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Buyers</a:t>
          </a:r>
          <a:endParaRPr lang="en-US" sz="1200" kern="1200" dirty="0"/>
        </a:p>
      </dsp:txBody>
      <dsp:txXfrm>
        <a:off x="5418734" y="1866178"/>
        <a:ext cx="793605" cy="793605"/>
      </dsp:txXfrm>
    </dsp:sp>
    <dsp:sp modelId="{FFD7FA97-F812-44A1-9631-DDE8B26B7B7A}">
      <dsp:nvSpPr>
        <dsp:cNvPr id="0" name=""/>
        <dsp:cNvSpPr/>
      </dsp:nvSpPr>
      <dsp:spPr>
        <a:xfrm>
          <a:off x="3553636" y="3402555"/>
          <a:ext cx="1122327" cy="1122327"/>
        </a:xfrm>
        <a:prstGeom prst="ellipse">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Negotiating</a:t>
          </a:r>
          <a:endParaRPr lang="en-US" sz="1200" kern="1200" dirty="0"/>
        </a:p>
      </dsp:txBody>
      <dsp:txXfrm>
        <a:off x="3717997" y="3566916"/>
        <a:ext cx="793605" cy="793605"/>
      </dsp:txXfrm>
    </dsp:sp>
    <dsp:sp modelId="{8BAFBFE4-9AC3-4939-AF41-F8EBDA8E0FC1}">
      <dsp:nvSpPr>
        <dsp:cNvPr id="0" name=""/>
        <dsp:cNvSpPr/>
      </dsp:nvSpPr>
      <dsp:spPr>
        <a:xfrm>
          <a:off x="1852898" y="1701817"/>
          <a:ext cx="1122327" cy="1122327"/>
        </a:xfrm>
        <a:prstGeom prst="ellipse">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Sellers</a:t>
          </a:r>
          <a:endParaRPr lang="en-US" sz="1200" kern="1200" dirty="0"/>
        </a:p>
      </dsp:txBody>
      <dsp:txXfrm>
        <a:off x="2017259" y="1866178"/>
        <a:ext cx="793605" cy="793605"/>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C70AA8B-C0B0-49DC-A79B-CAEEBBCE26C0}" type="datetimeFigureOut">
              <a:rPr lang="en-US" smtClean="0"/>
              <a:pPr/>
              <a:t>3/2/2015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F629F3F-0E87-40EC-BFBE-C0725E033E14}" type="slidenum">
              <a:rPr lang="en-US" smtClean="0"/>
              <a:pPr/>
              <a:t>‹#›</a:t>
            </a:fld>
            <a:endParaRPr lang="en-US" dirty="0"/>
          </a:p>
        </p:txBody>
      </p:sp>
    </p:spTree>
    <p:extLst>
      <p:ext uri="{BB962C8B-B14F-4D97-AF65-F5344CB8AC3E}">
        <p14:creationId xmlns:p14="http://schemas.microsoft.com/office/powerpoint/2010/main" val="883958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4</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5</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5" name="Shape 95"/>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sz="1100">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8" name="Shape 108"/>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sz="1100">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smtClean="0"/>
              <a:t>You</a:t>
            </a:r>
            <a:r>
              <a:rPr lang="en-US" baseline="0" dirty="0" smtClean="0"/>
              <a:t> may use this chart to describe your journey to the current career </a:t>
            </a:r>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10</a:t>
            </a:fld>
            <a:endParaRPr lang="en-US" dirty="0"/>
          </a:p>
        </p:txBody>
      </p:sp>
    </p:spTree>
    <p:extLst>
      <p:ext uri="{BB962C8B-B14F-4D97-AF65-F5344CB8AC3E}">
        <p14:creationId xmlns:p14="http://schemas.microsoft.com/office/powerpoint/2010/main" val="30791418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12</a:t>
            </a:fld>
            <a:endParaRPr lang="en-US" dirty="0"/>
          </a:p>
        </p:txBody>
      </p:sp>
    </p:spTree>
    <p:extLst>
      <p:ext uri="{BB962C8B-B14F-4D97-AF65-F5344CB8AC3E}">
        <p14:creationId xmlns:p14="http://schemas.microsoft.com/office/powerpoint/2010/main" val="18516774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smtClean="0"/>
              <a:t>Use this graph</a:t>
            </a:r>
            <a:r>
              <a:rPr lang="en-US" baseline="0" dirty="0" smtClean="0"/>
              <a:t> to give more description of your role specifically (responsibilities, typical work week, direct reports, etc.)</a:t>
            </a:r>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13</a:t>
            </a:fld>
            <a:endParaRPr lang="en-US" dirty="0"/>
          </a:p>
        </p:txBody>
      </p:sp>
    </p:spTree>
    <p:extLst>
      <p:ext uri="{BB962C8B-B14F-4D97-AF65-F5344CB8AC3E}">
        <p14:creationId xmlns:p14="http://schemas.microsoft.com/office/powerpoint/2010/main" val="29843989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0E295D2-AE44-4374-A884-1A794EA1BC3F}" type="datetimeFigureOut">
              <a:rPr lang="en-US" smtClean="0"/>
              <a:pPr/>
              <a:t>3/2/2015</a:t>
            </a:fld>
            <a:endParaRPr lang="en-US" dirty="0"/>
          </a:p>
        </p:txBody>
      </p:sp>
      <p:sp>
        <p:nvSpPr>
          <p:cNvPr id="8" name="Slide Number Placeholder 7"/>
          <p:cNvSpPr>
            <a:spLocks noGrp="1"/>
          </p:cNvSpPr>
          <p:nvPr>
            <p:ph type="sldNum" sz="quarter" idx="11"/>
          </p:nvPr>
        </p:nvSpPr>
        <p:spPr/>
        <p:txBody>
          <a:bodyPr/>
          <a:lstStyle/>
          <a:p>
            <a:fld id="{83563B19-5B2B-4AAC-A66D-8FF7C83E8865}"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E295D2-AE44-4374-A884-1A794EA1BC3F}" type="datetimeFigureOut">
              <a:rPr lang="en-US" smtClean="0"/>
              <a:pPr/>
              <a:t>3/2/2015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3563B19-5B2B-4AAC-A66D-8FF7C83E88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E295D2-AE44-4374-A884-1A794EA1BC3F}" type="datetimeFigureOut">
              <a:rPr lang="en-US" smtClean="0"/>
              <a:pPr/>
              <a:t>3/2/2015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3563B19-5B2B-4AAC-A66D-8FF7C83E8865}"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47"/>
        <p:cNvGrpSpPr/>
        <p:nvPr/>
      </p:nvGrpSpPr>
      <p:grpSpPr>
        <a:xfrm>
          <a:off x="0" y="0"/>
          <a:ext cx="0" cy="0"/>
          <a:chOff x="0" y="0"/>
          <a:chExt cx="0" cy="0"/>
        </a:xfrm>
      </p:grpSpPr>
      <p:sp>
        <p:nvSpPr>
          <p:cNvPr id="48" name="Shape 48"/>
          <p:cNvSpPr/>
          <p:nvPr/>
        </p:nvSpPr>
        <p:spPr>
          <a:xfrm>
            <a:off x="0" y="2"/>
            <a:ext cx="9144000" cy="4964399"/>
          </a:xfrm>
          <a:prstGeom prst="rect">
            <a:avLst/>
          </a:prstGeom>
          <a:solidFill>
            <a:srgbClr val="000000"/>
          </a:soli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49" name="Shape 49"/>
          <p:cNvSpPr txBox="1">
            <a:spLocks noGrp="1"/>
          </p:cNvSpPr>
          <p:nvPr>
            <p:ph type="ctrTitle"/>
          </p:nvPr>
        </p:nvSpPr>
        <p:spPr>
          <a:xfrm>
            <a:off x="391160" y="1911984"/>
            <a:ext cx="8351398" cy="561997"/>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chemeClr val="lt1"/>
              </a:buClr>
              <a:buFont typeface="Tahoma"/>
              <a:buNone/>
              <a:defRPr/>
            </a:lvl1pPr>
            <a:lvl2pPr marL="0" marR="0" indent="0" algn="ctr" rtl="0">
              <a:lnSpc>
                <a:spcPct val="100000"/>
              </a:lnSpc>
              <a:spcBef>
                <a:spcPts val="0"/>
              </a:spcBef>
              <a:spcAft>
                <a:spcPts val="0"/>
              </a:spcAft>
              <a:buClr>
                <a:schemeClr val="lt1"/>
              </a:buClr>
              <a:buFont typeface="Tahoma"/>
              <a:buNone/>
              <a:defRPr/>
            </a:lvl2pPr>
            <a:lvl3pPr marL="0" marR="0" indent="0" algn="ctr" rtl="0">
              <a:spcBef>
                <a:spcPts val="0"/>
              </a:spcBef>
              <a:buClr>
                <a:schemeClr val="lt1"/>
              </a:buClr>
              <a:buFont typeface="Tahoma"/>
              <a:buNone/>
              <a:defRPr/>
            </a:lvl3pPr>
            <a:lvl4pPr marL="0" marR="0" indent="0" algn="ctr" rtl="0">
              <a:spcBef>
                <a:spcPts val="0"/>
              </a:spcBef>
              <a:buClr>
                <a:schemeClr val="lt1"/>
              </a:buClr>
              <a:buFont typeface="Tahoma"/>
              <a:buNone/>
              <a:defRPr/>
            </a:lvl4pPr>
            <a:lvl5pPr marL="0" marR="0" indent="0" algn="ctr" rtl="0">
              <a:spcBef>
                <a:spcPts val="0"/>
              </a:spcBef>
              <a:buClr>
                <a:schemeClr val="lt1"/>
              </a:buClr>
              <a:buFont typeface="Tahoma"/>
              <a:buNone/>
              <a:defRPr/>
            </a:lvl5pPr>
            <a:lvl6pPr marL="0" marR="0" indent="0" algn="ctr" rtl="0">
              <a:spcBef>
                <a:spcPts val="0"/>
              </a:spcBef>
              <a:buClr>
                <a:schemeClr val="lt1"/>
              </a:buClr>
              <a:buFont typeface="Tahoma"/>
              <a:buNone/>
              <a:defRPr/>
            </a:lvl6pPr>
            <a:lvl7pPr marL="0" marR="0" indent="0" algn="ctr" rtl="0">
              <a:spcBef>
                <a:spcPts val="0"/>
              </a:spcBef>
              <a:buClr>
                <a:schemeClr val="lt1"/>
              </a:buClr>
              <a:buFont typeface="Tahoma"/>
              <a:buNone/>
              <a:defRPr/>
            </a:lvl7pPr>
            <a:lvl8pPr marL="0" marR="0" indent="0" algn="ctr" rtl="0">
              <a:spcBef>
                <a:spcPts val="0"/>
              </a:spcBef>
              <a:buClr>
                <a:schemeClr val="lt1"/>
              </a:buClr>
              <a:buFont typeface="Tahoma"/>
              <a:buNone/>
              <a:defRPr/>
            </a:lvl8pPr>
            <a:lvl9pPr marL="0" marR="0" indent="0" algn="ctr" rtl="0">
              <a:spcBef>
                <a:spcPts val="0"/>
              </a:spcBef>
              <a:buClr>
                <a:schemeClr val="lt1"/>
              </a:buClr>
              <a:buFont typeface="Tahoma"/>
              <a:buNone/>
              <a:defRPr/>
            </a:lvl9pPr>
          </a:lstStyle>
          <a:p>
            <a:endParaRPr/>
          </a:p>
        </p:txBody>
      </p:sp>
      <p:sp>
        <p:nvSpPr>
          <p:cNvPr id="50" name="Shape 50"/>
          <p:cNvSpPr txBox="1">
            <a:spLocks noGrp="1"/>
          </p:cNvSpPr>
          <p:nvPr>
            <p:ph type="subTitle" idx="1"/>
          </p:nvPr>
        </p:nvSpPr>
        <p:spPr>
          <a:xfrm>
            <a:off x="403761" y="2643244"/>
            <a:ext cx="8342400" cy="456400"/>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chemeClr val="lt1"/>
              </a:buClr>
              <a:buFont typeface="Times New Roman"/>
              <a:buNone/>
              <a:defRPr/>
            </a:lvl1pPr>
            <a:lvl2pPr marL="0" marR="0" indent="0" algn="ctr" rtl="0">
              <a:lnSpc>
                <a:spcPct val="100000"/>
              </a:lnSpc>
              <a:spcBef>
                <a:spcPts val="0"/>
              </a:spcBef>
              <a:spcAft>
                <a:spcPts val="0"/>
              </a:spcAft>
              <a:buClr>
                <a:schemeClr val="lt1"/>
              </a:buClr>
              <a:buFont typeface="Times New Roman"/>
              <a:buNone/>
              <a:defRPr/>
            </a:lvl2pPr>
            <a:lvl3pPr marL="0" marR="0" indent="0" algn="ctr" rtl="0">
              <a:lnSpc>
                <a:spcPct val="100000"/>
              </a:lnSpc>
              <a:spcBef>
                <a:spcPts val="0"/>
              </a:spcBef>
              <a:spcAft>
                <a:spcPts val="0"/>
              </a:spcAft>
              <a:buClr>
                <a:schemeClr val="lt1"/>
              </a:buClr>
              <a:buFont typeface="Times New Roman"/>
              <a:buNone/>
              <a:defRPr/>
            </a:lvl3pPr>
            <a:lvl4pPr marL="0" marR="0" indent="0" algn="ctr" rtl="0">
              <a:lnSpc>
                <a:spcPct val="100000"/>
              </a:lnSpc>
              <a:spcBef>
                <a:spcPts val="0"/>
              </a:spcBef>
              <a:spcAft>
                <a:spcPts val="0"/>
              </a:spcAft>
              <a:buClr>
                <a:schemeClr val="lt1"/>
              </a:buClr>
              <a:buFont typeface="Times New Roman"/>
              <a:buNone/>
              <a:defRPr/>
            </a:lvl4pPr>
            <a:lvl5pPr marL="0" marR="0" indent="0" algn="ctr" rtl="0">
              <a:lnSpc>
                <a:spcPct val="100000"/>
              </a:lnSpc>
              <a:spcBef>
                <a:spcPts val="0"/>
              </a:spcBef>
              <a:spcAft>
                <a:spcPts val="0"/>
              </a:spcAft>
              <a:buClr>
                <a:schemeClr val="lt1"/>
              </a:buClr>
              <a:buFont typeface="Times New Roman"/>
              <a:buNone/>
              <a:defRPr/>
            </a:lvl5pPr>
            <a:lvl6pPr marL="0" marR="0" indent="0" algn="ctr" rtl="0">
              <a:lnSpc>
                <a:spcPct val="100000"/>
              </a:lnSpc>
              <a:spcBef>
                <a:spcPts val="0"/>
              </a:spcBef>
              <a:spcAft>
                <a:spcPts val="0"/>
              </a:spcAft>
              <a:buClr>
                <a:schemeClr val="lt1"/>
              </a:buClr>
              <a:buFont typeface="Times New Roman"/>
              <a:buNone/>
              <a:defRPr/>
            </a:lvl6pPr>
            <a:lvl7pPr marL="0" marR="0" indent="0" algn="ctr" rtl="0">
              <a:lnSpc>
                <a:spcPct val="100000"/>
              </a:lnSpc>
              <a:spcBef>
                <a:spcPts val="0"/>
              </a:spcBef>
              <a:spcAft>
                <a:spcPts val="0"/>
              </a:spcAft>
              <a:buClr>
                <a:schemeClr val="lt1"/>
              </a:buClr>
              <a:buFont typeface="Times New Roman"/>
              <a:buNone/>
              <a:defRPr/>
            </a:lvl7pPr>
            <a:lvl8pPr marL="0" marR="0" indent="0" algn="ctr" rtl="0">
              <a:lnSpc>
                <a:spcPct val="100000"/>
              </a:lnSpc>
              <a:spcBef>
                <a:spcPts val="0"/>
              </a:spcBef>
              <a:spcAft>
                <a:spcPts val="0"/>
              </a:spcAft>
              <a:buClr>
                <a:schemeClr val="lt1"/>
              </a:buClr>
              <a:buFont typeface="Times New Roman"/>
              <a:buNone/>
              <a:defRPr/>
            </a:lvl8pPr>
            <a:lvl9pPr marL="0" marR="0" indent="0" algn="ctr" rtl="0">
              <a:lnSpc>
                <a:spcPct val="100000"/>
              </a:lnSpc>
              <a:spcBef>
                <a:spcPts val="0"/>
              </a:spcBef>
              <a:spcAft>
                <a:spcPts val="0"/>
              </a:spcAft>
              <a:buClr>
                <a:schemeClr val="lt1"/>
              </a:buClr>
              <a:buFont typeface="Times New Roman"/>
              <a:buNone/>
              <a:defRPr/>
            </a:lvl9pPr>
          </a:lstStyle>
          <a:p>
            <a:endParaRPr/>
          </a:p>
        </p:txBody>
      </p:sp>
      <p:cxnSp>
        <p:nvCxnSpPr>
          <p:cNvPr id="51" name="Shape 51"/>
          <p:cNvCxnSpPr/>
          <p:nvPr/>
        </p:nvCxnSpPr>
        <p:spPr>
          <a:xfrm>
            <a:off x="2258803" y="2550223"/>
            <a:ext cx="4621799" cy="14399"/>
          </a:xfrm>
          <a:prstGeom prst="straightConnector1">
            <a:avLst/>
          </a:prstGeom>
          <a:noFill/>
          <a:ln w="25400" cap="rnd">
            <a:solidFill>
              <a:schemeClr val="accent2"/>
            </a:solidFill>
            <a:prstDash val="dot"/>
            <a:round/>
            <a:headEnd type="none" w="med" len="med"/>
            <a:tailEnd type="none" w="med" len="med"/>
          </a:ln>
        </p:spPr>
      </p:cxnSp>
      <p:sp>
        <p:nvSpPr>
          <p:cNvPr id="52" name="Shape 52"/>
          <p:cNvSpPr/>
          <p:nvPr/>
        </p:nvSpPr>
        <p:spPr>
          <a:xfrm>
            <a:off x="0" y="4040398"/>
            <a:ext cx="9143998" cy="1061220"/>
          </a:xfrm>
          <a:custGeom>
            <a:avLst/>
            <a:gdLst/>
            <a:ahLst/>
            <a:cxnLst/>
            <a:rect l="0" t="0" r="0" b="0"/>
            <a:pathLst>
              <a:path w="9144000" h="1440573" extrusionOk="0">
                <a:moveTo>
                  <a:pt x="8881" y="1"/>
                </a:moveTo>
                <a:lnTo>
                  <a:pt x="9126239" y="44075"/>
                </a:lnTo>
                <a:lnTo>
                  <a:pt x="9144000" y="1303180"/>
                </a:lnTo>
                <a:lnTo>
                  <a:pt x="8922142" y="1440573"/>
                </a:lnTo>
                <a:lnTo>
                  <a:pt x="8672386" y="1291790"/>
                </a:lnTo>
                <a:lnTo>
                  <a:pt x="8449199" y="1414005"/>
                </a:lnTo>
                <a:lnTo>
                  <a:pt x="8210071" y="1302417"/>
                </a:lnTo>
                <a:lnTo>
                  <a:pt x="7976257" y="1408691"/>
                </a:lnTo>
                <a:lnTo>
                  <a:pt x="7737129" y="1286476"/>
                </a:lnTo>
                <a:lnTo>
                  <a:pt x="7503314" y="1414005"/>
                </a:lnTo>
                <a:lnTo>
                  <a:pt x="7269500" y="1291790"/>
                </a:lnTo>
                <a:lnTo>
                  <a:pt x="7030372" y="1414005"/>
                </a:lnTo>
                <a:lnTo>
                  <a:pt x="6796557" y="1281162"/>
                </a:lnTo>
                <a:lnTo>
                  <a:pt x="6568057" y="1414005"/>
                </a:lnTo>
                <a:lnTo>
                  <a:pt x="6334243" y="1281163"/>
                </a:lnTo>
                <a:lnTo>
                  <a:pt x="6100428" y="1419319"/>
                </a:lnTo>
                <a:lnTo>
                  <a:pt x="5866614" y="1281163"/>
                </a:lnTo>
                <a:lnTo>
                  <a:pt x="5632800" y="1424632"/>
                </a:lnTo>
                <a:lnTo>
                  <a:pt x="5388357" y="1286476"/>
                </a:lnTo>
                <a:lnTo>
                  <a:pt x="5154543" y="1424632"/>
                </a:lnTo>
                <a:lnTo>
                  <a:pt x="4920729" y="1297104"/>
                </a:lnTo>
                <a:lnTo>
                  <a:pt x="4686914" y="1429946"/>
                </a:lnTo>
                <a:lnTo>
                  <a:pt x="4447786" y="1291790"/>
                </a:lnTo>
                <a:lnTo>
                  <a:pt x="4219286" y="1435260"/>
                </a:lnTo>
                <a:lnTo>
                  <a:pt x="3980157" y="1281163"/>
                </a:lnTo>
                <a:lnTo>
                  <a:pt x="3746343" y="1429946"/>
                </a:lnTo>
                <a:lnTo>
                  <a:pt x="3512529" y="1291790"/>
                </a:lnTo>
                <a:lnTo>
                  <a:pt x="3284028" y="1429946"/>
                </a:lnTo>
                <a:lnTo>
                  <a:pt x="3044900" y="1297104"/>
                </a:lnTo>
                <a:lnTo>
                  <a:pt x="2805772" y="1429946"/>
                </a:lnTo>
                <a:lnTo>
                  <a:pt x="2571958" y="1297104"/>
                </a:lnTo>
                <a:lnTo>
                  <a:pt x="2343457" y="1429946"/>
                </a:lnTo>
                <a:lnTo>
                  <a:pt x="2104329" y="1291790"/>
                </a:lnTo>
                <a:lnTo>
                  <a:pt x="1865201" y="1435260"/>
                </a:lnTo>
                <a:lnTo>
                  <a:pt x="1631386" y="1281163"/>
                </a:lnTo>
                <a:lnTo>
                  <a:pt x="1402886" y="1435260"/>
                </a:lnTo>
                <a:lnTo>
                  <a:pt x="1163758" y="1291790"/>
                </a:lnTo>
                <a:lnTo>
                  <a:pt x="935257" y="1435260"/>
                </a:lnTo>
                <a:lnTo>
                  <a:pt x="696129" y="1291790"/>
                </a:lnTo>
                <a:lnTo>
                  <a:pt x="457001" y="1429946"/>
                </a:lnTo>
                <a:lnTo>
                  <a:pt x="217872" y="1291790"/>
                </a:lnTo>
                <a:lnTo>
                  <a:pt x="0" y="1435260"/>
                </a:lnTo>
                <a:cubicBezTo>
                  <a:pt x="2960" y="956840"/>
                  <a:pt x="5921" y="478421"/>
                  <a:pt x="8881" y="1"/>
                </a:cubicBezTo>
                <a:close/>
              </a:path>
            </a:pathLst>
          </a:custGeom>
          <a:solidFill>
            <a:schemeClr val="dk2"/>
          </a:solidFill>
          <a:ln>
            <a:noFill/>
          </a:ln>
        </p:spPr>
        <p:txBody>
          <a:bodyPr lIns="91425" tIns="45700" rIns="91425" bIns="45700" anchor="ctr" anchorCtr="0">
            <a:noAutofit/>
          </a:bodyPr>
          <a:lstStyle/>
          <a:p>
            <a:pPr>
              <a:lnSpc>
                <a:spcPct val="80000"/>
              </a:lnSpc>
              <a:buClr>
                <a:srgbClr val="000000"/>
              </a:buClr>
              <a:buFont typeface="Arial"/>
              <a:buNone/>
            </a:pPr>
            <a:endParaRPr sz="350" kern="0">
              <a:solidFill>
                <a:srgbClr val="000000"/>
              </a:solidFill>
              <a:ea typeface="Arial"/>
              <a:cs typeface="Arial"/>
              <a:sym typeface="Arial"/>
              <a:rtl val="0"/>
            </a:endParaRPr>
          </a:p>
        </p:txBody>
      </p:sp>
    </p:spTree>
    <p:extLst>
      <p:ext uri="{BB962C8B-B14F-4D97-AF65-F5344CB8AC3E}">
        <p14:creationId xmlns:p14="http://schemas.microsoft.com/office/powerpoint/2010/main" val="42580751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53"/>
        <p:cNvGrpSpPr/>
        <p:nvPr/>
      </p:nvGrpSpPr>
      <p:grpSpPr>
        <a:xfrm>
          <a:off x="0" y="0"/>
          <a:ext cx="0" cy="0"/>
          <a:chOff x="0" y="0"/>
          <a:chExt cx="0" cy="0"/>
        </a:xfrm>
      </p:grpSpPr>
      <p:sp>
        <p:nvSpPr>
          <p:cNvPr id="54" name="Shape 54"/>
          <p:cNvSpPr/>
          <p:nvPr/>
        </p:nvSpPr>
        <p:spPr>
          <a:xfrm>
            <a:off x="0" y="0"/>
            <a:ext cx="9144000" cy="1249600"/>
          </a:xfrm>
          <a:prstGeom prst="rect">
            <a:avLst/>
          </a:prstGeom>
          <a:solidFill>
            <a:srgbClr val="000000"/>
          </a:soli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55" name="Shape 55"/>
          <p:cNvSpPr/>
          <p:nvPr/>
        </p:nvSpPr>
        <p:spPr>
          <a:xfrm>
            <a:off x="0" y="301686"/>
            <a:ext cx="9143998" cy="1061220"/>
          </a:xfrm>
          <a:custGeom>
            <a:avLst/>
            <a:gdLst/>
            <a:ahLst/>
            <a:cxnLst/>
            <a:rect l="0" t="0" r="0" b="0"/>
            <a:pathLst>
              <a:path w="9144000" h="1440573" extrusionOk="0">
                <a:moveTo>
                  <a:pt x="8881" y="1"/>
                </a:moveTo>
                <a:lnTo>
                  <a:pt x="9126239" y="44075"/>
                </a:lnTo>
                <a:lnTo>
                  <a:pt x="9144000" y="1303180"/>
                </a:lnTo>
                <a:lnTo>
                  <a:pt x="8922142" y="1440573"/>
                </a:lnTo>
                <a:lnTo>
                  <a:pt x="8672386" y="1291790"/>
                </a:lnTo>
                <a:lnTo>
                  <a:pt x="8449199" y="1414005"/>
                </a:lnTo>
                <a:lnTo>
                  <a:pt x="8210071" y="1302417"/>
                </a:lnTo>
                <a:lnTo>
                  <a:pt x="7976257" y="1408691"/>
                </a:lnTo>
                <a:lnTo>
                  <a:pt x="7737129" y="1286476"/>
                </a:lnTo>
                <a:lnTo>
                  <a:pt x="7503314" y="1414005"/>
                </a:lnTo>
                <a:lnTo>
                  <a:pt x="7269500" y="1291790"/>
                </a:lnTo>
                <a:lnTo>
                  <a:pt x="7030372" y="1414005"/>
                </a:lnTo>
                <a:lnTo>
                  <a:pt x="6796557" y="1281162"/>
                </a:lnTo>
                <a:lnTo>
                  <a:pt x="6568057" y="1414005"/>
                </a:lnTo>
                <a:lnTo>
                  <a:pt x="6334243" y="1281163"/>
                </a:lnTo>
                <a:lnTo>
                  <a:pt x="6100428" y="1419319"/>
                </a:lnTo>
                <a:lnTo>
                  <a:pt x="5866614" y="1281163"/>
                </a:lnTo>
                <a:lnTo>
                  <a:pt x="5632800" y="1424632"/>
                </a:lnTo>
                <a:lnTo>
                  <a:pt x="5388357" y="1286476"/>
                </a:lnTo>
                <a:lnTo>
                  <a:pt x="5154543" y="1424632"/>
                </a:lnTo>
                <a:lnTo>
                  <a:pt x="4920729" y="1297104"/>
                </a:lnTo>
                <a:lnTo>
                  <a:pt x="4686914" y="1429946"/>
                </a:lnTo>
                <a:lnTo>
                  <a:pt x="4447786" y="1291790"/>
                </a:lnTo>
                <a:lnTo>
                  <a:pt x="4219286" y="1435260"/>
                </a:lnTo>
                <a:lnTo>
                  <a:pt x="3980157" y="1281163"/>
                </a:lnTo>
                <a:lnTo>
                  <a:pt x="3746343" y="1429946"/>
                </a:lnTo>
                <a:lnTo>
                  <a:pt x="3512529" y="1291790"/>
                </a:lnTo>
                <a:lnTo>
                  <a:pt x="3284028" y="1429946"/>
                </a:lnTo>
                <a:lnTo>
                  <a:pt x="3044900" y="1297104"/>
                </a:lnTo>
                <a:lnTo>
                  <a:pt x="2805772" y="1429946"/>
                </a:lnTo>
                <a:lnTo>
                  <a:pt x="2571958" y="1297104"/>
                </a:lnTo>
                <a:lnTo>
                  <a:pt x="2343457" y="1429946"/>
                </a:lnTo>
                <a:lnTo>
                  <a:pt x="2104329" y="1291790"/>
                </a:lnTo>
                <a:lnTo>
                  <a:pt x="1865201" y="1435260"/>
                </a:lnTo>
                <a:lnTo>
                  <a:pt x="1631386" y="1281163"/>
                </a:lnTo>
                <a:lnTo>
                  <a:pt x="1402886" y="1435260"/>
                </a:lnTo>
                <a:lnTo>
                  <a:pt x="1163758" y="1291790"/>
                </a:lnTo>
                <a:lnTo>
                  <a:pt x="935257" y="1435260"/>
                </a:lnTo>
                <a:lnTo>
                  <a:pt x="696129" y="1291790"/>
                </a:lnTo>
                <a:lnTo>
                  <a:pt x="457001" y="1429946"/>
                </a:lnTo>
                <a:lnTo>
                  <a:pt x="217872" y="1291790"/>
                </a:lnTo>
                <a:lnTo>
                  <a:pt x="0" y="1435260"/>
                </a:lnTo>
                <a:cubicBezTo>
                  <a:pt x="2960" y="956840"/>
                  <a:pt x="5921" y="478421"/>
                  <a:pt x="8881" y="1"/>
                </a:cubicBezTo>
                <a:close/>
              </a:path>
            </a:pathLst>
          </a:custGeom>
          <a:solidFill>
            <a:schemeClr val="dk2"/>
          </a:solidFill>
          <a:ln>
            <a:noFill/>
          </a:ln>
        </p:spPr>
        <p:txBody>
          <a:bodyPr lIns="91425" tIns="45700" rIns="91425" bIns="45700" anchor="ctr" anchorCtr="0">
            <a:noAutofit/>
          </a:bodyPr>
          <a:lstStyle/>
          <a:p>
            <a:pPr>
              <a:lnSpc>
                <a:spcPct val="80000"/>
              </a:lnSpc>
              <a:buClr>
                <a:srgbClr val="000000"/>
              </a:buClr>
              <a:buFont typeface="Arial"/>
              <a:buNone/>
            </a:pPr>
            <a:endParaRPr sz="350" kern="0">
              <a:solidFill>
                <a:srgbClr val="000000"/>
              </a:solidFill>
              <a:ea typeface="Arial"/>
              <a:cs typeface="Arial"/>
              <a:sym typeface="Arial"/>
              <a:rtl val="0"/>
            </a:endParaRPr>
          </a:p>
        </p:txBody>
      </p:sp>
      <p:cxnSp>
        <p:nvCxnSpPr>
          <p:cNvPr id="56" name="Shape 56"/>
          <p:cNvCxnSpPr/>
          <p:nvPr/>
        </p:nvCxnSpPr>
        <p:spPr>
          <a:xfrm rot="10800000" flipH="1">
            <a:off x="2258963" y="1045139"/>
            <a:ext cx="4602300" cy="9200"/>
          </a:xfrm>
          <a:prstGeom prst="straightConnector1">
            <a:avLst/>
          </a:prstGeom>
          <a:noFill/>
          <a:ln w="25400" cap="rnd">
            <a:solidFill>
              <a:schemeClr val="accent2"/>
            </a:solidFill>
            <a:prstDash val="dot"/>
            <a:round/>
            <a:headEnd type="none" w="med" len="med"/>
            <a:tailEnd type="none" w="med" len="med"/>
          </a:ln>
        </p:spPr>
      </p:cxnSp>
      <p:sp>
        <p:nvSpPr>
          <p:cNvPr id="57" name="Shape 57"/>
          <p:cNvSpPr txBox="1">
            <a:spLocks noGrp="1"/>
          </p:cNvSpPr>
          <p:nvPr>
            <p:ph type="title"/>
          </p:nvPr>
        </p:nvSpPr>
        <p:spPr>
          <a:xfrm>
            <a:off x="457200" y="17761"/>
            <a:ext cx="8229600" cy="11432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extLst>
      <p:ext uri="{BB962C8B-B14F-4D97-AF65-F5344CB8AC3E}">
        <p14:creationId xmlns:p14="http://schemas.microsoft.com/office/powerpoint/2010/main" val="7328891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58"/>
        <p:cNvGrpSpPr/>
        <p:nvPr/>
      </p:nvGrpSpPr>
      <p:grpSpPr>
        <a:xfrm>
          <a:off x="0" y="0"/>
          <a:ext cx="0" cy="0"/>
          <a:chOff x="0" y="0"/>
          <a:chExt cx="0" cy="0"/>
        </a:xfrm>
      </p:grpSpPr>
      <p:sp>
        <p:nvSpPr>
          <p:cNvPr id="59" name="Shape 59"/>
          <p:cNvSpPr/>
          <p:nvPr/>
        </p:nvSpPr>
        <p:spPr>
          <a:xfrm>
            <a:off x="0" y="0"/>
            <a:ext cx="9144000" cy="1249600"/>
          </a:xfrm>
          <a:prstGeom prst="rect">
            <a:avLst/>
          </a:prstGeom>
          <a:solidFill>
            <a:srgbClr val="0C0C0C"/>
          </a:soli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60" name="Shape 60"/>
          <p:cNvSpPr/>
          <p:nvPr/>
        </p:nvSpPr>
        <p:spPr>
          <a:xfrm>
            <a:off x="0" y="301686"/>
            <a:ext cx="9143998" cy="1061220"/>
          </a:xfrm>
          <a:custGeom>
            <a:avLst/>
            <a:gdLst/>
            <a:ahLst/>
            <a:cxnLst/>
            <a:rect l="0" t="0" r="0" b="0"/>
            <a:pathLst>
              <a:path w="9144000" h="1440573" extrusionOk="0">
                <a:moveTo>
                  <a:pt x="8881" y="1"/>
                </a:moveTo>
                <a:lnTo>
                  <a:pt x="9126239" y="44075"/>
                </a:lnTo>
                <a:lnTo>
                  <a:pt x="9144000" y="1303180"/>
                </a:lnTo>
                <a:lnTo>
                  <a:pt x="8922142" y="1440573"/>
                </a:lnTo>
                <a:lnTo>
                  <a:pt x="8672386" y="1291790"/>
                </a:lnTo>
                <a:lnTo>
                  <a:pt x="8449199" y="1414005"/>
                </a:lnTo>
                <a:lnTo>
                  <a:pt x="8210071" y="1302417"/>
                </a:lnTo>
                <a:lnTo>
                  <a:pt x="7976257" y="1408691"/>
                </a:lnTo>
                <a:lnTo>
                  <a:pt x="7737129" y="1286476"/>
                </a:lnTo>
                <a:lnTo>
                  <a:pt x="7503314" y="1414005"/>
                </a:lnTo>
                <a:lnTo>
                  <a:pt x="7269500" y="1291790"/>
                </a:lnTo>
                <a:lnTo>
                  <a:pt x="7030372" y="1414005"/>
                </a:lnTo>
                <a:lnTo>
                  <a:pt x="6796557" y="1281162"/>
                </a:lnTo>
                <a:lnTo>
                  <a:pt x="6568057" y="1414005"/>
                </a:lnTo>
                <a:lnTo>
                  <a:pt x="6334243" y="1281163"/>
                </a:lnTo>
                <a:lnTo>
                  <a:pt x="6100428" y="1419319"/>
                </a:lnTo>
                <a:lnTo>
                  <a:pt x="5866614" y="1281163"/>
                </a:lnTo>
                <a:lnTo>
                  <a:pt x="5632800" y="1424632"/>
                </a:lnTo>
                <a:lnTo>
                  <a:pt x="5388357" y="1286476"/>
                </a:lnTo>
                <a:lnTo>
                  <a:pt x="5154543" y="1424632"/>
                </a:lnTo>
                <a:lnTo>
                  <a:pt x="4920729" y="1297104"/>
                </a:lnTo>
                <a:lnTo>
                  <a:pt x="4686914" y="1429946"/>
                </a:lnTo>
                <a:lnTo>
                  <a:pt x="4447786" y="1291790"/>
                </a:lnTo>
                <a:lnTo>
                  <a:pt x="4219286" y="1435260"/>
                </a:lnTo>
                <a:lnTo>
                  <a:pt x="3980157" y="1281163"/>
                </a:lnTo>
                <a:lnTo>
                  <a:pt x="3746343" y="1429946"/>
                </a:lnTo>
                <a:lnTo>
                  <a:pt x="3512529" y="1291790"/>
                </a:lnTo>
                <a:lnTo>
                  <a:pt x="3284028" y="1429946"/>
                </a:lnTo>
                <a:lnTo>
                  <a:pt x="3044900" y="1297104"/>
                </a:lnTo>
                <a:lnTo>
                  <a:pt x="2805772" y="1429946"/>
                </a:lnTo>
                <a:lnTo>
                  <a:pt x="2571958" y="1297104"/>
                </a:lnTo>
                <a:lnTo>
                  <a:pt x="2343457" y="1429946"/>
                </a:lnTo>
                <a:lnTo>
                  <a:pt x="2104329" y="1291790"/>
                </a:lnTo>
                <a:lnTo>
                  <a:pt x="1865201" y="1435260"/>
                </a:lnTo>
                <a:lnTo>
                  <a:pt x="1631386" y="1281163"/>
                </a:lnTo>
                <a:lnTo>
                  <a:pt x="1402886" y="1435260"/>
                </a:lnTo>
                <a:lnTo>
                  <a:pt x="1163758" y="1291790"/>
                </a:lnTo>
                <a:lnTo>
                  <a:pt x="935257" y="1435260"/>
                </a:lnTo>
                <a:lnTo>
                  <a:pt x="696129" y="1291790"/>
                </a:lnTo>
                <a:lnTo>
                  <a:pt x="457001" y="1429946"/>
                </a:lnTo>
                <a:lnTo>
                  <a:pt x="217872" y="1291790"/>
                </a:lnTo>
                <a:lnTo>
                  <a:pt x="0" y="1435260"/>
                </a:lnTo>
                <a:cubicBezTo>
                  <a:pt x="2960" y="956840"/>
                  <a:pt x="5921" y="478421"/>
                  <a:pt x="8881" y="1"/>
                </a:cubicBezTo>
                <a:close/>
              </a:path>
            </a:pathLst>
          </a:custGeom>
          <a:solidFill>
            <a:schemeClr val="dk2"/>
          </a:solidFill>
          <a:ln>
            <a:noFill/>
          </a:ln>
        </p:spPr>
        <p:txBody>
          <a:bodyPr lIns="91425" tIns="45700" rIns="91425" bIns="45700" anchor="ctr" anchorCtr="0">
            <a:noAutofit/>
          </a:bodyPr>
          <a:lstStyle/>
          <a:p>
            <a:pPr>
              <a:lnSpc>
                <a:spcPct val="80000"/>
              </a:lnSpc>
              <a:buClr>
                <a:srgbClr val="000000"/>
              </a:buClr>
              <a:buFont typeface="Arial"/>
              <a:buNone/>
            </a:pPr>
            <a:endParaRPr sz="350" kern="0">
              <a:solidFill>
                <a:srgbClr val="000000"/>
              </a:solidFill>
              <a:ea typeface="Arial"/>
              <a:cs typeface="Arial"/>
              <a:sym typeface="Arial"/>
              <a:rtl val="0"/>
            </a:endParaRPr>
          </a:p>
        </p:txBody>
      </p:sp>
      <p:cxnSp>
        <p:nvCxnSpPr>
          <p:cNvPr id="61" name="Shape 61"/>
          <p:cNvCxnSpPr/>
          <p:nvPr/>
        </p:nvCxnSpPr>
        <p:spPr>
          <a:xfrm rot="10800000" flipH="1">
            <a:off x="2258963" y="1045139"/>
            <a:ext cx="4602300" cy="9200"/>
          </a:xfrm>
          <a:prstGeom prst="straightConnector1">
            <a:avLst/>
          </a:prstGeom>
          <a:noFill/>
          <a:ln w="25400" cap="rnd">
            <a:solidFill>
              <a:schemeClr val="accent2"/>
            </a:solidFill>
            <a:prstDash val="dot"/>
            <a:round/>
            <a:headEnd type="none" w="med" len="med"/>
            <a:tailEnd type="none" w="med" len="med"/>
          </a:ln>
        </p:spPr>
      </p:cxnSp>
      <p:sp>
        <p:nvSpPr>
          <p:cNvPr id="62" name="Shape 62"/>
          <p:cNvSpPr txBox="1">
            <a:spLocks noGrp="1"/>
          </p:cNvSpPr>
          <p:nvPr>
            <p:ph type="body" idx="1"/>
          </p:nvPr>
        </p:nvSpPr>
        <p:spPr>
          <a:xfrm>
            <a:off x="457200" y="1600200"/>
            <a:ext cx="8229600" cy="48404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3" name="Shape 63"/>
          <p:cNvSpPr txBox="1">
            <a:spLocks noGrp="1"/>
          </p:cNvSpPr>
          <p:nvPr>
            <p:ph type="title"/>
          </p:nvPr>
        </p:nvSpPr>
        <p:spPr>
          <a:xfrm>
            <a:off x="457200" y="17761"/>
            <a:ext cx="8229600" cy="11432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extLst>
      <p:ext uri="{BB962C8B-B14F-4D97-AF65-F5344CB8AC3E}">
        <p14:creationId xmlns:p14="http://schemas.microsoft.com/office/powerpoint/2010/main" val="25172735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64"/>
        <p:cNvGrpSpPr/>
        <p:nvPr/>
      </p:nvGrpSpPr>
      <p:grpSpPr>
        <a:xfrm>
          <a:off x="0" y="0"/>
          <a:ext cx="0" cy="0"/>
          <a:chOff x="0" y="0"/>
          <a:chExt cx="0" cy="0"/>
        </a:xfrm>
      </p:grpSpPr>
      <p:sp>
        <p:nvSpPr>
          <p:cNvPr id="65" name="Shape 65"/>
          <p:cNvSpPr/>
          <p:nvPr/>
        </p:nvSpPr>
        <p:spPr>
          <a:xfrm>
            <a:off x="3" y="0"/>
            <a:ext cx="4456797" cy="6278397"/>
          </a:xfrm>
          <a:prstGeom prst="rect">
            <a:avLst/>
          </a:prstGeom>
          <a:solidFill>
            <a:srgbClr val="000000"/>
          </a:soli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66" name="Shape 66"/>
          <p:cNvSpPr/>
          <p:nvPr/>
        </p:nvSpPr>
        <p:spPr>
          <a:xfrm flipH="1">
            <a:off x="3435" y="5013042"/>
            <a:ext cx="4453249" cy="1377463"/>
          </a:xfrm>
          <a:custGeom>
            <a:avLst/>
            <a:gdLst/>
            <a:ahLst/>
            <a:cxnLst/>
            <a:rect l="0" t="0" r="0" b="0"/>
            <a:pathLst>
              <a:path w="4453250" h="1869860" extrusionOk="0">
                <a:moveTo>
                  <a:pt x="4447791" y="1726390"/>
                </a:moveTo>
                <a:lnTo>
                  <a:pt x="4219291" y="1869860"/>
                </a:lnTo>
                <a:lnTo>
                  <a:pt x="3980162" y="1715763"/>
                </a:lnTo>
                <a:lnTo>
                  <a:pt x="3746348" y="1864546"/>
                </a:lnTo>
                <a:lnTo>
                  <a:pt x="3512534" y="1726390"/>
                </a:lnTo>
                <a:lnTo>
                  <a:pt x="3284033" y="1864546"/>
                </a:lnTo>
                <a:lnTo>
                  <a:pt x="3044905" y="1731704"/>
                </a:lnTo>
                <a:lnTo>
                  <a:pt x="2805777" y="1864546"/>
                </a:lnTo>
                <a:lnTo>
                  <a:pt x="2571963" y="1731704"/>
                </a:lnTo>
                <a:lnTo>
                  <a:pt x="2343462" y="1864546"/>
                </a:lnTo>
                <a:lnTo>
                  <a:pt x="2104334" y="1726390"/>
                </a:lnTo>
                <a:lnTo>
                  <a:pt x="1865206" y="1869860"/>
                </a:lnTo>
                <a:lnTo>
                  <a:pt x="1631391" y="1715763"/>
                </a:lnTo>
                <a:lnTo>
                  <a:pt x="1402891" y="1869860"/>
                </a:lnTo>
                <a:lnTo>
                  <a:pt x="1163763" y="1726390"/>
                </a:lnTo>
                <a:lnTo>
                  <a:pt x="935262" y="1869860"/>
                </a:lnTo>
                <a:lnTo>
                  <a:pt x="696134" y="1726390"/>
                </a:lnTo>
                <a:lnTo>
                  <a:pt x="457006" y="1864546"/>
                </a:lnTo>
                <a:lnTo>
                  <a:pt x="217877" y="1726390"/>
                </a:lnTo>
                <a:lnTo>
                  <a:pt x="5" y="1869860"/>
                </a:lnTo>
                <a:cubicBezTo>
                  <a:pt x="3" y="1246574"/>
                  <a:pt x="2" y="623287"/>
                  <a:pt x="0" y="1"/>
                </a:cubicBezTo>
                <a:lnTo>
                  <a:pt x="4453250" y="0"/>
                </a:lnTo>
              </a:path>
            </a:pathLst>
          </a:custGeom>
          <a:solidFill>
            <a:schemeClr val="dk2"/>
          </a:solidFill>
          <a:ln>
            <a:noFill/>
          </a:ln>
        </p:spPr>
        <p:txBody>
          <a:bodyPr lIns="91425" tIns="45700" rIns="91425" bIns="45700" anchor="ctr" anchorCtr="0">
            <a:noAutofit/>
          </a:bodyPr>
          <a:lstStyle/>
          <a:p>
            <a:pPr>
              <a:lnSpc>
                <a:spcPct val="80000"/>
              </a:lnSpc>
              <a:buClr>
                <a:srgbClr val="000000"/>
              </a:buClr>
              <a:buFont typeface="Arial"/>
              <a:buNone/>
            </a:pPr>
            <a:endParaRPr sz="350" kern="0">
              <a:solidFill>
                <a:srgbClr val="000000"/>
              </a:solidFill>
              <a:ea typeface="Arial"/>
              <a:cs typeface="Arial"/>
              <a:sym typeface="Arial"/>
              <a:rtl val="0"/>
            </a:endParaRPr>
          </a:p>
        </p:txBody>
      </p:sp>
      <p:cxnSp>
        <p:nvCxnSpPr>
          <p:cNvPr id="67" name="Shape 67"/>
          <p:cNvCxnSpPr/>
          <p:nvPr/>
        </p:nvCxnSpPr>
        <p:spPr>
          <a:xfrm>
            <a:off x="409699" y="992103"/>
            <a:ext cx="3660000" cy="0"/>
          </a:xfrm>
          <a:prstGeom prst="straightConnector1">
            <a:avLst/>
          </a:prstGeom>
          <a:noFill/>
          <a:ln w="25400" cap="rnd">
            <a:solidFill>
              <a:schemeClr val="accent2"/>
            </a:solidFill>
            <a:prstDash val="dot"/>
            <a:round/>
            <a:headEnd type="none" w="med" len="med"/>
            <a:tailEnd type="none" w="med" len="med"/>
          </a:ln>
        </p:spPr>
      </p:cxnSp>
      <p:sp>
        <p:nvSpPr>
          <p:cNvPr id="68" name="Shape 68"/>
          <p:cNvSpPr txBox="1">
            <a:spLocks noGrp="1"/>
          </p:cNvSpPr>
          <p:nvPr>
            <p:ph type="body" idx="1"/>
          </p:nvPr>
        </p:nvSpPr>
        <p:spPr>
          <a:xfrm>
            <a:off x="457203" y="1600200"/>
            <a:ext cx="3550799" cy="48404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9" name="Shape 69"/>
          <p:cNvSpPr txBox="1">
            <a:spLocks noGrp="1"/>
          </p:cNvSpPr>
          <p:nvPr>
            <p:ph type="title"/>
          </p:nvPr>
        </p:nvSpPr>
        <p:spPr>
          <a:xfrm>
            <a:off x="457203" y="17761"/>
            <a:ext cx="3550799" cy="11432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0" name="Shape 70"/>
          <p:cNvSpPr txBox="1">
            <a:spLocks noGrp="1"/>
          </p:cNvSpPr>
          <p:nvPr>
            <p:ph type="body" idx="2"/>
          </p:nvPr>
        </p:nvSpPr>
        <p:spPr>
          <a:xfrm>
            <a:off x="5021123" y="1600200"/>
            <a:ext cx="3550799" cy="48404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extLst>
      <p:ext uri="{BB962C8B-B14F-4D97-AF65-F5344CB8AC3E}">
        <p14:creationId xmlns:p14="http://schemas.microsoft.com/office/powerpoint/2010/main" val="9283765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Caption">
    <p:spTree>
      <p:nvGrpSpPr>
        <p:cNvPr id="1" name="Shape 71"/>
        <p:cNvGrpSpPr/>
        <p:nvPr/>
      </p:nvGrpSpPr>
      <p:grpSpPr>
        <a:xfrm>
          <a:off x="0" y="0"/>
          <a:ext cx="0" cy="0"/>
          <a:chOff x="0" y="0"/>
          <a:chExt cx="0" cy="0"/>
        </a:xfrm>
      </p:grpSpPr>
      <p:sp>
        <p:nvSpPr>
          <p:cNvPr id="72" name="Shape 72"/>
          <p:cNvSpPr/>
          <p:nvPr/>
        </p:nvSpPr>
        <p:spPr>
          <a:xfrm rot="10800000">
            <a:off x="-5936" y="5480537"/>
            <a:ext cx="4453249" cy="1377463"/>
          </a:xfrm>
          <a:custGeom>
            <a:avLst/>
            <a:gdLst/>
            <a:ahLst/>
            <a:cxnLst/>
            <a:rect l="0" t="0" r="0" b="0"/>
            <a:pathLst>
              <a:path w="4453250" h="1869860" extrusionOk="0">
                <a:moveTo>
                  <a:pt x="4447791" y="1726390"/>
                </a:moveTo>
                <a:lnTo>
                  <a:pt x="4219291" y="1869860"/>
                </a:lnTo>
                <a:lnTo>
                  <a:pt x="3980162" y="1715763"/>
                </a:lnTo>
                <a:lnTo>
                  <a:pt x="3746348" y="1864546"/>
                </a:lnTo>
                <a:lnTo>
                  <a:pt x="3512534" y="1726390"/>
                </a:lnTo>
                <a:lnTo>
                  <a:pt x="3284033" y="1864546"/>
                </a:lnTo>
                <a:lnTo>
                  <a:pt x="3044905" y="1731704"/>
                </a:lnTo>
                <a:lnTo>
                  <a:pt x="2805777" y="1864546"/>
                </a:lnTo>
                <a:lnTo>
                  <a:pt x="2571963" y="1731704"/>
                </a:lnTo>
                <a:lnTo>
                  <a:pt x="2343462" y="1864546"/>
                </a:lnTo>
                <a:lnTo>
                  <a:pt x="2104334" y="1726390"/>
                </a:lnTo>
                <a:lnTo>
                  <a:pt x="1865206" y="1869860"/>
                </a:lnTo>
                <a:lnTo>
                  <a:pt x="1631391" y="1715763"/>
                </a:lnTo>
                <a:lnTo>
                  <a:pt x="1402891" y="1869860"/>
                </a:lnTo>
                <a:lnTo>
                  <a:pt x="1163763" y="1726390"/>
                </a:lnTo>
                <a:lnTo>
                  <a:pt x="935262" y="1869860"/>
                </a:lnTo>
                <a:lnTo>
                  <a:pt x="696134" y="1726390"/>
                </a:lnTo>
                <a:lnTo>
                  <a:pt x="457006" y="1864546"/>
                </a:lnTo>
                <a:lnTo>
                  <a:pt x="217877" y="1726390"/>
                </a:lnTo>
                <a:lnTo>
                  <a:pt x="5" y="1869860"/>
                </a:lnTo>
                <a:cubicBezTo>
                  <a:pt x="3" y="1246574"/>
                  <a:pt x="2" y="623287"/>
                  <a:pt x="0" y="1"/>
                </a:cubicBezTo>
                <a:lnTo>
                  <a:pt x="4453250" y="0"/>
                </a:lnTo>
              </a:path>
            </a:pathLst>
          </a:custGeom>
          <a:solidFill>
            <a:schemeClr val="dk2"/>
          </a:solidFill>
          <a:ln>
            <a:noFill/>
          </a:ln>
        </p:spPr>
        <p:txBody>
          <a:bodyPr lIns="91425" tIns="45700" rIns="91425" bIns="45700" anchor="ctr" anchorCtr="0">
            <a:noAutofit/>
          </a:bodyPr>
          <a:lstStyle/>
          <a:p>
            <a:pPr>
              <a:lnSpc>
                <a:spcPct val="80000"/>
              </a:lnSpc>
              <a:buClr>
                <a:srgbClr val="000000"/>
              </a:buClr>
              <a:buFont typeface="Arial"/>
              <a:buNone/>
            </a:pPr>
            <a:endParaRPr sz="350" kern="0">
              <a:solidFill>
                <a:srgbClr val="000000"/>
              </a:solidFill>
              <a:ea typeface="Arial"/>
              <a:cs typeface="Arial"/>
              <a:sym typeface="Arial"/>
              <a:rtl val="0"/>
            </a:endParaRPr>
          </a:p>
        </p:txBody>
      </p:sp>
      <p:cxnSp>
        <p:nvCxnSpPr>
          <p:cNvPr id="73" name="Shape 73"/>
          <p:cNvCxnSpPr/>
          <p:nvPr/>
        </p:nvCxnSpPr>
        <p:spPr>
          <a:xfrm>
            <a:off x="388490" y="5879568"/>
            <a:ext cx="3708598" cy="4800"/>
          </a:xfrm>
          <a:prstGeom prst="straightConnector1">
            <a:avLst/>
          </a:prstGeom>
          <a:noFill/>
          <a:ln w="25400" cap="rnd">
            <a:solidFill>
              <a:schemeClr val="accent2"/>
            </a:solidFill>
            <a:prstDash val="dot"/>
            <a:round/>
            <a:headEnd type="none" w="med" len="med"/>
            <a:tailEnd type="none" w="med" len="med"/>
          </a:ln>
        </p:spPr>
      </p:cxnSp>
      <p:sp>
        <p:nvSpPr>
          <p:cNvPr id="74" name="Shape 74"/>
          <p:cNvSpPr txBox="1">
            <a:spLocks noGrp="1"/>
          </p:cNvSpPr>
          <p:nvPr>
            <p:ph type="body" idx="1"/>
          </p:nvPr>
        </p:nvSpPr>
        <p:spPr>
          <a:xfrm>
            <a:off x="388490" y="5991682"/>
            <a:ext cx="3644400" cy="516799"/>
          </a:xfrm>
          <a:prstGeom prst="rect">
            <a:avLst/>
          </a:prstGeom>
          <a:noFill/>
          <a:ln>
            <a:noFill/>
          </a:ln>
        </p:spPr>
        <p:txBody>
          <a:bodyPr lIns="91425" tIns="91425" rIns="91425" bIns="91425" anchor="t" anchorCtr="0"/>
          <a:lstStyle>
            <a:lvl1pPr rtl="0">
              <a:spcBef>
                <a:spcPts val="0"/>
              </a:spcBef>
              <a:buClr>
                <a:srgbClr val="FFFFFF"/>
              </a:buClr>
              <a:buFont typeface="Times New Roman"/>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extLst>
      <p:ext uri="{BB962C8B-B14F-4D97-AF65-F5344CB8AC3E}">
        <p14:creationId xmlns:p14="http://schemas.microsoft.com/office/powerpoint/2010/main" val="7280770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75"/>
        <p:cNvGrpSpPr/>
        <p:nvPr/>
      </p:nvGrpSpPr>
      <p:grpSpPr>
        <a:xfrm>
          <a:off x="0" y="0"/>
          <a:ext cx="0" cy="0"/>
          <a:chOff x="0" y="0"/>
          <a:chExt cx="0" cy="0"/>
        </a:xfrm>
      </p:grpSpPr>
    </p:spTree>
    <p:extLst>
      <p:ext uri="{BB962C8B-B14F-4D97-AF65-F5344CB8AC3E}">
        <p14:creationId xmlns:p14="http://schemas.microsoft.com/office/powerpoint/2010/main" val="24483973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AF9856-6A4B-4F5D-8B6E-E03BE83A4AB1}" type="datetimeFigureOut">
              <a:rPr lang="en-US">
                <a:solidFill>
                  <a:prstClr val="black">
                    <a:tint val="75000"/>
                  </a:prstClr>
                </a:solidFill>
              </a:rPr>
              <a:pPr/>
              <a:t>3/2/2015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CBDA2E-64B0-452F-A4A1-D492D2AA4DB4}"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443074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AF9856-6A4B-4F5D-8B6E-E03BE83A4AB1}" type="datetimeFigureOut">
              <a:rPr lang="en-US">
                <a:solidFill>
                  <a:prstClr val="black">
                    <a:tint val="75000"/>
                  </a:prstClr>
                </a:solidFill>
              </a:rPr>
              <a:pPr/>
              <a:t>3/2/2015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CBDA2E-64B0-452F-A4A1-D492D2AA4DB4}"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9593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10E295D2-AE44-4374-A884-1A794EA1BC3F}" type="datetimeFigureOut">
              <a:rPr lang="en-US" smtClean="0"/>
              <a:pPr/>
              <a:t>3/2/2015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3563B19-5B2B-4AAC-A66D-8FF7C83E8865}"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AF9856-6A4B-4F5D-8B6E-E03BE83A4AB1}" type="datetimeFigureOut">
              <a:rPr lang="en-US">
                <a:solidFill>
                  <a:prstClr val="black">
                    <a:tint val="75000"/>
                  </a:prstClr>
                </a:solidFill>
              </a:rPr>
              <a:pPr/>
              <a:t>3/2/2015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CBDA2E-64B0-452F-A4A1-D492D2AA4DB4}"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925923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AF9856-6A4B-4F5D-8B6E-E03BE83A4AB1}" type="datetimeFigureOut">
              <a:rPr lang="en-US">
                <a:solidFill>
                  <a:prstClr val="black">
                    <a:tint val="75000"/>
                  </a:prstClr>
                </a:solidFill>
              </a:rPr>
              <a:pPr/>
              <a:t>3/2/2015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CBDA2E-64B0-452F-A4A1-D492D2AA4DB4}"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695879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AF9856-6A4B-4F5D-8B6E-E03BE83A4AB1}" type="datetimeFigureOut">
              <a:rPr lang="en-US">
                <a:solidFill>
                  <a:prstClr val="black">
                    <a:tint val="75000"/>
                  </a:prstClr>
                </a:solidFill>
              </a:rPr>
              <a:pPr/>
              <a:t>3/2/2015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0CBDA2E-64B0-452F-A4A1-D492D2AA4DB4}"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404083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AF9856-6A4B-4F5D-8B6E-E03BE83A4AB1}" type="datetimeFigureOut">
              <a:rPr lang="en-US">
                <a:solidFill>
                  <a:prstClr val="black">
                    <a:tint val="75000"/>
                  </a:prstClr>
                </a:solidFill>
              </a:rPr>
              <a:pPr/>
              <a:t>3/2/2015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0CBDA2E-64B0-452F-A4A1-D492D2AA4DB4}"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048280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AF9856-6A4B-4F5D-8B6E-E03BE83A4AB1}" type="datetimeFigureOut">
              <a:rPr lang="en-US">
                <a:solidFill>
                  <a:prstClr val="black">
                    <a:tint val="75000"/>
                  </a:prstClr>
                </a:solidFill>
              </a:rPr>
              <a:pPr/>
              <a:t>3/2/2015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0CBDA2E-64B0-452F-A4A1-D492D2AA4DB4}"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9650546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AF9856-6A4B-4F5D-8B6E-E03BE83A4AB1}" type="datetimeFigureOut">
              <a:rPr lang="en-US">
                <a:solidFill>
                  <a:prstClr val="black">
                    <a:tint val="75000"/>
                  </a:prstClr>
                </a:solidFill>
              </a:rPr>
              <a:pPr/>
              <a:t>3/2/2015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CBDA2E-64B0-452F-A4A1-D492D2AA4DB4}"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466540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AF9856-6A4B-4F5D-8B6E-E03BE83A4AB1}" type="datetimeFigureOut">
              <a:rPr lang="en-US">
                <a:solidFill>
                  <a:prstClr val="black">
                    <a:tint val="75000"/>
                  </a:prstClr>
                </a:solidFill>
              </a:rPr>
              <a:pPr/>
              <a:t>3/2/2015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CBDA2E-64B0-452F-A4A1-D492D2AA4DB4}"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613240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AF9856-6A4B-4F5D-8B6E-E03BE83A4AB1}" type="datetimeFigureOut">
              <a:rPr lang="en-US">
                <a:solidFill>
                  <a:prstClr val="black">
                    <a:tint val="75000"/>
                  </a:prstClr>
                </a:solidFill>
              </a:rPr>
              <a:pPr/>
              <a:t>3/2/2015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CBDA2E-64B0-452F-A4A1-D492D2AA4DB4}"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053107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AF9856-6A4B-4F5D-8B6E-E03BE83A4AB1}" type="datetimeFigureOut">
              <a:rPr lang="en-US">
                <a:solidFill>
                  <a:prstClr val="black">
                    <a:tint val="75000"/>
                  </a:prstClr>
                </a:solidFill>
              </a:rPr>
              <a:pPr/>
              <a:t>3/2/2015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CBDA2E-64B0-452F-A4A1-D492D2AA4DB4}"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13164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1"/>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5"/>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E295D2-AE44-4374-A884-1A794EA1BC3F}" type="datetimeFigureOut">
              <a:rPr lang="en-US" smtClean="0"/>
              <a:pPr/>
              <a:t>3/2/2015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3563B19-5B2B-4AAC-A66D-8FF7C83E8865}" type="slidenum">
              <a:rPr lang="en-US" smtClean="0"/>
              <a:pPr/>
              <a:t>‹#›</a:t>
            </a:fld>
            <a:endParaRPr lang="en-US" dirty="0"/>
          </a:p>
        </p:txBody>
      </p:sp>
      <p:sp>
        <p:nvSpPr>
          <p:cNvPr id="7" name="Oval 6"/>
          <p:cNvSpPr/>
          <p:nvPr/>
        </p:nvSpPr>
        <p:spPr>
          <a:xfrm>
            <a:off x="4495800" y="3924301"/>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1"/>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1"/>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1"/>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10E295D2-AE44-4374-A884-1A794EA1BC3F}" type="datetimeFigureOut">
              <a:rPr lang="en-US" smtClean="0"/>
              <a:pPr/>
              <a:t>3/2/2015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3563B19-5B2B-4AAC-A66D-8FF7C83E8865}" type="slidenum">
              <a:rPr lang="en-US" smtClean="0"/>
              <a:pPr/>
              <a:t>‹#›</a:t>
            </a:fld>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2"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0E295D2-AE44-4374-A884-1A794EA1BC3F}" type="datetimeFigureOut">
              <a:rPr lang="en-US" smtClean="0"/>
              <a:pPr/>
              <a:t>3/2/2015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3563B19-5B2B-4AAC-A66D-8FF7C83E8865}" type="slidenum">
              <a:rPr lang="en-US" smtClean="0"/>
              <a:pPr/>
              <a:t>‹#›</a:t>
            </a:fld>
            <a:endParaRPr lang="en-US" dirty="0"/>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9"/>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0E295D2-AE44-4374-A884-1A794EA1BC3F}" type="datetimeFigureOut">
              <a:rPr lang="en-US" smtClean="0"/>
              <a:pPr/>
              <a:t>3/2/2015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3563B19-5B2B-4AAC-A66D-8FF7C83E88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E295D2-AE44-4374-A884-1A794EA1BC3F}" type="datetimeFigureOut">
              <a:rPr lang="en-US" smtClean="0"/>
              <a:pPr/>
              <a:t>3/2/2015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3563B19-5B2B-4AAC-A66D-8FF7C83E88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9" y="266701"/>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9" y="273052"/>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9" y="2438401"/>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E295D2-AE44-4374-A884-1A794EA1BC3F}" type="datetimeFigureOut">
              <a:rPr lang="en-US" smtClean="0"/>
              <a:pPr/>
              <a:t>3/2/2015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3563B19-5B2B-4AAC-A66D-8FF7C83E886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1"/>
            <a:ext cx="5711824" cy="895351"/>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1"/>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1"/>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E295D2-AE44-4374-A884-1A794EA1BC3F}" type="datetimeFigureOut">
              <a:rPr lang="en-US" smtClean="0"/>
              <a:pPr/>
              <a:t>3/2/2015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3563B19-5B2B-4AAC-A66D-8FF7C83E886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3.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9" y="6356351"/>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10E295D2-AE44-4374-A884-1A794EA1BC3F}" type="datetimeFigureOut">
              <a:rPr lang="en-US" smtClean="0"/>
              <a:pPr/>
              <a:t>3/2/2015</a:t>
            </a:fld>
            <a:endParaRPr lang="en-US" dirty="0"/>
          </a:p>
        </p:txBody>
      </p:sp>
      <p:sp>
        <p:nvSpPr>
          <p:cNvPr id="5" name="Footer Placeholder 4"/>
          <p:cNvSpPr>
            <a:spLocks noGrp="1"/>
          </p:cNvSpPr>
          <p:nvPr>
            <p:ph type="ftr" sz="quarter" idx="3"/>
          </p:nvPr>
        </p:nvSpPr>
        <p:spPr>
          <a:xfrm>
            <a:off x="659167" y="6356351"/>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dirty="0"/>
          </a:p>
        </p:txBody>
      </p:sp>
      <p:sp>
        <p:nvSpPr>
          <p:cNvPr id="6" name="Slide Number Placeholder 5"/>
          <p:cNvSpPr>
            <a:spLocks noGrp="1"/>
          </p:cNvSpPr>
          <p:nvPr>
            <p:ph type="sldNum" sz="quarter" idx="4"/>
          </p:nvPr>
        </p:nvSpPr>
        <p:spPr>
          <a:xfrm>
            <a:off x="8543280" y="6356351"/>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83563B19-5B2B-4AAC-A66D-8FF7C83E8865}" type="slidenum">
              <a:rPr lang="en-US" smtClean="0"/>
              <a:pPr/>
              <a:t>‹#›</a:t>
            </a:fld>
            <a:endParaRPr lang="en-US" dirty="0"/>
          </a:p>
        </p:txBody>
      </p:sp>
      <p:sp>
        <p:nvSpPr>
          <p:cNvPr id="7" name="Oval 6"/>
          <p:cNvSpPr/>
          <p:nvPr/>
        </p:nvSpPr>
        <p:spPr>
          <a:xfrm>
            <a:off x="8457760" y="6499385"/>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5"/>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lin ang="5400000" scaled="0"/>
          <a:tileRect/>
        </a:gradFill>
        <a:effectLst/>
      </p:bgPr>
    </p:bg>
    <p:spTree>
      <p:nvGrpSpPr>
        <p:cNvPr id="1" name="Shape 4"/>
        <p:cNvGrpSpPr/>
        <p:nvPr/>
      </p:nvGrpSpPr>
      <p:grpSpPr>
        <a:xfrm>
          <a:off x="0" y="0"/>
          <a:ext cx="0" cy="0"/>
          <a:chOff x="0" y="0"/>
          <a:chExt cx="0" cy="0"/>
        </a:xfrm>
      </p:grpSpPr>
      <p:grpSp>
        <p:nvGrpSpPr>
          <p:cNvPr id="5" name="Shape 5"/>
          <p:cNvGrpSpPr/>
          <p:nvPr/>
        </p:nvGrpSpPr>
        <p:grpSpPr>
          <a:xfrm>
            <a:off x="3" y="8279"/>
            <a:ext cx="9144065" cy="6849600"/>
            <a:chOff x="0" y="14677"/>
            <a:chExt cx="9144065" cy="6849600"/>
          </a:xfrm>
        </p:grpSpPr>
        <p:sp>
          <p:nvSpPr>
            <p:cNvPr id="6" name="Shape 6"/>
            <p:cNvSpPr/>
            <p:nvPr/>
          </p:nvSpPr>
          <p:spPr>
            <a:xfrm>
              <a:off x="0"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7" name="Shape 7"/>
            <p:cNvSpPr/>
            <p:nvPr/>
          </p:nvSpPr>
          <p:spPr>
            <a:xfrm>
              <a:off x="234837"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8" name="Shape 8"/>
            <p:cNvSpPr/>
            <p:nvPr/>
          </p:nvSpPr>
          <p:spPr>
            <a:xfrm>
              <a:off x="469677"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9" name="Shape 9"/>
            <p:cNvSpPr/>
            <p:nvPr/>
          </p:nvSpPr>
          <p:spPr>
            <a:xfrm>
              <a:off x="704516"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10" name="Shape 10"/>
            <p:cNvSpPr/>
            <p:nvPr/>
          </p:nvSpPr>
          <p:spPr>
            <a:xfrm>
              <a:off x="939354"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11" name="Shape 11"/>
            <p:cNvSpPr/>
            <p:nvPr/>
          </p:nvSpPr>
          <p:spPr>
            <a:xfrm>
              <a:off x="1174195"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12" name="Shape 12"/>
            <p:cNvSpPr/>
            <p:nvPr/>
          </p:nvSpPr>
          <p:spPr>
            <a:xfrm>
              <a:off x="1409033"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13" name="Shape 13"/>
            <p:cNvSpPr/>
            <p:nvPr/>
          </p:nvSpPr>
          <p:spPr>
            <a:xfrm>
              <a:off x="1643873"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14" name="Shape 14"/>
            <p:cNvSpPr/>
            <p:nvPr/>
          </p:nvSpPr>
          <p:spPr>
            <a:xfrm>
              <a:off x="1878709"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15" name="Shape 15"/>
            <p:cNvSpPr/>
            <p:nvPr/>
          </p:nvSpPr>
          <p:spPr>
            <a:xfrm>
              <a:off x="2113550"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16" name="Shape 16"/>
            <p:cNvSpPr/>
            <p:nvPr/>
          </p:nvSpPr>
          <p:spPr>
            <a:xfrm>
              <a:off x="2348390"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17" name="Shape 17"/>
            <p:cNvSpPr/>
            <p:nvPr/>
          </p:nvSpPr>
          <p:spPr>
            <a:xfrm>
              <a:off x="2583226"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18" name="Shape 18"/>
            <p:cNvSpPr/>
            <p:nvPr/>
          </p:nvSpPr>
          <p:spPr>
            <a:xfrm>
              <a:off x="2818066"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19" name="Shape 19"/>
            <p:cNvSpPr/>
            <p:nvPr/>
          </p:nvSpPr>
          <p:spPr>
            <a:xfrm>
              <a:off x="3052907"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20" name="Shape 20"/>
            <p:cNvSpPr/>
            <p:nvPr/>
          </p:nvSpPr>
          <p:spPr>
            <a:xfrm>
              <a:off x="3287746"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21" name="Shape 21"/>
            <p:cNvSpPr/>
            <p:nvPr/>
          </p:nvSpPr>
          <p:spPr>
            <a:xfrm>
              <a:off x="3522585"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22" name="Shape 22"/>
            <p:cNvSpPr/>
            <p:nvPr/>
          </p:nvSpPr>
          <p:spPr>
            <a:xfrm>
              <a:off x="3757423"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23" name="Shape 23"/>
            <p:cNvSpPr/>
            <p:nvPr/>
          </p:nvSpPr>
          <p:spPr>
            <a:xfrm>
              <a:off x="3992262"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24" name="Shape 24"/>
            <p:cNvSpPr/>
            <p:nvPr/>
          </p:nvSpPr>
          <p:spPr>
            <a:xfrm>
              <a:off x="4227101"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25" name="Shape 25"/>
            <p:cNvSpPr/>
            <p:nvPr/>
          </p:nvSpPr>
          <p:spPr>
            <a:xfrm>
              <a:off x="4461941"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26" name="Shape 26"/>
            <p:cNvSpPr/>
            <p:nvPr/>
          </p:nvSpPr>
          <p:spPr>
            <a:xfrm>
              <a:off x="4696780"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27" name="Shape 27"/>
            <p:cNvSpPr/>
            <p:nvPr/>
          </p:nvSpPr>
          <p:spPr>
            <a:xfrm>
              <a:off x="4931619"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28" name="Shape 28"/>
            <p:cNvSpPr/>
            <p:nvPr/>
          </p:nvSpPr>
          <p:spPr>
            <a:xfrm>
              <a:off x="5166457"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29" name="Shape 29"/>
            <p:cNvSpPr/>
            <p:nvPr/>
          </p:nvSpPr>
          <p:spPr>
            <a:xfrm>
              <a:off x="5401296"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30" name="Shape 30"/>
            <p:cNvSpPr/>
            <p:nvPr/>
          </p:nvSpPr>
          <p:spPr>
            <a:xfrm>
              <a:off x="5636135"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31" name="Shape 31"/>
            <p:cNvSpPr/>
            <p:nvPr/>
          </p:nvSpPr>
          <p:spPr>
            <a:xfrm>
              <a:off x="5870975"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32" name="Shape 32"/>
            <p:cNvSpPr/>
            <p:nvPr/>
          </p:nvSpPr>
          <p:spPr>
            <a:xfrm>
              <a:off x="6105814"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33" name="Shape 33"/>
            <p:cNvSpPr/>
            <p:nvPr/>
          </p:nvSpPr>
          <p:spPr>
            <a:xfrm>
              <a:off x="6340653"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34" name="Shape 34"/>
            <p:cNvSpPr/>
            <p:nvPr/>
          </p:nvSpPr>
          <p:spPr>
            <a:xfrm>
              <a:off x="6575492"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35" name="Shape 35"/>
            <p:cNvSpPr/>
            <p:nvPr/>
          </p:nvSpPr>
          <p:spPr>
            <a:xfrm>
              <a:off x="6810331"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36" name="Shape 36"/>
            <p:cNvSpPr/>
            <p:nvPr/>
          </p:nvSpPr>
          <p:spPr>
            <a:xfrm>
              <a:off x="7045170"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37" name="Shape 37"/>
            <p:cNvSpPr/>
            <p:nvPr/>
          </p:nvSpPr>
          <p:spPr>
            <a:xfrm>
              <a:off x="7280009"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38" name="Shape 38"/>
            <p:cNvSpPr/>
            <p:nvPr/>
          </p:nvSpPr>
          <p:spPr>
            <a:xfrm>
              <a:off x="7514846"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39" name="Shape 39"/>
            <p:cNvSpPr/>
            <p:nvPr/>
          </p:nvSpPr>
          <p:spPr>
            <a:xfrm>
              <a:off x="7749685"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40" name="Shape 40"/>
            <p:cNvSpPr/>
            <p:nvPr/>
          </p:nvSpPr>
          <p:spPr>
            <a:xfrm>
              <a:off x="7984525"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41" name="Shape 41"/>
            <p:cNvSpPr/>
            <p:nvPr/>
          </p:nvSpPr>
          <p:spPr>
            <a:xfrm>
              <a:off x="8219364"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42" name="Shape 42"/>
            <p:cNvSpPr/>
            <p:nvPr/>
          </p:nvSpPr>
          <p:spPr>
            <a:xfrm>
              <a:off x="8454203"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43" name="Shape 43"/>
            <p:cNvSpPr/>
            <p:nvPr/>
          </p:nvSpPr>
          <p:spPr>
            <a:xfrm>
              <a:off x="8689042"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sp>
          <p:nvSpPr>
            <p:cNvPr id="44" name="Shape 44"/>
            <p:cNvSpPr/>
            <p:nvPr/>
          </p:nvSpPr>
          <p:spPr>
            <a:xfrm>
              <a:off x="8923867" y="14677"/>
              <a:ext cx="220198" cy="6849600"/>
            </a:xfrm>
            <a:prstGeom prst="rect">
              <a:avLst/>
            </a:prstGeom>
            <a:gradFill>
              <a:gsLst>
                <a:gs pos="0">
                  <a:srgbClr val="BFBFBF">
                    <a:alpha val="18039"/>
                  </a:srgbClr>
                </a:gs>
                <a:gs pos="50000">
                  <a:srgbClr val="FFFFFF">
                    <a:alpha val="18039"/>
                  </a:srgbClr>
                </a:gs>
                <a:gs pos="97000">
                  <a:srgbClr val="BFBFBF">
                    <a:alpha val="18039"/>
                  </a:srgbClr>
                </a:gs>
                <a:gs pos="100000">
                  <a:srgbClr val="BFBFBF">
                    <a:alpha val="18039"/>
                  </a:srgbClr>
                </a:gs>
              </a:gsLst>
              <a:lin ang="0" scaled="0"/>
            </a:gradFill>
            <a:ln>
              <a:noFill/>
            </a:ln>
          </p:spPr>
          <p:txBody>
            <a:bodyPr lIns="91425" tIns="45700" rIns="91425" bIns="45700" anchor="ctr" anchorCtr="0">
              <a:noAutofit/>
            </a:bodyPr>
            <a:lstStyle/>
            <a:p>
              <a:pPr>
                <a:buClr>
                  <a:srgbClr val="000000"/>
                </a:buClr>
                <a:buFont typeface="Arial"/>
                <a:buNone/>
              </a:pPr>
              <a:endParaRPr sz="1400" kern="0">
                <a:solidFill>
                  <a:srgbClr val="000000"/>
                </a:solidFill>
                <a:ea typeface="Arial"/>
                <a:cs typeface="Arial"/>
                <a:sym typeface="Arial"/>
                <a:rtl val="0"/>
              </a:endParaRPr>
            </a:p>
          </p:txBody>
        </p:sp>
      </p:grpSp>
      <p:sp>
        <p:nvSpPr>
          <p:cNvPr id="45" name="Shape 45"/>
          <p:cNvSpPr txBox="1">
            <a:spLocks noGrp="1"/>
          </p:cNvSpPr>
          <p:nvPr>
            <p:ph type="title"/>
          </p:nvPr>
        </p:nvSpPr>
        <p:spPr>
          <a:xfrm>
            <a:off x="457200" y="274637"/>
            <a:ext cx="8229600" cy="1143200"/>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FFFFFF"/>
              </a:buClr>
              <a:buFont typeface="Arial"/>
              <a:buNone/>
              <a:defRPr/>
            </a:lvl1pPr>
            <a:lvl2pPr marL="0" marR="0" indent="0" algn="ctr" rtl="0">
              <a:lnSpc>
                <a:spcPct val="100000"/>
              </a:lnSpc>
              <a:spcBef>
                <a:spcPts val="0"/>
              </a:spcBef>
              <a:spcAft>
                <a:spcPts val="0"/>
              </a:spcAft>
              <a:buClr>
                <a:srgbClr val="FFFFFF"/>
              </a:buClr>
              <a:buFont typeface="Arial"/>
              <a:buNone/>
              <a:defRPr/>
            </a:lvl2pPr>
            <a:lvl3pPr marL="0" marR="0" indent="0" algn="ctr" rtl="0">
              <a:spcBef>
                <a:spcPts val="0"/>
              </a:spcBef>
              <a:buClr>
                <a:srgbClr val="FFFFFF"/>
              </a:buClr>
              <a:buFont typeface="Arial"/>
              <a:buNone/>
              <a:defRPr/>
            </a:lvl3pPr>
            <a:lvl4pPr marL="0" marR="0" indent="0" algn="ctr" rtl="0">
              <a:spcBef>
                <a:spcPts val="0"/>
              </a:spcBef>
              <a:buClr>
                <a:srgbClr val="FFFFFF"/>
              </a:buClr>
              <a:buFont typeface="Arial"/>
              <a:buNone/>
              <a:defRPr/>
            </a:lvl4pPr>
            <a:lvl5pPr marL="0" marR="0" indent="0" algn="ctr" rtl="0">
              <a:spcBef>
                <a:spcPts val="0"/>
              </a:spcBef>
              <a:buClr>
                <a:srgbClr val="FFFFFF"/>
              </a:buClr>
              <a:buFont typeface="Arial"/>
              <a:buNone/>
              <a:defRPr/>
            </a:lvl5pPr>
            <a:lvl6pPr marL="0" marR="0" indent="0" algn="ctr" rtl="0">
              <a:spcBef>
                <a:spcPts val="0"/>
              </a:spcBef>
              <a:buClr>
                <a:srgbClr val="FFFFFF"/>
              </a:buClr>
              <a:buFont typeface="Arial"/>
              <a:buNone/>
              <a:defRPr/>
            </a:lvl6pPr>
            <a:lvl7pPr marL="0" marR="0" indent="0" algn="ctr" rtl="0">
              <a:spcBef>
                <a:spcPts val="0"/>
              </a:spcBef>
              <a:buClr>
                <a:srgbClr val="FFFFFF"/>
              </a:buClr>
              <a:buFont typeface="Arial"/>
              <a:buNone/>
              <a:defRPr/>
            </a:lvl7pPr>
            <a:lvl8pPr marL="0" marR="0" indent="0" algn="ctr" rtl="0">
              <a:spcBef>
                <a:spcPts val="0"/>
              </a:spcBef>
              <a:buClr>
                <a:srgbClr val="FFFFFF"/>
              </a:buClr>
              <a:buFont typeface="Arial"/>
              <a:buNone/>
              <a:defRPr/>
            </a:lvl8pPr>
            <a:lvl9pPr marL="0" marR="0" indent="0" algn="ctr" rtl="0">
              <a:spcBef>
                <a:spcPts val="0"/>
              </a:spcBef>
              <a:buClr>
                <a:srgbClr val="FFFFFF"/>
              </a:buClr>
              <a:buFont typeface="Arial"/>
              <a:buNone/>
              <a:defRPr/>
            </a:lvl9pPr>
          </a:lstStyle>
          <a:p>
            <a:endParaRPr/>
          </a:p>
        </p:txBody>
      </p:sp>
      <p:sp>
        <p:nvSpPr>
          <p:cNvPr id="46" name="Shape 46"/>
          <p:cNvSpPr txBox="1">
            <a:spLocks noGrp="1"/>
          </p:cNvSpPr>
          <p:nvPr>
            <p:ph type="body" idx="1"/>
          </p:nvPr>
        </p:nvSpPr>
        <p:spPr>
          <a:xfrm>
            <a:off x="457200" y="1600200"/>
            <a:ext cx="8229600" cy="45260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0" marR="0" indent="0" algn="l" rtl="0">
              <a:lnSpc>
                <a:spcPct val="100000"/>
              </a:lnSpc>
              <a:spcBef>
                <a:spcPts val="400"/>
              </a:spcBef>
              <a:spcAft>
                <a:spcPts val="0"/>
              </a:spcAft>
              <a:buClr>
                <a:schemeClr val="dk1"/>
              </a:buClr>
              <a:buFont typeface="Arial"/>
              <a:buNone/>
              <a:defRPr/>
            </a:lvl2pPr>
            <a:lvl3pPr marL="0" marR="0" indent="0" algn="l" rtl="0">
              <a:lnSpc>
                <a:spcPct val="100000"/>
              </a:lnSpc>
              <a:spcBef>
                <a:spcPts val="400"/>
              </a:spcBef>
              <a:spcAft>
                <a:spcPts val="0"/>
              </a:spcAft>
              <a:buClr>
                <a:schemeClr val="dk1"/>
              </a:buClr>
              <a:buFont typeface="Arial"/>
              <a:buNone/>
              <a:defRPr/>
            </a:lvl3pPr>
            <a:lvl4pPr marL="0" marR="0" indent="0" algn="l" rtl="0">
              <a:lnSpc>
                <a:spcPct val="100000"/>
              </a:lnSpc>
              <a:spcBef>
                <a:spcPts val="400"/>
              </a:spcBef>
              <a:spcAft>
                <a:spcPts val="0"/>
              </a:spcAft>
              <a:buClr>
                <a:schemeClr val="dk1"/>
              </a:buClr>
              <a:buFont typeface="Arial"/>
              <a:buNone/>
              <a:defRPr/>
            </a:lvl4pPr>
            <a:lvl5pPr marL="0" marR="0" indent="0" algn="l" rtl="0">
              <a:lnSpc>
                <a:spcPct val="100000"/>
              </a:lnSpc>
              <a:spcBef>
                <a:spcPts val="400"/>
              </a:spcBef>
              <a:spcAft>
                <a:spcPts val="0"/>
              </a:spcAft>
              <a:buClr>
                <a:schemeClr val="dk1"/>
              </a:buClr>
              <a:buFont typeface="Arial"/>
              <a:buNone/>
              <a:defRPr/>
            </a:lvl5pPr>
            <a:lvl6pPr marL="0" marR="0" indent="0" algn="l" rtl="0">
              <a:lnSpc>
                <a:spcPct val="100000"/>
              </a:lnSpc>
              <a:spcBef>
                <a:spcPts val="400"/>
              </a:spcBef>
              <a:spcAft>
                <a:spcPts val="0"/>
              </a:spcAft>
              <a:buClr>
                <a:schemeClr val="dk1"/>
              </a:buClr>
              <a:buFont typeface="Arial"/>
              <a:buNone/>
              <a:defRPr/>
            </a:lvl6pPr>
            <a:lvl7pPr marL="0" marR="0" indent="0" algn="l" rtl="0">
              <a:lnSpc>
                <a:spcPct val="100000"/>
              </a:lnSpc>
              <a:spcBef>
                <a:spcPts val="400"/>
              </a:spcBef>
              <a:spcAft>
                <a:spcPts val="0"/>
              </a:spcAft>
              <a:buClr>
                <a:schemeClr val="dk1"/>
              </a:buClr>
              <a:buFont typeface="Arial"/>
              <a:buNone/>
              <a:defRPr/>
            </a:lvl7pPr>
            <a:lvl8pPr marL="0" marR="0" indent="0" algn="l" rtl="0">
              <a:lnSpc>
                <a:spcPct val="100000"/>
              </a:lnSpc>
              <a:spcBef>
                <a:spcPts val="400"/>
              </a:spcBef>
              <a:spcAft>
                <a:spcPts val="0"/>
              </a:spcAft>
              <a:buClr>
                <a:schemeClr val="dk1"/>
              </a:buClr>
              <a:buFont typeface="Arial"/>
              <a:buNone/>
              <a:defRPr/>
            </a:lvl8pPr>
            <a:lvl9pPr marL="0" marR="0" indent="0" algn="l" rtl="0">
              <a:lnSpc>
                <a:spcPct val="100000"/>
              </a:lnSpc>
              <a:spcBef>
                <a:spcPts val="400"/>
              </a:spcBef>
              <a:spcAft>
                <a:spcPts val="0"/>
              </a:spcAft>
              <a:buClr>
                <a:schemeClr val="dk1"/>
              </a:buClr>
              <a:buFont typeface="Arial"/>
              <a:buNone/>
              <a:defRPr/>
            </a:lvl9pPr>
          </a:lstStyle>
          <a:p>
            <a:endParaRPr/>
          </a:p>
        </p:txBody>
      </p:sp>
    </p:spTree>
    <p:extLst>
      <p:ext uri="{BB962C8B-B14F-4D97-AF65-F5344CB8AC3E}">
        <p14:creationId xmlns:p14="http://schemas.microsoft.com/office/powerpoint/2010/main" val="621144560"/>
      </p:ext>
    </p:extLst>
  </p:cSld>
  <p:clrMap bg1="lt1" tx1="dk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AF9856-6A4B-4F5D-8B6E-E03BE83A4AB1}" type="datetimeFigureOut">
              <a:rPr lang="en-US" smtClean="0">
                <a:solidFill>
                  <a:prstClr val="black">
                    <a:tint val="75000"/>
                  </a:prstClr>
                </a:solidFill>
              </a:rPr>
              <a:pPr/>
              <a:t>3/2/2015</a:t>
            </a:fld>
            <a:endParaRPr lang="en-US" smtClean="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smtClean="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CBDA2E-64B0-452F-A4A1-D492D2AA4DB4}" type="slidenum">
              <a:rPr lang="en-US" smtClean="0">
                <a:solidFill>
                  <a:prstClr val="black">
                    <a:tint val="75000"/>
                  </a:prstClr>
                </a:solidFill>
              </a:rPr>
              <a:pPr/>
              <a:t>‹#›</a:t>
            </a:fld>
            <a:endParaRPr lang="en-US" smtClean="0">
              <a:solidFill>
                <a:prstClr val="black">
                  <a:tint val="75000"/>
                </a:prstClr>
              </a:solidFill>
            </a:endParaRPr>
          </a:p>
        </p:txBody>
      </p:sp>
    </p:spTree>
    <p:extLst>
      <p:ext uri="{BB962C8B-B14F-4D97-AF65-F5344CB8AC3E}">
        <p14:creationId xmlns:p14="http://schemas.microsoft.com/office/powerpoint/2010/main" val="3402098604"/>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7" Type="http://schemas.openxmlformats.org/officeDocument/2006/relationships/image" Target="../media/image9.jpg"/><Relationship Id="rId2" Type="http://schemas.openxmlformats.org/officeDocument/2006/relationships/image" Target="../media/image4.jpg"/><Relationship Id="rId1" Type="http://schemas.openxmlformats.org/officeDocument/2006/relationships/slideLayout" Target="../slideLayouts/slideLayout23.xml"/><Relationship Id="rId6" Type="http://schemas.openxmlformats.org/officeDocument/2006/relationships/image" Target="../media/image8.jpg"/><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hyperlink" Target="https://www.goodreads.com/author/show/5810891.Mahatma_Gandhi" TargetMode="External"/><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665" y="1295401"/>
            <a:ext cx="9144000" cy="2895601"/>
          </a:xfrm>
        </p:spPr>
        <p:txBody>
          <a:bodyPr anchor="t"/>
          <a:lstStyle/>
          <a:p>
            <a:r>
              <a:rPr lang="en-US" sz="6000" dirty="0" smtClean="0">
                <a:latin typeface="Britannic Bold" panose="020B0903060703020204" pitchFamily="34" charset="0"/>
              </a:rPr>
              <a:t>Young Business Alliance</a:t>
            </a:r>
            <a:r>
              <a:rPr lang="en-US" sz="6000" dirty="0" smtClean="0">
                <a:latin typeface="Bauhaus 93" pitchFamily="82" charset="0"/>
              </a:rPr>
              <a:t/>
            </a:r>
            <a:br>
              <a:rPr lang="en-US" sz="6000" dirty="0" smtClean="0">
                <a:latin typeface="Bauhaus 93" pitchFamily="82" charset="0"/>
              </a:rPr>
            </a:br>
            <a:r>
              <a:rPr lang="en-US" sz="4000" dirty="0" smtClean="0">
                <a:latin typeface="Britannic Bold" panose="020B0903060703020204" pitchFamily="34" charset="0"/>
              </a:rPr>
              <a:t>Howard Perry (Presenter)</a:t>
            </a:r>
            <a:r>
              <a:rPr lang="en-US" sz="6000" dirty="0" smtClean="0">
                <a:latin typeface="Britannic Bold" panose="020B0903060703020204" pitchFamily="34" charset="0"/>
              </a:rPr>
              <a:t/>
            </a:r>
            <a:br>
              <a:rPr lang="en-US" sz="6000" dirty="0" smtClean="0">
                <a:latin typeface="Britannic Bold" panose="020B0903060703020204" pitchFamily="34" charset="0"/>
              </a:rPr>
            </a:br>
            <a:endParaRPr lang="en-US" sz="6000" dirty="0">
              <a:latin typeface="Britannic Bold" panose="020B0903060703020204" pitchFamily="34" charset="0"/>
            </a:endParaRPr>
          </a:p>
        </p:txBody>
      </p:sp>
      <p:sp>
        <p:nvSpPr>
          <p:cNvPr id="3" name="Subtitle 2"/>
          <p:cNvSpPr>
            <a:spLocks noGrp="1"/>
          </p:cNvSpPr>
          <p:nvPr>
            <p:ph type="subTitle" idx="1"/>
          </p:nvPr>
        </p:nvSpPr>
        <p:spPr>
          <a:xfrm>
            <a:off x="1066800" y="3276600"/>
            <a:ext cx="7543800" cy="2133600"/>
          </a:xfrm>
          <a:solidFill>
            <a:srgbClr val="FF0000"/>
          </a:solidFill>
          <a:ln w="38100" cap="sq">
            <a:solidFill>
              <a:schemeClr val="accent5"/>
            </a:solidFill>
          </a:ln>
        </p:spPr>
        <p:txBody>
          <a:bodyPr>
            <a:normAutofit/>
          </a:bodyPr>
          <a:lstStyle/>
          <a:p>
            <a:r>
              <a:rPr lang="en-US" sz="2800" b="1" dirty="0">
                <a:solidFill>
                  <a:schemeClr val="bg1"/>
                </a:solidFill>
              </a:rPr>
              <a:t>Today’s Growth Mindset  </a:t>
            </a:r>
            <a:r>
              <a:rPr lang="en-US" sz="2800" b="1" dirty="0" smtClean="0">
                <a:solidFill>
                  <a:schemeClr val="bg1"/>
                </a:solidFill>
              </a:rPr>
              <a:t>Messages:</a:t>
            </a:r>
            <a:endParaRPr lang="en-US" sz="2800" b="1" dirty="0">
              <a:solidFill>
                <a:schemeClr val="bg1"/>
              </a:solidFill>
            </a:endParaRPr>
          </a:p>
          <a:p>
            <a:r>
              <a:rPr lang="en-US" sz="2800" b="1" dirty="0" smtClean="0">
                <a:solidFill>
                  <a:schemeClr val="bg1"/>
                </a:solidFill>
              </a:rPr>
              <a:t>“Always </a:t>
            </a:r>
            <a:r>
              <a:rPr lang="en-US" sz="2800" b="1" dirty="0">
                <a:solidFill>
                  <a:schemeClr val="bg1"/>
                </a:solidFill>
              </a:rPr>
              <a:t>Strive for </a:t>
            </a:r>
            <a:r>
              <a:rPr lang="en-US" sz="2800" b="1" dirty="0" smtClean="0">
                <a:solidFill>
                  <a:schemeClr val="bg1"/>
                </a:solidFill>
              </a:rPr>
              <a:t>Greatness”-</a:t>
            </a:r>
            <a:r>
              <a:rPr lang="en-US" sz="2800" b="1" dirty="0">
                <a:solidFill>
                  <a:schemeClr val="bg1"/>
                </a:solidFill>
              </a:rPr>
              <a:t>LeBron James</a:t>
            </a:r>
          </a:p>
          <a:p>
            <a:r>
              <a:rPr lang="en-US" sz="2800" b="1" dirty="0">
                <a:solidFill>
                  <a:schemeClr val="bg1"/>
                </a:solidFill>
              </a:rPr>
              <a:t>“Perseverance, Secret of all triumphs”!! Victor Hugo </a:t>
            </a:r>
          </a:p>
          <a:p>
            <a:endParaRPr lang="en-US" b="1" dirty="0"/>
          </a:p>
        </p:txBody>
      </p:sp>
    </p:spTree>
    <p:extLst>
      <p:ext uri="{BB962C8B-B14F-4D97-AF65-F5344CB8AC3E}">
        <p14:creationId xmlns:p14="http://schemas.microsoft.com/office/powerpoint/2010/main" val="18842601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a:pattFill prst="trellis">
            <a:fgClr>
              <a:srgbClr val="FF0000"/>
            </a:fgClr>
            <a:bgClr>
              <a:srgbClr val="FFC000"/>
            </a:bgClr>
          </a:pattFill>
        </p:spPr>
        <p:txBody>
          <a:bodyPr/>
          <a:lstStyle/>
          <a:p>
            <a:r>
              <a:rPr lang="en-US" dirty="0" smtClean="0">
                <a:solidFill>
                  <a:schemeClr val="accent5">
                    <a:lumMod val="75000"/>
                  </a:schemeClr>
                </a:solidFill>
                <a:latin typeface="Bauhaus 93" pitchFamily="82" charset="0"/>
              </a:rPr>
              <a:t>Career Path at Xerox</a:t>
            </a:r>
            <a:endParaRPr lang="en-US" dirty="0">
              <a:solidFill>
                <a:schemeClr val="accent5">
                  <a:lumMod val="75000"/>
                </a:schemeClr>
              </a:solidFill>
              <a:latin typeface="Bauhaus 93" pitchFamily="82"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24304648"/>
              </p:ext>
            </p:extLst>
          </p:nvPr>
        </p:nvGraphicFramePr>
        <p:xfrm>
          <a:off x="457200" y="1600201"/>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324489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a:pattFill prst="pct90">
            <a:fgClr>
              <a:srgbClr val="FF0000"/>
            </a:fgClr>
            <a:bgClr>
              <a:schemeClr val="accent3">
                <a:lumMod val="60000"/>
                <a:lumOff val="40000"/>
              </a:schemeClr>
            </a:bgClr>
          </a:pattFill>
        </p:spPr>
        <p:txBody>
          <a:bodyPr/>
          <a:lstStyle/>
          <a:p>
            <a:r>
              <a:rPr lang="en-US" dirty="0" smtClean="0"/>
              <a:t>Telecommunications System</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33500" y="1958181"/>
            <a:ext cx="6477000" cy="3810000"/>
          </a:xfrm>
        </p:spPr>
      </p:pic>
    </p:spTree>
    <p:extLst>
      <p:ext uri="{BB962C8B-B14F-4D97-AF65-F5344CB8AC3E}">
        <p14:creationId xmlns:p14="http://schemas.microsoft.com/office/powerpoint/2010/main" val="14662225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371600"/>
            <a:ext cx="8458200" cy="838200"/>
          </a:xfrm>
        </p:spPr>
        <p:txBody>
          <a:bodyPr>
            <a:noAutofit/>
          </a:bodyPr>
          <a:lstStyle/>
          <a:p>
            <a:r>
              <a:rPr lang="en-US" dirty="0" smtClean="0"/>
              <a:t>Some challenges I had to overcome in my career</a:t>
            </a:r>
          </a:p>
          <a:p>
            <a:r>
              <a:rPr lang="en-US" dirty="0" smtClean="0"/>
              <a:t>How I overcame and  mastered them</a:t>
            </a:r>
            <a:endParaRPr lang="en-US" dirty="0"/>
          </a:p>
        </p:txBody>
      </p:sp>
      <p:sp>
        <p:nvSpPr>
          <p:cNvPr id="4" name="Content Placeholder 3"/>
          <p:cNvSpPr>
            <a:spLocks noGrp="1"/>
          </p:cNvSpPr>
          <p:nvPr>
            <p:ph sz="quarter" idx="13"/>
          </p:nvPr>
        </p:nvSpPr>
        <p:spPr/>
        <p:txBody>
          <a:bodyPr/>
          <a:lstStyle/>
          <a:p>
            <a:pPr marL="400050" lvl="1" indent="0" algn="ctr">
              <a:buNone/>
            </a:pPr>
            <a:r>
              <a:rPr lang="en-US" sz="2400" b="1" u="sng" dirty="0" smtClean="0">
                <a:solidFill>
                  <a:schemeClr val="accent5">
                    <a:lumMod val="75000"/>
                  </a:schemeClr>
                </a:solidFill>
              </a:rPr>
              <a:t>Challenges</a:t>
            </a:r>
          </a:p>
          <a:p>
            <a:pPr>
              <a:buFont typeface="Wingdings" panose="05000000000000000000" pitchFamily="2" charset="2"/>
              <a:buChar char="v"/>
            </a:pPr>
            <a:r>
              <a:rPr lang="en-US" dirty="0"/>
              <a:t>Understanding my role  </a:t>
            </a:r>
          </a:p>
          <a:p>
            <a:pPr>
              <a:buFont typeface="Wingdings" panose="05000000000000000000" pitchFamily="2" charset="2"/>
              <a:buChar char="v"/>
            </a:pPr>
            <a:r>
              <a:rPr lang="en-US" dirty="0" smtClean="0"/>
              <a:t>Culture/ Race</a:t>
            </a:r>
          </a:p>
          <a:p>
            <a:pPr>
              <a:buFont typeface="Wingdings" panose="05000000000000000000" pitchFamily="2" charset="2"/>
              <a:buChar char="v"/>
            </a:pPr>
            <a:r>
              <a:rPr lang="en-US" dirty="0" smtClean="0"/>
              <a:t>Technical skills</a:t>
            </a:r>
          </a:p>
          <a:p>
            <a:pPr>
              <a:buFont typeface="Wingdings" panose="05000000000000000000" pitchFamily="2" charset="2"/>
              <a:buChar char="v"/>
            </a:pPr>
            <a:r>
              <a:rPr lang="en-US" dirty="0" smtClean="0"/>
              <a:t>Professional Writing style</a:t>
            </a:r>
          </a:p>
          <a:p>
            <a:pPr>
              <a:buFont typeface="Wingdings" panose="05000000000000000000" pitchFamily="2" charset="2"/>
              <a:buChar char="v"/>
            </a:pPr>
            <a:r>
              <a:rPr lang="en-US" dirty="0" smtClean="0"/>
              <a:t>Communications</a:t>
            </a:r>
          </a:p>
        </p:txBody>
      </p:sp>
      <p:sp>
        <p:nvSpPr>
          <p:cNvPr id="8" name="Content Placeholder 7"/>
          <p:cNvSpPr>
            <a:spLocks noGrp="1"/>
          </p:cNvSpPr>
          <p:nvPr>
            <p:ph sz="quarter" idx="14"/>
          </p:nvPr>
        </p:nvSpPr>
        <p:spPr>
          <a:xfrm>
            <a:off x="4495800" y="2212849"/>
            <a:ext cx="4572000" cy="4416551"/>
          </a:xfrm>
        </p:spPr>
        <p:txBody>
          <a:bodyPr/>
          <a:lstStyle/>
          <a:p>
            <a:pPr marL="0" indent="0">
              <a:buNone/>
            </a:pPr>
            <a:r>
              <a:rPr lang="en-US" u="sng" dirty="0" smtClean="0">
                <a:solidFill>
                  <a:schemeClr val="accent5">
                    <a:lumMod val="75000"/>
                  </a:schemeClr>
                </a:solidFill>
              </a:rPr>
              <a:t>Mastery/Overcome Challenges</a:t>
            </a:r>
          </a:p>
          <a:p>
            <a:pPr marL="0" indent="0" algn="ctr">
              <a:buNone/>
            </a:pPr>
            <a:r>
              <a:rPr lang="en-US" u="sng" dirty="0" smtClean="0">
                <a:solidFill>
                  <a:schemeClr val="accent5">
                    <a:lumMod val="75000"/>
                  </a:schemeClr>
                </a:solidFill>
              </a:rPr>
              <a:t>Benefits</a:t>
            </a:r>
          </a:p>
          <a:p>
            <a:pPr>
              <a:buFont typeface="Wingdings" panose="05000000000000000000" pitchFamily="2" charset="2"/>
              <a:buChar char="v"/>
            </a:pPr>
            <a:r>
              <a:rPr lang="en-US" u="sng" dirty="0" smtClean="0">
                <a:solidFill>
                  <a:schemeClr val="accent5">
                    <a:lumMod val="75000"/>
                  </a:schemeClr>
                </a:solidFill>
              </a:rPr>
              <a:t>Flexible Mindset/ Be Proficient at your job! Do more than asked.</a:t>
            </a:r>
          </a:p>
          <a:p>
            <a:pPr>
              <a:buFont typeface="Wingdings" panose="05000000000000000000" pitchFamily="2" charset="2"/>
              <a:buChar char="v"/>
            </a:pPr>
            <a:r>
              <a:rPr lang="en-US" u="sng" dirty="0" smtClean="0">
                <a:solidFill>
                  <a:schemeClr val="accent5">
                    <a:lumMod val="75000"/>
                  </a:schemeClr>
                </a:solidFill>
              </a:rPr>
              <a:t>Learn other cultures</a:t>
            </a:r>
          </a:p>
          <a:p>
            <a:pPr>
              <a:buFont typeface="Wingdings" panose="05000000000000000000" pitchFamily="2" charset="2"/>
              <a:buChar char="v"/>
            </a:pPr>
            <a:r>
              <a:rPr lang="en-US" u="sng" dirty="0" smtClean="0">
                <a:solidFill>
                  <a:schemeClr val="accent5">
                    <a:lumMod val="75000"/>
                  </a:schemeClr>
                </a:solidFill>
              </a:rPr>
              <a:t>Act in a professional manner</a:t>
            </a:r>
          </a:p>
          <a:p>
            <a:pPr>
              <a:buFont typeface="Wingdings" panose="05000000000000000000" pitchFamily="2" charset="2"/>
              <a:buChar char="v"/>
            </a:pPr>
            <a:r>
              <a:rPr lang="en-US" u="sng" dirty="0" smtClean="0">
                <a:solidFill>
                  <a:schemeClr val="accent5">
                    <a:lumMod val="75000"/>
                  </a:schemeClr>
                </a:solidFill>
              </a:rPr>
              <a:t>Take a writing class/read</a:t>
            </a:r>
          </a:p>
          <a:p>
            <a:pPr>
              <a:buFont typeface="Wingdings" panose="05000000000000000000" pitchFamily="2" charset="2"/>
              <a:buChar char="v"/>
            </a:pPr>
            <a:r>
              <a:rPr lang="en-US" u="sng" dirty="0" smtClean="0">
                <a:solidFill>
                  <a:schemeClr val="accent5">
                    <a:lumMod val="75000"/>
                  </a:schemeClr>
                </a:solidFill>
              </a:rPr>
              <a:t>Take a Dale Carnegie type class</a:t>
            </a:r>
          </a:p>
          <a:p>
            <a:pPr>
              <a:buFont typeface="Wingdings" panose="05000000000000000000" pitchFamily="2" charset="2"/>
              <a:buChar char="v"/>
            </a:pPr>
            <a:r>
              <a:rPr lang="en-US" u="sng" dirty="0" smtClean="0">
                <a:solidFill>
                  <a:schemeClr val="accent5">
                    <a:lumMod val="75000"/>
                  </a:schemeClr>
                </a:solidFill>
              </a:rPr>
              <a:t>Extra training </a:t>
            </a:r>
          </a:p>
          <a:p>
            <a:pPr>
              <a:buFont typeface="Wingdings" panose="05000000000000000000" pitchFamily="2" charset="2"/>
              <a:buChar char="v"/>
            </a:pPr>
            <a:endParaRPr lang="en-US" u="sng" dirty="0">
              <a:solidFill>
                <a:schemeClr val="accent5">
                  <a:lumMod val="75000"/>
                </a:schemeClr>
              </a:solidFill>
            </a:endParaRPr>
          </a:p>
        </p:txBody>
      </p:sp>
      <p:sp>
        <p:nvSpPr>
          <p:cNvPr id="12" name="Title 1"/>
          <p:cNvSpPr>
            <a:spLocks noGrp="1"/>
          </p:cNvSpPr>
          <p:nvPr>
            <p:ph type="title"/>
          </p:nvPr>
        </p:nvSpPr>
        <p:spPr>
          <a:xfrm>
            <a:off x="457200" y="152400"/>
            <a:ext cx="8229600" cy="1219200"/>
          </a:xfrm>
          <a:pattFill prst="trellis">
            <a:fgClr>
              <a:srgbClr val="FF0000"/>
            </a:fgClr>
            <a:bgClr>
              <a:schemeClr val="bg1"/>
            </a:bgClr>
          </a:pattFill>
        </p:spPr>
        <p:txBody>
          <a:bodyPr/>
          <a:lstStyle/>
          <a:p>
            <a:r>
              <a:rPr lang="en-US" dirty="0" smtClean="0">
                <a:solidFill>
                  <a:schemeClr val="accent5">
                    <a:lumMod val="60000"/>
                    <a:lumOff val="40000"/>
                  </a:schemeClr>
                </a:solidFill>
                <a:latin typeface="Bauhaus 93" pitchFamily="82" charset="0"/>
              </a:rPr>
              <a:t>Career</a:t>
            </a:r>
            <a:endParaRPr lang="en-US" dirty="0">
              <a:solidFill>
                <a:schemeClr val="accent5">
                  <a:lumMod val="60000"/>
                  <a:lumOff val="40000"/>
                </a:schemeClr>
              </a:solidFill>
              <a:latin typeface="Bauhaus 93" pitchFamily="82" charset="0"/>
            </a:endParaRPr>
          </a:p>
        </p:txBody>
      </p:sp>
    </p:spTree>
    <p:extLst>
      <p:ext uri="{BB962C8B-B14F-4D97-AF65-F5344CB8AC3E}">
        <p14:creationId xmlns:p14="http://schemas.microsoft.com/office/powerpoint/2010/main" val="11447666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104210577"/>
              </p:ext>
            </p:extLst>
          </p:nvPr>
        </p:nvGraphicFramePr>
        <p:xfrm>
          <a:off x="457200" y="1600201"/>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1"/>
          <p:cNvSpPr>
            <a:spLocks noGrp="1"/>
          </p:cNvSpPr>
          <p:nvPr>
            <p:ph type="title"/>
          </p:nvPr>
        </p:nvSpPr>
        <p:spPr>
          <a:xfrm>
            <a:off x="457200" y="152400"/>
            <a:ext cx="8229600" cy="1219200"/>
          </a:xfrm>
          <a:pattFill prst="pct90">
            <a:fgClr>
              <a:srgbClr val="FF0000"/>
            </a:fgClr>
            <a:bgClr>
              <a:schemeClr val="accent3">
                <a:lumMod val="60000"/>
                <a:lumOff val="40000"/>
              </a:schemeClr>
            </a:bgClr>
          </a:pattFill>
        </p:spPr>
        <p:txBody>
          <a:bodyPr/>
          <a:lstStyle/>
          <a:p>
            <a:r>
              <a:rPr lang="en-US" dirty="0" smtClean="0">
                <a:latin typeface="Bauhaus 93" pitchFamily="82" charset="0"/>
              </a:rPr>
              <a:t>Current </a:t>
            </a:r>
            <a:r>
              <a:rPr lang="en-US" dirty="0" smtClean="0">
                <a:latin typeface="Bauhaus 93" pitchFamily="82" charset="0"/>
              </a:rPr>
              <a:t>Role: Realtor</a:t>
            </a:r>
            <a:endParaRPr lang="en-US" dirty="0">
              <a:latin typeface="Bauhaus 93" pitchFamily="82" charset="0"/>
            </a:endParaRPr>
          </a:p>
        </p:txBody>
      </p:sp>
    </p:spTree>
    <p:extLst>
      <p:ext uri="{BB962C8B-B14F-4D97-AF65-F5344CB8AC3E}">
        <p14:creationId xmlns:p14="http://schemas.microsoft.com/office/powerpoint/2010/main" val="17649275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a:pattFill prst="pct90">
            <a:fgClr>
              <a:srgbClr val="FF0000"/>
            </a:fgClr>
            <a:bgClr>
              <a:schemeClr val="accent3">
                <a:lumMod val="60000"/>
                <a:lumOff val="40000"/>
              </a:schemeClr>
            </a:bgClr>
          </a:pattFill>
        </p:spPr>
        <p:txBody>
          <a:bodyPr/>
          <a:lstStyle/>
          <a:p>
            <a:r>
              <a:rPr lang="en-US" dirty="0" smtClean="0">
                <a:latin typeface="Bauhaus 93" panose="04030905020B02020C02" pitchFamily="82" charset="0"/>
              </a:rPr>
              <a:t>Realtor</a:t>
            </a:r>
            <a:endParaRPr lang="en-US" dirty="0">
              <a:latin typeface="Bauhaus 93" panose="04030905020B02020C02" pitchFamily="82" charset="0"/>
            </a:endParaRPr>
          </a:p>
        </p:txBody>
      </p:sp>
      <p:sp>
        <p:nvSpPr>
          <p:cNvPr id="3" name="Content Placeholder 2"/>
          <p:cNvSpPr>
            <a:spLocks noGrp="1"/>
          </p:cNvSpPr>
          <p:nvPr>
            <p:ph idx="1"/>
          </p:nvPr>
        </p:nvSpPr>
        <p:spPr>
          <a:xfrm>
            <a:off x="457200" y="1371600"/>
            <a:ext cx="8229600" cy="5105400"/>
          </a:xfrm>
        </p:spPr>
        <p:txBody>
          <a:bodyPr>
            <a:normAutofit lnSpcReduction="10000"/>
          </a:bodyPr>
          <a:lstStyle/>
          <a:p>
            <a:pPr algn="ctr"/>
            <a:r>
              <a:rPr lang="en-US" b="1" dirty="0" smtClean="0">
                <a:solidFill>
                  <a:srgbClr val="FF0000"/>
                </a:solidFill>
              </a:rPr>
              <a:t>Always Be Prepared!</a:t>
            </a:r>
          </a:p>
          <a:p>
            <a:r>
              <a:rPr lang="en-US" dirty="0" smtClean="0">
                <a:solidFill>
                  <a:schemeClr val="bg1"/>
                </a:solidFill>
              </a:rPr>
              <a:t>Realtors are </a:t>
            </a:r>
            <a:r>
              <a:rPr lang="en-US" dirty="0">
                <a:solidFill>
                  <a:schemeClr val="bg1"/>
                </a:solidFill>
              </a:rPr>
              <a:t>a member of the National Association of Realtors (NAR), a professional organization for those within the real estate industry</a:t>
            </a:r>
            <a:r>
              <a:rPr lang="en-US" dirty="0" smtClean="0">
                <a:solidFill>
                  <a:schemeClr val="bg1"/>
                </a:solidFill>
              </a:rPr>
              <a:t>.</a:t>
            </a:r>
          </a:p>
          <a:p>
            <a:r>
              <a:rPr lang="en-US" dirty="0" smtClean="0">
                <a:solidFill>
                  <a:schemeClr val="bg1"/>
                </a:solidFill>
              </a:rPr>
              <a:t>Licensed by the State of California Bureau of Real Estate  </a:t>
            </a:r>
          </a:p>
          <a:p>
            <a:r>
              <a:rPr lang="en-US" dirty="0" smtClean="0">
                <a:solidFill>
                  <a:schemeClr val="bg1"/>
                </a:solidFill>
              </a:rPr>
              <a:t>Buying: The </a:t>
            </a:r>
            <a:r>
              <a:rPr lang="en-US" dirty="0">
                <a:solidFill>
                  <a:schemeClr val="bg1"/>
                </a:solidFill>
              </a:rPr>
              <a:t>REALTOR® is responsible for protecting and promoting client's interests. They can represent buyers or sellers. They assist the home buyer in forming and writing the offer, and if the offer is accepted, they help with the final agreement to ensure it's legally binding and </a:t>
            </a:r>
            <a:r>
              <a:rPr lang="en-US" dirty="0" smtClean="0">
                <a:solidFill>
                  <a:schemeClr val="bg1"/>
                </a:solidFill>
              </a:rPr>
              <a:t>correct</a:t>
            </a:r>
          </a:p>
          <a:p>
            <a:r>
              <a:rPr lang="en-US" dirty="0" smtClean="0">
                <a:solidFill>
                  <a:schemeClr val="bg1"/>
                </a:solidFill>
              </a:rPr>
              <a:t>Selling: Develop </a:t>
            </a:r>
            <a:r>
              <a:rPr lang="en-US" dirty="0">
                <a:solidFill>
                  <a:schemeClr val="bg1"/>
                </a:solidFill>
              </a:rPr>
              <a:t>a Marketing Plan for </a:t>
            </a:r>
            <a:r>
              <a:rPr lang="en-US" dirty="0" smtClean="0">
                <a:solidFill>
                  <a:schemeClr val="bg1"/>
                </a:solidFill>
              </a:rPr>
              <a:t>Clients: Part </a:t>
            </a:r>
            <a:r>
              <a:rPr lang="en-US" dirty="0">
                <a:solidFill>
                  <a:schemeClr val="bg1"/>
                </a:solidFill>
              </a:rPr>
              <a:t>of the REALTOR®'s job is to come up with a sound marketing plan designed to address the needs and attract buyers. </a:t>
            </a:r>
            <a:endParaRPr lang="en-US" dirty="0" smtClean="0">
              <a:solidFill>
                <a:schemeClr val="bg1"/>
              </a:solidFill>
            </a:endParaRPr>
          </a:p>
          <a:p>
            <a:endParaRPr lang="en-US" dirty="0" smtClean="0"/>
          </a:p>
          <a:p>
            <a:endParaRPr lang="en-US" dirty="0"/>
          </a:p>
        </p:txBody>
      </p:sp>
    </p:spTree>
    <p:extLst>
      <p:ext uri="{BB962C8B-B14F-4D97-AF65-F5344CB8AC3E}">
        <p14:creationId xmlns:p14="http://schemas.microsoft.com/office/powerpoint/2010/main" val="233687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a:pattFill prst="pct90">
            <a:fgClr>
              <a:srgbClr val="FF0000"/>
            </a:fgClr>
            <a:bgClr>
              <a:schemeClr val="accent3">
                <a:lumMod val="40000"/>
                <a:lumOff val="60000"/>
              </a:schemeClr>
            </a:bgClr>
          </a:pattFill>
        </p:spPr>
        <p:txBody>
          <a:bodyPr/>
          <a:lstStyle/>
          <a:p>
            <a:r>
              <a:rPr lang="en-US" sz="4000" dirty="0" smtClean="0">
                <a:latin typeface="Bauhaus 93" pitchFamily="82" charset="0"/>
              </a:rPr>
              <a:t>Real Estate/</a:t>
            </a:r>
            <a:r>
              <a:rPr lang="en-US" sz="4000" dirty="0" smtClean="0">
                <a:latin typeface="Bauhaus 93" pitchFamily="82" charset="0"/>
              </a:rPr>
              <a:t> Branding/Theme</a:t>
            </a:r>
            <a:endParaRPr lang="en-US" sz="4000" dirty="0">
              <a:latin typeface="Bauhaus 93" pitchFamily="82" charset="0"/>
            </a:endParaRPr>
          </a:p>
        </p:txBody>
      </p:sp>
      <p:sp>
        <p:nvSpPr>
          <p:cNvPr id="3" name="Content Placeholder 2"/>
          <p:cNvSpPr>
            <a:spLocks noGrp="1"/>
          </p:cNvSpPr>
          <p:nvPr>
            <p:ph idx="1"/>
          </p:nvPr>
        </p:nvSpPr>
        <p:spPr>
          <a:xfrm>
            <a:off x="76200" y="1295400"/>
            <a:ext cx="9067800" cy="5562600"/>
          </a:xfrm>
        </p:spPr>
        <p:txBody>
          <a:bodyPr/>
          <a:lstStyle/>
          <a:p>
            <a:pPr lvl="0" algn="ctr"/>
            <a:r>
              <a:rPr lang="en-US" dirty="0">
                <a:solidFill>
                  <a:srgbClr val="FF0000"/>
                </a:solidFill>
                <a:latin typeface="Segoe Print" panose="02000600000000000000" pitchFamily="2" charset="0"/>
              </a:rPr>
              <a:t>Every Queen Deserves a Castle</a:t>
            </a:r>
            <a:r>
              <a:rPr lang="en-US" dirty="0" smtClean="0">
                <a:solidFill>
                  <a:srgbClr val="FF0000"/>
                </a:solidFill>
                <a:latin typeface="Segoe Print" panose="02000600000000000000" pitchFamily="2" charset="0"/>
              </a:rPr>
              <a:t>! My branding</a:t>
            </a:r>
          </a:p>
          <a:p>
            <a:pPr lvl="0"/>
            <a:r>
              <a:rPr lang="en-US" dirty="0" smtClean="0">
                <a:solidFill>
                  <a:schemeClr val="bg1"/>
                </a:solidFill>
              </a:rPr>
              <a:t>Niche market</a:t>
            </a:r>
          </a:p>
          <a:p>
            <a:pPr lvl="0"/>
            <a:r>
              <a:rPr lang="en-US" dirty="0" smtClean="0">
                <a:solidFill>
                  <a:schemeClr val="bg1"/>
                </a:solidFill>
              </a:rPr>
              <a:t>Primary focus women home buyers and sellers</a:t>
            </a:r>
          </a:p>
          <a:p>
            <a:pPr lvl="0"/>
            <a:r>
              <a:rPr lang="en-US" dirty="0" smtClean="0">
                <a:solidFill>
                  <a:schemeClr val="bg1"/>
                </a:solidFill>
              </a:rPr>
              <a:t>www.facebook.com/everyqueenacastle</a:t>
            </a:r>
          </a:p>
          <a:p>
            <a:r>
              <a:rPr lang="en-US" dirty="0" smtClean="0">
                <a:solidFill>
                  <a:schemeClr val="bg1"/>
                </a:solidFill>
              </a:rPr>
              <a:t>By </a:t>
            </a:r>
            <a:r>
              <a:rPr lang="en-US" dirty="0">
                <a:solidFill>
                  <a:schemeClr val="bg1"/>
                </a:solidFill>
              </a:rPr>
              <a:t>definition, a</a:t>
            </a:r>
            <a:r>
              <a:rPr lang="en-US" dirty="0" smtClean="0">
                <a:solidFill>
                  <a:schemeClr val="bg1"/>
                </a:solidFill>
              </a:rPr>
              <a:t> </a:t>
            </a:r>
            <a:r>
              <a:rPr lang="en-US" dirty="0">
                <a:solidFill>
                  <a:schemeClr val="bg1"/>
                </a:solidFill>
              </a:rPr>
              <a:t>well-defined and executed </a:t>
            </a:r>
            <a:r>
              <a:rPr lang="en-US" dirty="0">
                <a:solidFill>
                  <a:srgbClr val="FF0000"/>
                </a:solidFill>
              </a:rPr>
              <a:t>brand strategy </a:t>
            </a:r>
            <a:r>
              <a:rPr lang="en-US" dirty="0">
                <a:solidFill>
                  <a:schemeClr val="bg1"/>
                </a:solidFill>
              </a:rPr>
              <a:t>affects all aspects of a business and is directly connected to consumer needs, emotions, and competitive environments</a:t>
            </a:r>
            <a:r>
              <a:rPr lang="en-US" dirty="0" smtClean="0">
                <a:solidFill>
                  <a:schemeClr val="bg1"/>
                </a:solidFill>
              </a:rPr>
              <a:t>.</a:t>
            </a:r>
          </a:p>
          <a:p>
            <a:pPr algn="ct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8800" y="4648200"/>
            <a:ext cx="1577340" cy="210312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19600" y="4648200"/>
            <a:ext cx="1128580" cy="2103120"/>
          </a:xfrm>
          <a:prstGeom prst="rect">
            <a:avLst/>
          </a:prstGeom>
        </p:spPr>
      </p:pic>
    </p:spTree>
    <p:extLst>
      <p:ext uri="{BB962C8B-B14F-4D97-AF65-F5344CB8AC3E}">
        <p14:creationId xmlns:p14="http://schemas.microsoft.com/office/powerpoint/2010/main" val="31270165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dirty="0" smtClean="0">
                <a:latin typeface="Bauhaus 93" pitchFamily="82" charset="0"/>
              </a:rPr>
              <a:t>QUESTION AND ANSWER</a:t>
            </a:r>
            <a:endParaRPr lang="en-US" dirty="0">
              <a:latin typeface="Bauhaus 93" pitchFamily="82" charset="0"/>
            </a:endParaRPr>
          </a:p>
        </p:txBody>
      </p:sp>
      <p:pic>
        <p:nvPicPr>
          <p:cNvPr id="4098" name="Picture 2" descr="C:\Users\stephen.minix\AppData\Local\Microsoft\Windows\Temporary Internet Files\Content.IE5\H06GTAOS\MC900385446[1].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403826" y="1600201"/>
            <a:ext cx="6336348"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21853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10400" y="2590800"/>
            <a:ext cx="1676400" cy="1338792"/>
          </a:xfrm>
          <a:prstGeom prst="rect">
            <a:avLst/>
          </a:prstGeom>
        </p:spPr>
      </p:pic>
      <p:sp>
        <p:nvSpPr>
          <p:cNvPr id="2" name="Title 1"/>
          <p:cNvSpPr>
            <a:spLocks noGrp="1"/>
          </p:cNvSpPr>
          <p:nvPr>
            <p:ph type="title"/>
          </p:nvPr>
        </p:nvSpPr>
        <p:spPr>
          <a:xfrm>
            <a:off x="304800" y="0"/>
            <a:ext cx="8229600" cy="1219200"/>
          </a:xfrm>
          <a:solidFill>
            <a:srgbClr val="FF0000"/>
          </a:solidFill>
          <a:ln w="38100" cap="sq">
            <a:solidFill>
              <a:schemeClr val="accent5">
                <a:lumMod val="75000"/>
              </a:schemeClr>
            </a:solidFill>
          </a:ln>
        </p:spPr>
        <p:txBody>
          <a:bodyPr/>
          <a:lstStyle/>
          <a:p>
            <a:r>
              <a:rPr lang="en-US" sz="4400" dirty="0" smtClean="0">
                <a:latin typeface="Bradley Hand ITC" panose="03070402050302030203" pitchFamily="66" charset="0"/>
              </a:rPr>
              <a:t> </a:t>
            </a:r>
            <a:r>
              <a:rPr lang="en-US" sz="4400" dirty="0" smtClean="0">
                <a:solidFill>
                  <a:schemeClr val="accent5">
                    <a:lumMod val="60000"/>
                    <a:lumOff val="40000"/>
                  </a:schemeClr>
                </a:solidFill>
                <a:latin typeface="Britannic Bold" panose="020B0903060703020204" pitchFamily="34" charset="0"/>
              </a:rPr>
              <a:t>Howard Perry?</a:t>
            </a:r>
            <a:endParaRPr lang="en-US" sz="4400" dirty="0">
              <a:solidFill>
                <a:schemeClr val="accent5">
                  <a:lumMod val="60000"/>
                  <a:lumOff val="40000"/>
                </a:schemeClr>
              </a:solidFill>
              <a:latin typeface="Britannic Bold" panose="020B0903060703020204" pitchFamily="34" charset="0"/>
            </a:endParaRPr>
          </a:p>
        </p:txBody>
      </p:sp>
      <p:sp>
        <p:nvSpPr>
          <p:cNvPr id="3" name="Content Placeholder 2"/>
          <p:cNvSpPr>
            <a:spLocks noGrp="1"/>
          </p:cNvSpPr>
          <p:nvPr>
            <p:ph idx="1"/>
          </p:nvPr>
        </p:nvSpPr>
        <p:spPr>
          <a:xfrm>
            <a:off x="152400" y="1600201"/>
            <a:ext cx="8763000" cy="4525963"/>
          </a:xfrm>
          <a:ln w="38100" cap="sq">
            <a:solidFill>
              <a:schemeClr val="accent5"/>
            </a:solidFill>
          </a:ln>
        </p:spPr>
        <p:txBody>
          <a:bodyPr/>
          <a:lstStyle/>
          <a:p>
            <a:r>
              <a:rPr lang="en-US" dirty="0" smtClean="0">
                <a:solidFill>
                  <a:schemeClr val="bg1"/>
                </a:solidFill>
              </a:rPr>
              <a:t>Thank you for allowing me to speak with you today. </a:t>
            </a:r>
            <a:r>
              <a:rPr lang="en-US" dirty="0">
                <a:solidFill>
                  <a:schemeClr val="bg1"/>
                </a:solidFill>
              </a:rPr>
              <a:t> </a:t>
            </a:r>
            <a:r>
              <a:rPr lang="en-US" dirty="0" smtClean="0">
                <a:solidFill>
                  <a:schemeClr val="bg1"/>
                </a:solidFill>
              </a:rPr>
              <a:t>I was born in the 1950’s and my original home town is Brooklyn, NY and moved to St. Croix USVI at 7 years old. </a:t>
            </a:r>
          </a:p>
          <a:p>
            <a:r>
              <a:rPr lang="en-US" dirty="0" smtClean="0">
                <a:solidFill>
                  <a:schemeClr val="bg1"/>
                </a:solidFill>
              </a:rPr>
              <a:t>Realtor and help people buy and sell homes.</a:t>
            </a:r>
          </a:p>
          <a:p>
            <a:endParaRPr lang="en-US" dirty="0">
              <a:solidFill>
                <a:schemeClr val="bg1"/>
              </a:solidFill>
            </a:endParaRPr>
          </a:p>
          <a:p>
            <a:endParaRPr lang="en-US" dirty="0" smtClean="0">
              <a:solidFill>
                <a:schemeClr val="bg1"/>
              </a:solidFill>
            </a:endParaRPr>
          </a:p>
          <a:p>
            <a:r>
              <a:rPr lang="en-US" dirty="0" smtClean="0">
                <a:solidFill>
                  <a:schemeClr val="bg1"/>
                </a:solidFill>
              </a:rPr>
              <a:t>Founding Member of the 100 Black Men of Long Beach Inc.  Marketing Chairman and member of the mentoring committee and program for young men 8 to 18 years old.</a:t>
            </a:r>
          </a:p>
          <a:p>
            <a:endParaRPr lang="en-US" dirty="0">
              <a:solidFill>
                <a:schemeClr val="bg1"/>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73582" y="4876801"/>
            <a:ext cx="1413218" cy="952499"/>
          </a:xfrm>
          <a:prstGeom prst="rect">
            <a:avLst/>
          </a:prstGeom>
        </p:spPr>
      </p:pic>
    </p:spTree>
    <p:extLst>
      <p:ext uri="{BB962C8B-B14F-4D97-AF65-F5344CB8AC3E}">
        <p14:creationId xmlns:p14="http://schemas.microsoft.com/office/powerpoint/2010/main" val="39657830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E6DCAC"/>
            </a:gs>
            <a:gs pos="12000">
              <a:srgbClr val="E6D78A"/>
            </a:gs>
            <a:gs pos="30000">
              <a:srgbClr val="C7AC4C"/>
            </a:gs>
            <a:gs pos="45000">
              <a:srgbClr val="E6D78A"/>
            </a:gs>
            <a:gs pos="77000">
              <a:srgbClr val="C7AC4C"/>
            </a:gs>
            <a:gs pos="100000">
              <a:srgbClr val="E6DCAC"/>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Pictures</a:t>
            </a:r>
            <a:endParaRPr lang="en-US" dirty="0"/>
          </a:p>
        </p:txBody>
      </p:sp>
      <p:grpSp>
        <p:nvGrpSpPr>
          <p:cNvPr id="5" name="Group 4"/>
          <p:cNvGrpSpPr>
            <a:grpSpLocks noGrp="1" noUngrp="1" noChangeAspect="1"/>
          </p:cNvGrpSpPr>
          <p:nvPr/>
        </p:nvGrpSpPr>
        <p:grpSpPr>
          <a:xfrm>
            <a:off x="762000" y="1646238"/>
            <a:ext cx="2570163" cy="2274887"/>
            <a:chOff x="1171575" y="1646238"/>
            <a:chExt cx="2570163" cy="2274887"/>
          </a:xfrm>
        </p:grpSpPr>
        <p:pic>
          <p:nvPicPr>
            <p:cNvPr id="3" name="Picture 2" descr="30 C. King Street"/>
            <p:cNvPicPr>
              <a:picLocks noRot="1" noChangeAspect="1" noMove="1" noResize="1"/>
            </p:cNvPicPr>
            <p:nvPr isPhoto="1"/>
          </p:nvPicPr>
          <p:blipFill>
            <a:blip r:embed="rId2" cstate="print">
              <a:lum/>
              <a:extLst>
                <a:ext uri="{28A0092B-C50C-407E-A947-70E740481C1C}">
                  <a14:useLocalDpi xmlns:a14="http://schemas.microsoft.com/office/drawing/2010/main" val="0"/>
                </a:ext>
              </a:extLst>
            </a:blip>
            <a:stretch>
              <a:fillRect/>
            </a:stretch>
          </p:blipFill>
          <p:spPr>
            <a:xfrm>
              <a:off x="1171575" y="1646238"/>
              <a:ext cx="2570163" cy="1919287"/>
            </a:xfrm>
            <a:prstGeom prst="rect">
              <a:avLst/>
            </a:prstGeom>
            <a:noFill/>
            <a:ln>
              <a:noFill/>
            </a:ln>
          </p:spPr>
        </p:pic>
        <p:sp>
          <p:nvSpPr>
            <p:cNvPr id="4" name="Rectangle 3"/>
            <p:cNvSpPr/>
            <p:nvPr/>
          </p:nvSpPr>
          <p:spPr>
            <a:xfrm>
              <a:off x="1171575" y="3578225"/>
              <a:ext cx="2570163" cy="342900"/>
            </a:xfrm>
            <a:prstGeom prst="rect">
              <a:avLst/>
            </a:prstGeom>
            <a:noFill/>
            <a:ln>
              <a:noFill/>
            </a:ln>
          </p:spPr>
          <p:txBody>
            <a:bodyPr anchor="ctr">
              <a:normAutofit/>
            </a:bodyPr>
            <a:lstStyle/>
            <a:p>
              <a:pPr algn="ctr"/>
              <a:r>
                <a:rPr lang="en-US" sz="1600" smtClean="0">
                  <a:solidFill>
                    <a:prstClr val="black"/>
                  </a:solidFill>
                </a:rPr>
                <a:t>30 C. King Street</a:t>
              </a:r>
            </a:p>
          </p:txBody>
        </p:sp>
      </p:grpSp>
      <p:grpSp>
        <p:nvGrpSpPr>
          <p:cNvPr id="8" name="Group 7"/>
          <p:cNvGrpSpPr>
            <a:grpSpLocks noGrp="1" noUngrp="1" noChangeAspect="1"/>
          </p:cNvGrpSpPr>
          <p:nvPr/>
        </p:nvGrpSpPr>
        <p:grpSpPr>
          <a:xfrm>
            <a:off x="5400675" y="1646238"/>
            <a:ext cx="2570163" cy="2274887"/>
            <a:chOff x="5400675" y="1646238"/>
            <a:chExt cx="2570163" cy="2274887"/>
          </a:xfrm>
        </p:grpSpPr>
        <p:pic>
          <p:nvPicPr>
            <p:cNvPr id="6" name="Picture 5" descr="Grandma"/>
            <p:cNvPicPr>
              <a:picLocks noRot="1" noChangeAspect="1" noMove="1" noResize="1"/>
            </p:cNvPicPr>
            <p:nvPr isPhoto="1"/>
          </p:nvPicPr>
          <p:blipFill>
            <a:blip r:embed="rId3" cstate="print">
              <a:lum/>
              <a:extLst>
                <a:ext uri="{28A0092B-C50C-407E-A947-70E740481C1C}">
                  <a14:useLocalDpi xmlns:a14="http://schemas.microsoft.com/office/drawing/2010/main" val="0"/>
                </a:ext>
              </a:extLst>
            </a:blip>
            <a:stretch>
              <a:fillRect/>
            </a:stretch>
          </p:blipFill>
          <p:spPr>
            <a:xfrm>
              <a:off x="5400675" y="1646238"/>
              <a:ext cx="2570163" cy="1919287"/>
            </a:xfrm>
            <a:prstGeom prst="rect">
              <a:avLst/>
            </a:prstGeom>
            <a:noFill/>
            <a:ln>
              <a:noFill/>
            </a:ln>
          </p:spPr>
        </p:pic>
        <p:sp>
          <p:nvSpPr>
            <p:cNvPr id="7" name="Rectangle 6"/>
            <p:cNvSpPr/>
            <p:nvPr/>
          </p:nvSpPr>
          <p:spPr>
            <a:xfrm>
              <a:off x="5400675" y="3578225"/>
              <a:ext cx="2570163" cy="342900"/>
            </a:xfrm>
            <a:prstGeom prst="rect">
              <a:avLst/>
            </a:prstGeom>
            <a:noFill/>
            <a:ln>
              <a:noFill/>
            </a:ln>
          </p:spPr>
          <p:txBody>
            <a:bodyPr anchor="ctr">
              <a:normAutofit/>
            </a:bodyPr>
            <a:lstStyle/>
            <a:p>
              <a:pPr algn="ctr"/>
              <a:r>
                <a:rPr lang="en-US" sz="1600" smtClean="0">
                  <a:solidFill>
                    <a:prstClr val="black"/>
                  </a:solidFill>
                </a:rPr>
                <a:t>Grandma</a:t>
              </a:r>
            </a:p>
          </p:txBody>
        </p:sp>
      </p:grpSp>
      <p:grpSp>
        <p:nvGrpSpPr>
          <p:cNvPr id="11" name="Group 10"/>
          <p:cNvGrpSpPr>
            <a:grpSpLocks noGrp="1" noUngrp="1" noChangeAspect="1"/>
          </p:cNvGrpSpPr>
          <p:nvPr/>
        </p:nvGrpSpPr>
        <p:grpSpPr>
          <a:xfrm>
            <a:off x="1817688" y="4137025"/>
            <a:ext cx="1279525" cy="2274888"/>
            <a:chOff x="1817688" y="4137025"/>
            <a:chExt cx="1279525" cy="2274888"/>
          </a:xfrm>
        </p:grpSpPr>
        <p:pic>
          <p:nvPicPr>
            <p:cNvPr id="9" name="Picture 8" descr="Mom and Jasmin"/>
            <p:cNvPicPr>
              <a:picLocks noRot="1" noChangeAspect="1" noMove="1" noResize="1"/>
            </p:cNvPicPr>
            <p:nvPr isPhoto="1"/>
          </p:nvPicPr>
          <p:blipFill>
            <a:blip r:embed="rId4" cstate="print">
              <a:lum/>
              <a:extLst>
                <a:ext uri="{28A0092B-C50C-407E-A947-70E740481C1C}">
                  <a14:useLocalDpi xmlns:a14="http://schemas.microsoft.com/office/drawing/2010/main" val="0"/>
                </a:ext>
              </a:extLst>
            </a:blip>
            <a:stretch>
              <a:fillRect/>
            </a:stretch>
          </p:blipFill>
          <p:spPr>
            <a:xfrm>
              <a:off x="1817688" y="4137025"/>
              <a:ext cx="1279525" cy="1919288"/>
            </a:xfrm>
            <a:prstGeom prst="rect">
              <a:avLst/>
            </a:prstGeom>
            <a:noFill/>
            <a:ln>
              <a:noFill/>
            </a:ln>
          </p:spPr>
        </p:pic>
        <p:sp>
          <p:nvSpPr>
            <p:cNvPr id="10" name="Rectangle 9"/>
            <p:cNvSpPr/>
            <p:nvPr/>
          </p:nvSpPr>
          <p:spPr>
            <a:xfrm>
              <a:off x="1817688" y="6069013"/>
              <a:ext cx="1279525" cy="342900"/>
            </a:xfrm>
            <a:prstGeom prst="rect">
              <a:avLst/>
            </a:prstGeom>
            <a:noFill/>
            <a:ln>
              <a:noFill/>
            </a:ln>
          </p:spPr>
          <p:txBody>
            <a:bodyPr anchor="ctr">
              <a:normAutofit fontScale="77500" lnSpcReduction="20000"/>
            </a:bodyPr>
            <a:lstStyle/>
            <a:p>
              <a:pPr algn="ctr"/>
              <a:r>
                <a:rPr lang="en-US" sz="1600" smtClean="0">
                  <a:solidFill>
                    <a:prstClr val="black"/>
                  </a:solidFill>
                </a:rPr>
                <a:t>Mom and Jasmin</a:t>
              </a:r>
            </a:p>
          </p:txBody>
        </p:sp>
      </p:grpSp>
      <p:grpSp>
        <p:nvGrpSpPr>
          <p:cNvPr id="14" name="Group 13"/>
          <p:cNvGrpSpPr>
            <a:grpSpLocks noGrp="1" noUngrp="1" noChangeAspect="1"/>
          </p:cNvGrpSpPr>
          <p:nvPr/>
        </p:nvGrpSpPr>
        <p:grpSpPr>
          <a:xfrm>
            <a:off x="5715000" y="4137025"/>
            <a:ext cx="1943100" cy="2274888"/>
            <a:chOff x="5715000" y="4137025"/>
            <a:chExt cx="1943100" cy="2274888"/>
          </a:xfrm>
        </p:grpSpPr>
        <p:pic>
          <p:nvPicPr>
            <p:cNvPr id="12" name="Picture 11" descr="The crew"/>
            <p:cNvPicPr>
              <a:picLocks noRot="1" noChangeAspect="1" noMove="1" noResize="1"/>
            </p:cNvPicPr>
            <p:nvPr isPhoto="1"/>
          </p:nvPicPr>
          <p:blipFill>
            <a:blip r:embed="rId5" cstate="print">
              <a:lum contrast="-5000"/>
              <a:extLst>
                <a:ext uri="{28A0092B-C50C-407E-A947-70E740481C1C}">
                  <a14:useLocalDpi xmlns:a14="http://schemas.microsoft.com/office/drawing/2010/main" val="0"/>
                </a:ext>
              </a:extLst>
            </a:blip>
            <a:stretch>
              <a:fillRect/>
            </a:stretch>
          </p:blipFill>
          <p:spPr>
            <a:xfrm>
              <a:off x="5715000" y="4137025"/>
              <a:ext cx="1943100" cy="1919288"/>
            </a:xfrm>
            <a:prstGeom prst="rect">
              <a:avLst/>
            </a:prstGeom>
            <a:noFill/>
            <a:ln>
              <a:noFill/>
            </a:ln>
          </p:spPr>
        </p:pic>
        <p:sp>
          <p:nvSpPr>
            <p:cNvPr id="13" name="Rectangle 12"/>
            <p:cNvSpPr/>
            <p:nvPr/>
          </p:nvSpPr>
          <p:spPr>
            <a:xfrm>
              <a:off x="5715000" y="6069013"/>
              <a:ext cx="1943100" cy="342900"/>
            </a:xfrm>
            <a:prstGeom prst="rect">
              <a:avLst/>
            </a:prstGeom>
            <a:noFill/>
            <a:ln>
              <a:noFill/>
            </a:ln>
          </p:spPr>
          <p:txBody>
            <a:bodyPr anchor="ctr">
              <a:normAutofit/>
            </a:bodyPr>
            <a:lstStyle/>
            <a:p>
              <a:pPr algn="ctr"/>
              <a:r>
                <a:rPr lang="en-US" sz="1600" smtClean="0">
                  <a:solidFill>
                    <a:prstClr val="black"/>
                  </a:solidFill>
                </a:rPr>
                <a:t>The crew</a:t>
              </a:r>
            </a:p>
          </p:txBody>
        </p:sp>
      </p:grpSp>
      <p:pic>
        <p:nvPicPr>
          <p:cNvPr id="15" name="Picture 1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772218" y="4109117"/>
            <a:ext cx="1371600" cy="1975104"/>
          </a:xfrm>
          <a:prstGeom prst="rect">
            <a:avLst/>
          </a:prstGeom>
        </p:spPr>
      </p:pic>
      <p:pic>
        <p:nvPicPr>
          <p:cNvPr id="16" name="Picture 1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726498" y="1646238"/>
            <a:ext cx="1463040" cy="1884224"/>
          </a:xfrm>
          <a:prstGeom prst="rect">
            <a:avLst/>
          </a:prstGeom>
        </p:spPr>
      </p:pic>
    </p:spTree>
    <p:extLst>
      <p:ext uri="{BB962C8B-B14F-4D97-AF65-F5344CB8AC3E}">
        <p14:creationId xmlns:p14="http://schemas.microsoft.com/office/powerpoint/2010/main" val="3607916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16"/>
            <a:ext cx="8229600" cy="1219200"/>
          </a:xfrm>
          <a:solidFill>
            <a:srgbClr val="FF0000">
              <a:alpha val="63000"/>
            </a:srgbClr>
          </a:solidFill>
        </p:spPr>
        <p:txBody>
          <a:bodyPr/>
          <a:lstStyle/>
          <a:p>
            <a:r>
              <a:rPr lang="en-US" dirty="0" smtClean="0">
                <a:solidFill>
                  <a:schemeClr val="accent5">
                    <a:lumMod val="60000"/>
                    <a:lumOff val="40000"/>
                  </a:schemeClr>
                </a:solidFill>
                <a:latin typeface="Bauhaus 93" pitchFamily="82" charset="0"/>
              </a:rPr>
              <a:t>HIGH SCHOOL</a:t>
            </a:r>
            <a:endParaRPr lang="en-US" dirty="0">
              <a:solidFill>
                <a:schemeClr val="accent5">
                  <a:lumMod val="60000"/>
                  <a:lumOff val="40000"/>
                </a:schemeClr>
              </a:solidFill>
              <a:latin typeface="Bauhaus 93" pitchFamily="82" charset="0"/>
            </a:endParaRPr>
          </a:p>
        </p:txBody>
      </p:sp>
      <p:sp>
        <p:nvSpPr>
          <p:cNvPr id="3" name="Content Placeholder 2"/>
          <p:cNvSpPr>
            <a:spLocks noGrp="1"/>
          </p:cNvSpPr>
          <p:nvPr>
            <p:ph idx="1"/>
          </p:nvPr>
        </p:nvSpPr>
        <p:spPr>
          <a:xfrm>
            <a:off x="457200" y="1600201"/>
            <a:ext cx="8229600" cy="3399753"/>
          </a:xfrm>
        </p:spPr>
        <p:txBody>
          <a:bodyPr/>
          <a:lstStyle/>
          <a:p>
            <a:r>
              <a:rPr lang="en-US" dirty="0" smtClean="0"/>
              <a:t>I attended </a:t>
            </a:r>
            <a:r>
              <a:rPr lang="en-US" dirty="0"/>
              <a:t> </a:t>
            </a:r>
            <a:r>
              <a:rPr lang="en-US" dirty="0" smtClean="0"/>
              <a:t>St. Joseph High in Saint Croix USVI</a:t>
            </a:r>
            <a:endParaRPr lang="en-US" dirty="0"/>
          </a:p>
        </p:txBody>
      </p:sp>
      <p:sp>
        <p:nvSpPr>
          <p:cNvPr id="5" name="TextBox 4"/>
          <p:cNvSpPr txBox="1"/>
          <p:nvPr/>
        </p:nvSpPr>
        <p:spPr>
          <a:xfrm rot="1085667">
            <a:off x="6067311" y="5401666"/>
            <a:ext cx="274434" cy="369332"/>
          </a:xfrm>
          <a:prstGeom prst="rect">
            <a:avLst/>
          </a:prstGeom>
          <a:noFill/>
        </p:spPr>
        <p:txBody>
          <a:bodyPr wrap="none" rtlCol="0">
            <a:spAutoFit/>
          </a:bodyPr>
          <a:lstStyle/>
          <a:p>
            <a:r>
              <a:rPr lang="en-US" dirty="0" smtClean="0"/>
              <a:t>\</a:t>
            </a:r>
            <a:endParaRPr lang="en-US"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5560" y="2619693"/>
            <a:ext cx="3962400" cy="19667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741650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62200"/>
            <a:ext cx="8229600" cy="2286000"/>
          </a:xfrm>
        </p:spPr>
        <p:txBody>
          <a:bodyPr/>
          <a:lstStyle/>
          <a:p>
            <a:r>
              <a:rPr lang="en-US" dirty="0" smtClean="0"/>
              <a:t>As a HS student I was involved in Sports, Boys Scouts, Alter Boy</a:t>
            </a:r>
          </a:p>
          <a:p>
            <a:r>
              <a:rPr lang="en-US" dirty="0" smtClean="0"/>
              <a:t>As a HS student I was finding myself, outgoing, love a party, leader, friend</a:t>
            </a:r>
            <a:endParaRPr lang="en-US" dirty="0"/>
          </a:p>
        </p:txBody>
      </p:sp>
      <p:sp>
        <p:nvSpPr>
          <p:cNvPr id="5" name="TextBox 4"/>
          <p:cNvSpPr txBox="1"/>
          <p:nvPr/>
        </p:nvSpPr>
        <p:spPr>
          <a:xfrm rot="1085667">
            <a:off x="6067311" y="5401666"/>
            <a:ext cx="274434" cy="369332"/>
          </a:xfrm>
          <a:prstGeom prst="rect">
            <a:avLst/>
          </a:prstGeom>
          <a:noFill/>
        </p:spPr>
        <p:txBody>
          <a:bodyPr wrap="none" rtlCol="0">
            <a:spAutoFit/>
          </a:bodyPr>
          <a:lstStyle/>
          <a:p>
            <a:r>
              <a:rPr lang="en-US" dirty="0" smtClean="0"/>
              <a:t>\</a:t>
            </a:r>
            <a:endParaRPr lang="en-US" dirty="0"/>
          </a:p>
        </p:txBody>
      </p:sp>
      <p:sp>
        <p:nvSpPr>
          <p:cNvPr id="12" name="Title 1"/>
          <p:cNvSpPr>
            <a:spLocks noGrp="1"/>
          </p:cNvSpPr>
          <p:nvPr>
            <p:ph type="title"/>
          </p:nvPr>
        </p:nvSpPr>
        <p:spPr>
          <a:xfrm>
            <a:off x="457200" y="-4916"/>
            <a:ext cx="8229600" cy="1219200"/>
          </a:xfrm>
          <a:pattFill prst="trellis">
            <a:fgClr>
              <a:srgbClr val="FF0000"/>
            </a:fgClr>
            <a:bgClr>
              <a:schemeClr val="accent3">
                <a:lumMod val="60000"/>
                <a:lumOff val="40000"/>
              </a:schemeClr>
            </a:bgClr>
          </a:pattFill>
        </p:spPr>
        <p:txBody>
          <a:bodyPr/>
          <a:lstStyle/>
          <a:p>
            <a:r>
              <a:rPr lang="en-US" dirty="0" smtClean="0">
                <a:solidFill>
                  <a:schemeClr val="accent5">
                    <a:lumMod val="75000"/>
                  </a:schemeClr>
                </a:solidFill>
                <a:latin typeface="Bauhaus 93" pitchFamily="82" charset="0"/>
              </a:rPr>
              <a:t>HIGH SCHOOL</a:t>
            </a:r>
            <a:endParaRPr lang="en-US" dirty="0">
              <a:solidFill>
                <a:schemeClr val="accent5">
                  <a:lumMod val="75000"/>
                </a:schemeClr>
              </a:solidFill>
              <a:latin typeface="Bauhaus 93" pitchFamily="82" charset="0"/>
            </a:endParaRPr>
          </a:p>
        </p:txBody>
      </p:sp>
    </p:spTree>
    <p:extLst>
      <p:ext uri="{BB962C8B-B14F-4D97-AF65-F5344CB8AC3E}">
        <p14:creationId xmlns:p14="http://schemas.microsoft.com/office/powerpoint/2010/main" val="19564167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dirty="0" smtClean="0">
                <a:solidFill>
                  <a:schemeClr val="bg1"/>
                </a:solidFill>
                <a:latin typeface="Britannic Bold" panose="020B0903060703020204" pitchFamily="34" charset="0"/>
              </a:rPr>
              <a:t> </a:t>
            </a:r>
            <a:r>
              <a:rPr lang="en-US" dirty="0">
                <a:solidFill>
                  <a:schemeClr val="bg1"/>
                </a:solidFill>
                <a:latin typeface="Britannic Bold" panose="020B0903060703020204" pitchFamily="34" charset="0"/>
              </a:rPr>
              <a:t>K</a:t>
            </a:r>
            <a:r>
              <a:rPr lang="en-US" dirty="0" smtClean="0">
                <a:solidFill>
                  <a:schemeClr val="bg1"/>
                </a:solidFill>
                <a:latin typeface="Britannic Bold" panose="020B0903060703020204" pitchFamily="34" charset="0"/>
              </a:rPr>
              <a:t>ey Life opportunities</a:t>
            </a:r>
            <a:endParaRPr lang="en-US" dirty="0">
              <a:solidFill>
                <a:schemeClr val="bg1"/>
              </a:solidFill>
              <a:latin typeface="Britannic Bold" panose="020B0903060703020204" pitchFamily="34" charset="0"/>
            </a:endParaRPr>
          </a:p>
        </p:txBody>
      </p:sp>
      <p:sp>
        <p:nvSpPr>
          <p:cNvPr id="3" name="Content Placeholder 2"/>
          <p:cNvSpPr>
            <a:spLocks noGrp="1"/>
          </p:cNvSpPr>
          <p:nvPr>
            <p:ph sz="half" idx="2"/>
          </p:nvPr>
        </p:nvSpPr>
        <p:spPr>
          <a:xfrm>
            <a:off x="4648200" y="1600201"/>
            <a:ext cx="4267200" cy="4525963"/>
          </a:xfrm>
        </p:spPr>
        <p:txBody>
          <a:bodyPr/>
          <a:lstStyle/>
          <a:p>
            <a:r>
              <a:rPr lang="en-US" b="1" dirty="0">
                <a:solidFill>
                  <a:srgbClr val="FF0000"/>
                </a:solidFill>
              </a:rPr>
              <a:t>1984: </a:t>
            </a:r>
            <a:r>
              <a:rPr lang="en-US" b="1" dirty="0" smtClean="0">
                <a:solidFill>
                  <a:srgbClr val="FF0000"/>
                </a:solidFill>
              </a:rPr>
              <a:t>Bachelor </a:t>
            </a:r>
            <a:r>
              <a:rPr lang="en-US" b="1" dirty="0">
                <a:solidFill>
                  <a:srgbClr val="FF0000"/>
                </a:solidFill>
              </a:rPr>
              <a:t>of Science in computer </a:t>
            </a:r>
            <a:r>
              <a:rPr lang="en-US" b="1" dirty="0" smtClean="0">
                <a:solidFill>
                  <a:srgbClr val="FF0000"/>
                </a:solidFill>
              </a:rPr>
              <a:t>systems from </a:t>
            </a:r>
            <a:r>
              <a:rPr lang="en-US" b="1" dirty="0">
                <a:solidFill>
                  <a:srgbClr val="FF0000"/>
                </a:solidFill>
              </a:rPr>
              <a:t>Florida A&amp; M </a:t>
            </a:r>
            <a:r>
              <a:rPr lang="en-US" b="1" dirty="0" smtClean="0">
                <a:solidFill>
                  <a:srgbClr val="FF0000"/>
                </a:solidFill>
              </a:rPr>
              <a:t>University</a:t>
            </a:r>
          </a:p>
          <a:p>
            <a:r>
              <a:rPr lang="en-US" b="1" dirty="0" smtClean="0">
                <a:solidFill>
                  <a:srgbClr val="FF0000"/>
                </a:solidFill>
              </a:rPr>
              <a:t>1998 Master of Science from National University</a:t>
            </a:r>
          </a:p>
          <a:p>
            <a:r>
              <a:rPr lang="en-US" b="1" dirty="0" smtClean="0">
                <a:solidFill>
                  <a:srgbClr val="FF0000"/>
                </a:solidFill>
              </a:rPr>
              <a:t>Lifelong learner</a:t>
            </a:r>
          </a:p>
          <a:p>
            <a:pPr lvl="1"/>
            <a:r>
              <a:rPr lang="en-US" b="1" dirty="0" smtClean="0">
                <a:solidFill>
                  <a:srgbClr val="FF0000"/>
                </a:solidFill>
              </a:rPr>
              <a:t>Dale Carnegie Sales, negotiations</a:t>
            </a:r>
          </a:p>
          <a:p>
            <a:pPr lvl="1"/>
            <a:r>
              <a:rPr lang="en-US" b="1" dirty="0" smtClean="0">
                <a:solidFill>
                  <a:srgbClr val="FF0000"/>
                </a:solidFill>
              </a:rPr>
              <a:t>Leadership though Quality</a:t>
            </a:r>
          </a:p>
          <a:p>
            <a:pPr lvl="1"/>
            <a:r>
              <a:rPr lang="en-US" b="1" dirty="0" smtClean="0">
                <a:solidFill>
                  <a:srgbClr val="FF0000"/>
                </a:solidFill>
              </a:rPr>
              <a:t>Website building</a:t>
            </a:r>
            <a:endParaRPr lang="en-US" dirty="0" smtClean="0"/>
          </a:p>
          <a:p>
            <a:endParaRPr lang="en-US" dirty="0"/>
          </a:p>
          <a:p>
            <a:endParaRPr lang="en-US" dirty="0"/>
          </a:p>
        </p:txBody>
      </p:sp>
      <p:sp>
        <p:nvSpPr>
          <p:cNvPr id="4" name="Content Placeholder 3"/>
          <p:cNvSpPr>
            <a:spLocks noGrp="1"/>
          </p:cNvSpPr>
          <p:nvPr>
            <p:ph sz="quarter" idx="13"/>
          </p:nvPr>
        </p:nvSpPr>
        <p:spPr>
          <a:xfrm>
            <a:off x="365760" y="1600200"/>
            <a:ext cx="4358640" cy="4526280"/>
          </a:xfrm>
        </p:spPr>
        <p:txBody>
          <a:bodyPr/>
          <a:lstStyle/>
          <a:p>
            <a:r>
              <a:rPr lang="en-US" b="1" dirty="0" smtClean="0">
                <a:solidFill>
                  <a:schemeClr val="bg1"/>
                </a:solidFill>
              </a:rPr>
              <a:t>I am a Navy Veteran and my specialty was Electronics Technician</a:t>
            </a:r>
          </a:p>
          <a:p>
            <a:r>
              <a:rPr lang="en-US" b="1" dirty="0" smtClean="0">
                <a:solidFill>
                  <a:schemeClr val="bg1"/>
                </a:solidFill>
              </a:rPr>
              <a:t>Xerox Corporation: </a:t>
            </a:r>
          </a:p>
          <a:p>
            <a:pPr lvl="1"/>
            <a:r>
              <a:rPr lang="en-US" b="1" dirty="0" smtClean="0">
                <a:solidFill>
                  <a:schemeClr val="bg1"/>
                </a:solidFill>
              </a:rPr>
              <a:t>15 years as a  Project/Telecommunications manager. </a:t>
            </a:r>
          </a:p>
          <a:p>
            <a:r>
              <a:rPr lang="en-US" b="1" dirty="0" smtClean="0">
                <a:solidFill>
                  <a:schemeClr val="bg1"/>
                </a:solidFill>
              </a:rPr>
              <a:t>ICG/other Internet Comps</a:t>
            </a:r>
          </a:p>
          <a:p>
            <a:pPr lvl="1"/>
            <a:r>
              <a:rPr lang="en-US" b="1" dirty="0" smtClean="0">
                <a:solidFill>
                  <a:schemeClr val="bg1"/>
                </a:solidFill>
              </a:rPr>
              <a:t>Sales Engineer, Local sales manager</a:t>
            </a:r>
          </a:p>
          <a:p>
            <a:r>
              <a:rPr lang="en-US" b="1" dirty="0" smtClean="0">
                <a:solidFill>
                  <a:schemeClr val="bg1"/>
                </a:solidFill>
              </a:rPr>
              <a:t>Realtor since 2002.</a:t>
            </a:r>
            <a:endParaRPr lang="en-US" b="1" dirty="0">
              <a:solidFill>
                <a:schemeClr val="bg1"/>
              </a:solidFill>
            </a:endParaRPr>
          </a:p>
        </p:txBody>
      </p:sp>
    </p:spTree>
    <p:extLst>
      <p:ext uri="{BB962C8B-B14F-4D97-AF65-F5344CB8AC3E}">
        <p14:creationId xmlns:p14="http://schemas.microsoft.com/office/powerpoint/2010/main" val="2298298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attFill prst="pct80">
            <a:fgClr>
              <a:srgbClr val="FF0000"/>
            </a:fgClr>
            <a:bgClr>
              <a:srgbClr val="FFC000"/>
            </a:bgClr>
          </a:pattFill>
        </p:spPr>
        <p:txBody>
          <a:bodyPr/>
          <a:lstStyle/>
          <a:p>
            <a:pPr marL="342900" lvl="0" indent="-342900">
              <a:spcBef>
                <a:spcPct val="20000"/>
              </a:spcBef>
              <a:defRPr/>
            </a:pPr>
            <a:r>
              <a:rPr lang="en-US" sz="3200" b="1" kern="1200" dirty="0">
                <a:solidFill>
                  <a:schemeClr val="tx1"/>
                </a:solidFill>
                <a:latin typeface="Calibri"/>
              </a:rPr>
              <a:t>Growth Mindset Vs. Fixed Mindset</a:t>
            </a:r>
            <a:r>
              <a:rPr lang="en-US" sz="3200" kern="1200" dirty="0">
                <a:solidFill>
                  <a:srgbClr val="FF0000"/>
                </a:solidFill>
                <a:latin typeface="Calibri"/>
              </a:rPr>
              <a:t/>
            </a:r>
            <a:br>
              <a:rPr lang="en-US" sz="3200" kern="1200" dirty="0">
                <a:solidFill>
                  <a:srgbClr val="FF0000"/>
                </a:solidFill>
                <a:latin typeface="Calibri"/>
              </a:rPr>
            </a:br>
            <a:endParaRPr lang="en-US" dirty="0"/>
          </a:p>
        </p:txBody>
      </p:sp>
      <p:sp>
        <p:nvSpPr>
          <p:cNvPr id="3" name="Content Placeholder 1"/>
          <p:cNvSpPr txBox="1">
            <a:spLocks/>
          </p:cNvSpPr>
          <p:nvPr/>
        </p:nvSpPr>
        <p:spPr>
          <a:xfrm>
            <a:off x="457200" y="1828801"/>
            <a:ext cx="8229600" cy="441960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sz="2800" b="1" dirty="0">
                <a:solidFill>
                  <a:srgbClr val="FF0000"/>
                </a:solidFill>
                <a:latin typeface="Calibri"/>
              </a:rPr>
              <a:t>Fixed</a:t>
            </a:r>
            <a:r>
              <a:rPr lang="en-US" sz="2800" dirty="0">
                <a:solidFill>
                  <a:srgbClr val="FF0000"/>
                </a:solidFill>
                <a:latin typeface="Calibri"/>
              </a:rPr>
              <a:t> </a:t>
            </a:r>
            <a:r>
              <a:rPr lang="en-US" sz="2800" dirty="0">
                <a:solidFill>
                  <a:prstClr val="black"/>
                </a:solidFill>
                <a:latin typeface="Calibri"/>
              </a:rPr>
              <a:t>Mindset makes us </a:t>
            </a:r>
            <a:r>
              <a:rPr lang="en-US" sz="2800" dirty="0">
                <a:solidFill>
                  <a:srgbClr val="FF0000"/>
                </a:solidFill>
                <a:latin typeface="Calibri"/>
              </a:rPr>
              <a:t>vulnerable </a:t>
            </a:r>
            <a:r>
              <a:rPr lang="en-US" sz="2800" dirty="0">
                <a:solidFill>
                  <a:prstClr val="black"/>
                </a:solidFill>
                <a:latin typeface="Calibri"/>
              </a:rPr>
              <a:t>(weak, helpless) No recovery plan after setbacks</a:t>
            </a:r>
          </a:p>
          <a:p>
            <a:pPr lvl="0"/>
            <a:r>
              <a:rPr lang="en-US" sz="2800" b="1" dirty="0">
                <a:solidFill>
                  <a:srgbClr val="FF0000"/>
                </a:solidFill>
                <a:latin typeface="Calibri"/>
              </a:rPr>
              <a:t>Growth</a:t>
            </a:r>
            <a:r>
              <a:rPr lang="en-US" sz="2800" b="1" dirty="0">
                <a:solidFill>
                  <a:prstClr val="black"/>
                </a:solidFill>
                <a:latin typeface="Calibri"/>
              </a:rPr>
              <a:t> </a:t>
            </a:r>
            <a:r>
              <a:rPr lang="en-US" sz="2800" dirty="0">
                <a:solidFill>
                  <a:prstClr val="black"/>
                </a:solidFill>
                <a:latin typeface="Calibri"/>
              </a:rPr>
              <a:t>Mindset makes us </a:t>
            </a:r>
            <a:r>
              <a:rPr lang="en-US" sz="2800" dirty="0">
                <a:solidFill>
                  <a:srgbClr val="FF0000"/>
                </a:solidFill>
                <a:latin typeface="Calibri"/>
              </a:rPr>
              <a:t>resilient</a:t>
            </a:r>
            <a:r>
              <a:rPr lang="en-US" sz="2800" dirty="0">
                <a:solidFill>
                  <a:prstClr val="black"/>
                </a:solidFill>
                <a:latin typeface="Calibri"/>
              </a:rPr>
              <a:t> (strong and persistent in spite of setbacks) Recovery Plan. We help manufacture </a:t>
            </a:r>
            <a:r>
              <a:rPr lang="en-US" sz="2800" b="1" dirty="0">
                <a:solidFill>
                  <a:prstClr val="black"/>
                </a:solidFill>
                <a:latin typeface="Calibri"/>
              </a:rPr>
              <a:t>strategies</a:t>
            </a:r>
            <a:r>
              <a:rPr lang="en-US" sz="2800" dirty="0">
                <a:solidFill>
                  <a:prstClr val="black"/>
                </a:solidFill>
                <a:latin typeface="Calibri"/>
              </a:rPr>
              <a:t> for success. </a:t>
            </a:r>
            <a:r>
              <a:rPr lang="en-US" sz="2800" dirty="0" smtClean="0">
                <a:solidFill>
                  <a:prstClr val="black"/>
                </a:solidFill>
                <a:latin typeface="Calibri"/>
              </a:rPr>
              <a:t>Engagement</a:t>
            </a:r>
            <a:endParaRPr lang="en-US" dirty="0">
              <a:solidFill>
                <a:sysClr val="windowText" lastClr="000000"/>
              </a:solidFill>
              <a:latin typeface="Calibri"/>
            </a:endParaRPr>
          </a:p>
          <a:p>
            <a:pPr lvl="0"/>
            <a:r>
              <a:rPr kumimoji="0" lang="en-US" sz="2400" b="0" i="0" u="none" strike="noStrike" kern="1200" cap="none" spc="0" normalizeH="0" baseline="0" noProof="0" dirty="0" smtClean="0">
                <a:ln>
                  <a:noFill/>
                </a:ln>
                <a:solidFill>
                  <a:sysClr val="windowText" lastClr="000000"/>
                </a:solidFill>
                <a:effectLst/>
                <a:uLnTx/>
                <a:uFillTx/>
                <a:latin typeface="Calibri"/>
              </a:rPr>
              <a:t>Current and confirmed research conducted by:</a:t>
            </a:r>
          </a:p>
          <a:p>
            <a:pPr marL="800100" lvl="2" indent="0">
              <a:buNone/>
            </a:pPr>
            <a:r>
              <a:rPr kumimoji="0" lang="en-US" sz="2400" b="0" i="0" u="none" strike="noStrike" kern="1200" cap="none" spc="0" normalizeH="0" baseline="0" noProof="0" dirty="0" smtClean="0">
                <a:ln>
                  <a:noFill/>
                </a:ln>
                <a:solidFill>
                  <a:sysClr val="windowText" lastClr="000000"/>
                </a:solidFill>
                <a:effectLst/>
                <a:uLnTx/>
                <a:uFillTx/>
                <a:latin typeface="Calibri"/>
              </a:rPr>
              <a:t>Dr. Angela Duckworth – GRIT </a:t>
            </a:r>
          </a:p>
          <a:p>
            <a:pPr marL="800100" lvl="2" indent="0">
              <a:buNone/>
            </a:pPr>
            <a:r>
              <a:rPr kumimoji="0" lang="en-US" sz="2400" b="0" i="0" u="none" strike="noStrike" kern="1200" cap="none" spc="0" normalizeH="0" baseline="0" noProof="0" dirty="0" smtClean="0">
                <a:ln>
                  <a:noFill/>
                </a:ln>
                <a:solidFill>
                  <a:sysClr val="windowText" lastClr="000000"/>
                </a:solidFill>
                <a:effectLst/>
                <a:uLnTx/>
                <a:uFillTx/>
                <a:latin typeface="Calibri"/>
              </a:rPr>
              <a:t>Dr. Carol </a:t>
            </a:r>
            <a:r>
              <a:rPr kumimoji="0" lang="en-US" sz="2400" b="0" i="0" u="none" strike="noStrike" kern="1200" cap="none" spc="0" normalizeH="0" baseline="0" noProof="0" dirty="0" err="1" smtClean="0">
                <a:ln>
                  <a:noFill/>
                </a:ln>
                <a:solidFill>
                  <a:sysClr val="windowText" lastClr="000000"/>
                </a:solidFill>
                <a:effectLst/>
                <a:uLnTx/>
                <a:uFillTx/>
                <a:latin typeface="Calibri"/>
              </a:rPr>
              <a:t>Dweck</a:t>
            </a:r>
            <a:r>
              <a:rPr kumimoji="0" lang="en-US" sz="2400" b="0" i="0" u="none" strike="noStrike" kern="1200" cap="none" spc="0" normalizeH="0" baseline="0" noProof="0" dirty="0" smtClean="0">
                <a:ln>
                  <a:noFill/>
                </a:ln>
                <a:solidFill>
                  <a:sysClr val="windowText" lastClr="000000"/>
                </a:solidFill>
                <a:effectLst/>
                <a:uLnTx/>
                <a:uFillTx/>
                <a:latin typeface="Calibri"/>
              </a:rPr>
              <a:t>- Growth Mindsets</a:t>
            </a:r>
          </a:p>
          <a:p>
            <a:pPr marL="800100" lvl="2" indent="0">
              <a:buNone/>
            </a:pPr>
            <a:r>
              <a:rPr kumimoji="0" lang="en-US" sz="2400" b="0" i="0" u="none" strike="noStrike" kern="1200" cap="none" spc="0" normalizeH="0" baseline="0" noProof="0" dirty="0" smtClean="0">
                <a:ln>
                  <a:noFill/>
                </a:ln>
                <a:solidFill>
                  <a:sysClr val="windowText" lastClr="000000"/>
                </a:solidFill>
                <a:effectLst/>
                <a:uLnTx/>
                <a:uFillTx/>
                <a:latin typeface="Calibri"/>
              </a:rPr>
              <a:t>Dr. Dennis </a:t>
            </a:r>
            <a:r>
              <a:rPr kumimoji="0" lang="en-US" sz="2400" b="0" i="0" u="none" strike="noStrike" kern="1200" cap="none" spc="0" normalizeH="0" baseline="0" noProof="0" dirty="0" err="1" smtClean="0">
                <a:ln>
                  <a:noFill/>
                </a:ln>
                <a:solidFill>
                  <a:sysClr val="windowText" lastClr="000000"/>
                </a:solidFill>
                <a:effectLst/>
                <a:uLnTx/>
                <a:uFillTx/>
                <a:latin typeface="Calibri"/>
              </a:rPr>
              <a:t>Kimbrow</a:t>
            </a:r>
            <a:r>
              <a:rPr kumimoji="0" lang="en-US" sz="2400" b="0" i="0" u="none" strike="noStrike" kern="1200" cap="none" spc="0" normalizeH="0" baseline="0" noProof="0" dirty="0" smtClean="0">
                <a:ln>
                  <a:noFill/>
                </a:ln>
                <a:solidFill>
                  <a:sysClr val="windowText" lastClr="000000"/>
                </a:solidFill>
                <a:effectLst/>
                <a:uLnTx/>
                <a:uFillTx/>
                <a:latin typeface="Calibri"/>
              </a:rPr>
              <a:t>- Laws of Success </a:t>
            </a:r>
          </a:p>
          <a:p>
            <a:pPr marL="3200400" lvl="7" indent="0">
              <a:buNone/>
            </a:pPr>
            <a:r>
              <a:rPr kumimoji="0" lang="en-US" b="0" i="0" u="none" strike="noStrike" kern="1200" cap="none" spc="0" normalizeH="0" baseline="0" noProof="0" dirty="0" smtClean="0">
                <a:ln>
                  <a:noFill/>
                </a:ln>
                <a:solidFill>
                  <a:sysClr val="windowText" lastClr="000000"/>
                </a:solidFill>
                <a:effectLst/>
                <a:uLnTx/>
                <a:uFillTx/>
                <a:latin typeface="Calibri"/>
              </a:rPr>
              <a:t>Think &amp; Grow Rich (Napoleon Hill)</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ysClr val="windowText" lastClr="000000"/>
              </a:solidFill>
              <a:effectLst/>
              <a:uLnTx/>
              <a:uFillTx/>
              <a:latin typeface="Calibri"/>
            </a:endParaRPr>
          </a:p>
        </p:txBody>
      </p:sp>
    </p:spTree>
    <p:extLst>
      <p:ext uri="{BB962C8B-B14F-4D97-AF65-F5344CB8AC3E}">
        <p14:creationId xmlns:p14="http://schemas.microsoft.com/office/powerpoint/2010/main" val="2039824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527550" y="17770"/>
            <a:ext cx="8073298" cy="972833"/>
          </a:xfrm>
          <a:prstGeom prst="rect">
            <a:avLst/>
          </a:prstGeom>
          <a:solidFill>
            <a:srgbClr val="00FF00"/>
          </a:solidFill>
          <a:ln w="9525" cap="flat">
            <a:solidFill>
              <a:srgbClr val="FF0000"/>
            </a:solidFill>
            <a:prstDash val="solid"/>
            <a:round/>
            <a:headEnd type="none" w="med" len="med"/>
            <a:tailEnd type="none" w="med" len="med"/>
          </a:ln>
        </p:spPr>
        <p:txBody>
          <a:bodyPr lIns="91425" tIns="91425" rIns="91425" bIns="91425" anchor="ctr" anchorCtr="0">
            <a:noAutofit/>
          </a:bodyPr>
          <a:lstStyle/>
          <a:p>
            <a:pPr marL="0" marR="0" lvl="0" indent="0" algn="ctr" rtl="0">
              <a:lnSpc>
                <a:spcPct val="100000"/>
              </a:lnSpc>
              <a:spcBef>
                <a:spcPts val="0"/>
              </a:spcBef>
              <a:spcAft>
                <a:spcPts val="0"/>
              </a:spcAft>
              <a:buClr>
                <a:srgbClr val="FFFFFF"/>
              </a:buClr>
              <a:buSzPct val="25000"/>
              <a:buFont typeface="Arial"/>
              <a:buNone/>
            </a:pPr>
            <a:r>
              <a:rPr lang="en" sz="3000" b="0" i="0" u="none" strike="noStrike" cap="none" baseline="0">
                <a:solidFill>
                  <a:srgbClr val="FF0000"/>
                </a:solidFill>
                <a:latin typeface="Special Elite"/>
                <a:ea typeface="Special Elite"/>
                <a:cs typeface="Special Elite"/>
                <a:sym typeface="Special Elite"/>
              </a:rPr>
              <a:t>Men Create Strategies for Success!!!</a:t>
            </a:r>
          </a:p>
        </p:txBody>
      </p:sp>
      <p:sp>
        <p:nvSpPr>
          <p:cNvPr id="92" name="Shape 92"/>
          <p:cNvSpPr/>
          <p:nvPr/>
        </p:nvSpPr>
        <p:spPr>
          <a:xfrm>
            <a:off x="685805" y="1194911"/>
            <a:ext cx="7162799" cy="5663088"/>
          </a:xfrm>
          <a:prstGeom prst="rect">
            <a:avLst/>
          </a:prstGeom>
          <a:solidFill>
            <a:srgbClr val="FFC000"/>
          </a:solidFill>
          <a:ln>
            <a:noFill/>
          </a:ln>
        </p:spPr>
        <p:txBody>
          <a:bodyPr lIns="91425" tIns="45700" rIns="91425" bIns="45700" anchor="t" anchorCtr="0">
            <a:noAutofit/>
          </a:bodyPr>
          <a:lstStyle/>
          <a:p>
            <a:pPr algn="ctr">
              <a:lnSpc>
                <a:spcPct val="150000"/>
              </a:lnSpc>
              <a:buClr>
                <a:srgbClr val="000000"/>
              </a:buClr>
              <a:buSzPct val="25000"/>
              <a:buFont typeface="Arial"/>
              <a:buNone/>
            </a:pPr>
            <a:r>
              <a:rPr lang="en" sz="2000" kern="0">
                <a:solidFill>
                  <a:srgbClr val="000000"/>
                </a:solidFill>
                <a:ea typeface="Arial"/>
                <a:cs typeface="Arial"/>
                <a:sym typeface="Arial"/>
                <a:rtl val="0"/>
              </a:rPr>
              <a:t>“Remember the first act of every morning be to make the following promise to yourself:</a:t>
            </a:r>
            <a:br>
              <a:rPr lang="en" sz="2000" kern="0">
                <a:solidFill>
                  <a:srgbClr val="000000"/>
                </a:solidFill>
                <a:ea typeface="Arial"/>
                <a:cs typeface="Arial"/>
                <a:sym typeface="Arial"/>
                <a:rtl val="0"/>
              </a:rPr>
            </a:br>
            <a:r>
              <a:rPr lang="en" sz="2000" kern="0">
                <a:solidFill>
                  <a:srgbClr val="000000"/>
                </a:solidFill>
                <a:ea typeface="Arial"/>
                <a:cs typeface="Arial"/>
                <a:sym typeface="Arial"/>
                <a:rtl val="0"/>
              </a:rPr>
              <a:t>- I </a:t>
            </a:r>
            <a:r>
              <a:rPr lang="en" sz="2000" kern="0">
                <a:solidFill>
                  <a:srgbClr val="FF0000"/>
                </a:solidFill>
                <a:ea typeface="Arial"/>
                <a:cs typeface="Arial"/>
                <a:sym typeface="Arial"/>
                <a:rtl val="0"/>
              </a:rPr>
              <a:t>will not fear anyone </a:t>
            </a:r>
            <a:r>
              <a:rPr lang="en" sz="2000" kern="0">
                <a:solidFill>
                  <a:srgbClr val="000000"/>
                </a:solidFill>
                <a:ea typeface="Arial"/>
                <a:cs typeface="Arial"/>
                <a:sym typeface="Arial"/>
                <a:rtl val="0"/>
              </a:rPr>
              <a:t>on Earth. </a:t>
            </a:r>
            <a:br>
              <a:rPr lang="en" sz="2000" kern="0">
                <a:solidFill>
                  <a:srgbClr val="000000"/>
                </a:solidFill>
                <a:ea typeface="Arial"/>
                <a:cs typeface="Arial"/>
                <a:sym typeface="Arial"/>
                <a:rtl val="0"/>
              </a:rPr>
            </a:br>
            <a:r>
              <a:rPr lang="en" sz="2000" kern="0">
                <a:solidFill>
                  <a:srgbClr val="000000"/>
                </a:solidFill>
                <a:ea typeface="Arial"/>
                <a:cs typeface="Arial"/>
                <a:sym typeface="Arial"/>
                <a:rtl val="0"/>
              </a:rPr>
              <a:t>- I will </a:t>
            </a:r>
            <a:r>
              <a:rPr lang="en" sz="2000" kern="0">
                <a:solidFill>
                  <a:srgbClr val="FF0000"/>
                </a:solidFill>
                <a:ea typeface="Arial"/>
                <a:cs typeface="Arial"/>
                <a:sym typeface="Arial"/>
                <a:rtl val="0"/>
              </a:rPr>
              <a:t>fear only God</a:t>
            </a:r>
            <a:r>
              <a:rPr lang="en" sz="2000" kern="0">
                <a:solidFill>
                  <a:srgbClr val="000000"/>
                </a:solidFill>
                <a:ea typeface="Arial"/>
                <a:cs typeface="Arial"/>
                <a:sym typeface="Arial"/>
                <a:rtl val="0"/>
              </a:rPr>
              <a:t>. </a:t>
            </a:r>
            <a:br>
              <a:rPr lang="en" sz="2000" kern="0">
                <a:solidFill>
                  <a:srgbClr val="000000"/>
                </a:solidFill>
                <a:ea typeface="Arial"/>
                <a:cs typeface="Arial"/>
                <a:sym typeface="Arial"/>
                <a:rtl val="0"/>
              </a:rPr>
            </a:br>
            <a:r>
              <a:rPr lang="en" sz="2000" kern="0">
                <a:solidFill>
                  <a:srgbClr val="000000"/>
                </a:solidFill>
                <a:ea typeface="Arial"/>
                <a:cs typeface="Arial"/>
                <a:sym typeface="Arial"/>
                <a:rtl val="0"/>
              </a:rPr>
              <a:t>- I will </a:t>
            </a:r>
            <a:r>
              <a:rPr lang="en" sz="2000" kern="0">
                <a:solidFill>
                  <a:srgbClr val="FF0000"/>
                </a:solidFill>
                <a:ea typeface="Arial"/>
                <a:cs typeface="Arial"/>
                <a:sym typeface="Arial"/>
                <a:rtl val="0"/>
              </a:rPr>
              <a:t>not bear ill will </a:t>
            </a:r>
            <a:r>
              <a:rPr lang="en" sz="2000" kern="0">
                <a:solidFill>
                  <a:srgbClr val="000000"/>
                </a:solidFill>
                <a:ea typeface="Arial"/>
                <a:cs typeface="Arial"/>
                <a:sym typeface="Arial"/>
                <a:rtl val="0"/>
              </a:rPr>
              <a:t>toward anyone. </a:t>
            </a:r>
            <a:br>
              <a:rPr lang="en" sz="2000" kern="0">
                <a:solidFill>
                  <a:srgbClr val="000000"/>
                </a:solidFill>
                <a:ea typeface="Arial"/>
                <a:cs typeface="Arial"/>
                <a:sym typeface="Arial"/>
                <a:rtl val="0"/>
              </a:rPr>
            </a:br>
            <a:r>
              <a:rPr lang="en" sz="2000" kern="0">
                <a:solidFill>
                  <a:srgbClr val="000000"/>
                </a:solidFill>
                <a:ea typeface="Arial"/>
                <a:cs typeface="Arial"/>
                <a:sym typeface="Arial"/>
                <a:rtl val="0"/>
              </a:rPr>
              <a:t>- I will not </a:t>
            </a:r>
            <a:r>
              <a:rPr lang="en" sz="2000" kern="0">
                <a:solidFill>
                  <a:srgbClr val="FF0000"/>
                </a:solidFill>
                <a:ea typeface="Arial"/>
                <a:cs typeface="Arial"/>
                <a:sym typeface="Arial"/>
                <a:rtl val="0"/>
              </a:rPr>
              <a:t>submit to injustice </a:t>
            </a:r>
            <a:r>
              <a:rPr lang="en" sz="2000" kern="0">
                <a:solidFill>
                  <a:srgbClr val="000000"/>
                </a:solidFill>
                <a:ea typeface="Arial"/>
                <a:cs typeface="Arial"/>
                <a:sym typeface="Arial"/>
                <a:rtl val="0"/>
              </a:rPr>
              <a:t>from anyone. </a:t>
            </a:r>
            <a:br>
              <a:rPr lang="en" sz="2000" kern="0">
                <a:solidFill>
                  <a:srgbClr val="000000"/>
                </a:solidFill>
                <a:ea typeface="Arial"/>
                <a:cs typeface="Arial"/>
                <a:sym typeface="Arial"/>
                <a:rtl val="0"/>
              </a:rPr>
            </a:br>
            <a:r>
              <a:rPr lang="en" sz="2000" kern="0">
                <a:solidFill>
                  <a:srgbClr val="000000"/>
                </a:solidFill>
                <a:ea typeface="Arial"/>
                <a:cs typeface="Arial"/>
                <a:sym typeface="Arial"/>
                <a:rtl val="0"/>
              </a:rPr>
              <a:t>- I shall conquer lies by truth. And in resisting lies, I shall put up with all suffering.” </a:t>
            </a:r>
            <a:br>
              <a:rPr lang="en" sz="2000" kern="0">
                <a:solidFill>
                  <a:srgbClr val="000000"/>
                </a:solidFill>
                <a:ea typeface="Arial"/>
                <a:cs typeface="Arial"/>
                <a:sym typeface="Arial"/>
                <a:rtl val="0"/>
              </a:rPr>
            </a:br>
            <a:r>
              <a:rPr lang="en" sz="2000" kern="0">
                <a:solidFill>
                  <a:srgbClr val="000000"/>
                </a:solidFill>
                <a:ea typeface="Arial"/>
                <a:cs typeface="Arial"/>
                <a:sym typeface="Arial"/>
                <a:rtl val="0"/>
              </a:rPr>
              <a:t>― </a:t>
            </a:r>
            <a:r>
              <a:rPr lang="en" sz="2000" u="sng" kern="0">
                <a:solidFill>
                  <a:srgbClr val="8694C0"/>
                </a:solidFill>
                <a:ea typeface="Arial"/>
                <a:cs typeface="Arial"/>
                <a:sym typeface="Arial"/>
                <a:hlinkClick r:id="rId3"/>
                <a:rtl val="0"/>
              </a:rPr>
              <a:t>Mahatma Gandhi</a:t>
            </a:r>
          </a:p>
        </p:txBody>
      </p:sp>
    </p:spTree>
    <p:extLst>
      <p:ext uri="{BB962C8B-B14F-4D97-AF65-F5344CB8AC3E}">
        <p14:creationId xmlns:p14="http://schemas.microsoft.com/office/powerpoint/2010/main" val="2909847578"/>
      </p:ext>
    </p:extLst>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body" idx="1"/>
          </p:nvPr>
        </p:nvSpPr>
        <p:spPr>
          <a:xfrm>
            <a:off x="126575" y="1600201"/>
            <a:ext cx="8929198" cy="5257599"/>
          </a:xfrm>
          <a:prstGeom prst="rect">
            <a:avLst/>
          </a:prstGeom>
          <a:solidFill>
            <a:srgbClr val="FFC000"/>
          </a:solidFill>
          <a:ln>
            <a:noFill/>
          </a:ln>
        </p:spPr>
        <p:txBody>
          <a:bodyPr lIns="91425" tIns="91425" rIns="91425" bIns="91425" anchor="t" anchorCtr="0">
            <a:noAutofit/>
          </a:bodyPr>
          <a:lstStyle/>
          <a:p>
            <a:pPr marL="0" marR="0" lvl="0" indent="0" algn="ctr" rtl="0">
              <a:lnSpc>
                <a:spcPct val="115000"/>
              </a:lnSpc>
              <a:spcBef>
                <a:spcPts val="0"/>
              </a:spcBef>
              <a:spcAft>
                <a:spcPts val="0"/>
              </a:spcAft>
              <a:buClr>
                <a:schemeClr val="dk1"/>
              </a:buClr>
              <a:buSzPct val="25000"/>
              <a:buFont typeface="Arial"/>
              <a:buNone/>
            </a:pPr>
            <a:r>
              <a:rPr lang="en" sz="3000" b="1" i="0" u="none" strike="noStrike" cap="none" baseline="0">
                <a:solidFill>
                  <a:srgbClr val="FF0000"/>
                </a:solidFill>
                <a:latin typeface="Special Elite"/>
                <a:ea typeface="Special Elite"/>
                <a:cs typeface="Special Elite"/>
                <a:sym typeface="Special Elite"/>
              </a:rPr>
              <a:t>I am Born to Win!</a:t>
            </a:r>
          </a:p>
          <a:p>
            <a:pPr marL="0" marR="0" lvl="0" indent="0" algn="ctr" rtl="0">
              <a:lnSpc>
                <a:spcPct val="115000"/>
              </a:lnSpc>
              <a:spcBef>
                <a:spcPts val="0"/>
              </a:spcBef>
              <a:spcAft>
                <a:spcPts val="0"/>
              </a:spcAft>
              <a:buClr>
                <a:schemeClr val="dk1"/>
              </a:buClr>
              <a:buSzPct val="25000"/>
              <a:buFont typeface="Arial"/>
              <a:buNone/>
            </a:pPr>
            <a:r>
              <a:rPr lang="en" sz="3000" b="1" i="0" u="none" strike="noStrike" cap="none" baseline="0">
                <a:solidFill>
                  <a:srgbClr val="FF0000"/>
                </a:solidFill>
                <a:latin typeface="Special Elite"/>
                <a:ea typeface="Special Elite"/>
                <a:cs typeface="Special Elite"/>
                <a:sym typeface="Special Elite"/>
              </a:rPr>
              <a:t>I am an Achiever!</a:t>
            </a:r>
          </a:p>
          <a:p>
            <a:pPr marL="0" marR="0" lvl="0" indent="0" algn="ctr" rtl="0">
              <a:lnSpc>
                <a:spcPct val="115000"/>
              </a:lnSpc>
              <a:spcBef>
                <a:spcPts val="0"/>
              </a:spcBef>
              <a:spcAft>
                <a:spcPts val="0"/>
              </a:spcAft>
              <a:buClr>
                <a:schemeClr val="dk1"/>
              </a:buClr>
              <a:buSzPct val="25000"/>
              <a:buFont typeface="Special Elite"/>
              <a:buNone/>
            </a:pPr>
            <a:r>
              <a:rPr lang="en" sz="3000" b="1" i="0" u="none" strike="noStrike" cap="none" baseline="0">
                <a:solidFill>
                  <a:srgbClr val="FF0000"/>
                </a:solidFill>
                <a:latin typeface="Special Elite"/>
                <a:ea typeface="Special Elite"/>
                <a:cs typeface="Special Elite"/>
                <a:sym typeface="Special Elite"/>
              </a:rPr>
              <a:t>I am a Goal Setter!</a:t>
            </a:r>
          </a:p>
          <a:p>
            <a:pPr marL="0" marR="0" lvl="0" indent="0" algn="ctr" rtl="0">
              <a:lnSpc>
                <a:spcPct val="115000"/>
              </a:lnSpc>
              <a:spcBef>
                <a:spcPts val="0"/>
              </a:spcBef>
              <a:spcAft>
                <a:spcPts val="0"/>
              </a:spcAft>
              <a:buClr>
                <a:schemeClr val="dk1"/>
              </a:buClr>
              <a:buSzPct val="25000"/>
              <a:buFont typeface="Arial"/>
              <a:buNone/>
            </a:pPr>
            <a:r>
              <a:rPr lang="en" sz="3000" b="1" i="0" u="none" strike="noStrike" cap="none" baseline="0">
                <a:solidFill>
                  <a:srgbClr val="FF0000"/>
                </a:solidFill>
                <a:latin typeface="Special Elite"/>
                <a:ea typeface="Special Elite"/>
                <a:cs typeface="Special Elite"/>
                <a:sym typeface="Special Elite"/>
              </a:rPr>
              <a:t>I am Strategic!</a:t>
            </a:r>
          </a:p>
          <a:p>
            <a:pPr marL="0" marR="0" lvl="0" indent="0" algn="ctr" rtl="0">
              <a:lnSpc>
                <a:spcPct val="115000"/>
              </a:lnSpc>
              <a:spcBef>
                <a:spcPts val="0"/>
              </a:spcBef>
              <a:spcAft>
                <a:spcPts val="0"/>
              </a:spcAft>
              <a:buClr>
                <a:schemeClr val="dk1"/>
              </a:buClr>
              <a:buSzPct val="25000"/>
              <a:buFont typeface="Special Elite"/>
              <a:buNone/>
            </a:pPr>
            <a:r>
              <a:rPr lang="en" sz="3000" b="1" i="0" u="none" strike="noStrike" cap="none" baseline="0">
                <a:solidFill>
                  <a:srgbClr val="FF0000"/>
                </a:solidFill>
                <a:latin typeface="Special Elite"/>
                <a:ea typeface="Special Elite"/>
                <a:cs typeface="Special Elite"/>
                <a:sym typeface="Special Elite"/>
              </a:rPr>
              <a:t>I am Brave enough to Change!</a:t>
            </a:r>
          </a:p>
          <a:p>
            <a:pPr marL="0" marR="0" lvl="0" indent="0" algn="ctr" rtl="0">
              <a:lnSpc>
                <a:spcPct val="115000"/>
              </a:lnSpc>
              <a:spcBef>
                <a:spcPts val="0"/>
              </a:spcBef>
              <a:spcAft>
                <a:spcPts val="0"/>
              </a:spcAft>
              <a:buClr>
                <a:schemeClr val="dk1"/>
              </a:buClr>
              <a:buSzPct val="25000"/>
              <a:buFont typeface="Arial"/>
              <a:buNone/>
            </a:pPr>
            <a:r>
              <a:rPr lang="en" sz="3000" b="1" i="0" u="none" strike="noStrike" cap="none" baseline="0">
                <a:solidFill>
                  <a:srgbClr val="FF0000"/>
                </a:solidFill>
                <a:latin typeface="Special Elite"/>
                <a:ea typeface="Special Elite"/>
                <a:cs typeface="Special Elite"/>
                <a:sym typeface="Special Elite"/>
              </a:rPr>
              <a:t>I Will Persist Until I Succeed!</a:t>
            </a:r>
          </a:p>
          <a:p>
            <a:pPr marL="0" marR="0" lvl="0" indent="0" algn="ctr" rtl="0">
              <a:lnSpc>
                <a:spcPct val="115000"/>
              </a:lnSpc>
              <a:spcBef>
                <a:spcPts val="0"/>
              </a:spcBef>
              <a:spcAft>
                <a:spcPts val="0"/>
              </a:spcAft>
              <a:buClr>
                <a:schemeClr val="dk1"/>
              </a:buClr>
              <a:buSzPct val="25000"/>
              <a:buFont typeface="Arial"/>
              <a:buNone/>
            </a:pPr>
            <a:r>
              <a:rPr lang="en" sz="3000" b="1" i="0" u="none" strike="noStrike" cap="none" baseline="0">
                <a:solidFill>
                  <a:srgbClr val="FF0000"/>
                </a:solidFill>
                <a:latin typeface="Special Elite"/>
                <a:ea typeface="Special Elite"/>
                <a:cs typeface="Special Elite"/>
                <a:sym typeface="Special Elite"/>
              </a:rPr>
              <a:t>I Will Win!</a:t>
            </a:r>
          </a:p>
          <a:p>
            <a:pPr marL="0" marR="0" lvl="0" indent="0" algn="ctr" rtl="0">
              <a:lnSpc>
                <a:spcPct val="115000"/>
              </a:lnSpc>
              <a:spcBef>
                <a:spcPts val="0"/>
              </a:spcBef>
              <a:spcAft>
                <a:spcPts val="0"/>
              </a:spcAft>
              <a:buClr>
                <a:schemeClr val="dk1"/>
              </a:buClr>
              <a:buFont typeface="Arial"/>
              <a:buNone/>
            </a:pPr>
            <a:endParaRPr sz="3000" b="1" i="0" u="none" strike="noStrike" cap="none" baseline="0">
              <a:solidFill>
                <a:srgbClr val="FF0000"/>
              </a:solidFill>
              <a:latin typeface="Special Elite"/>
              <a:ea typeface="Special Elite"/>
              <a:cs typeface="Special Elite"/>
              <a:sym typeface="Special Elite"/>
            </a:endParaRPr>
          </a:p>
          <a:p>
            <a:pPr marL="0" marR="0" lvl="0" indent="0" algn="ctr" rtl="0">
              <a:lnSpc>
                <a:spcPct val="115000"/>
              </a:lnSpc>
              <a:spcBef>
                <a:spcPts val="0"/>
              </a:spcBef>
              <a:spcAft>
                <a:spcPts val="0"/>
              </a:spcAft>
              <a:buClr>
                <a:schemeClr val="dk1"/>
              </a:buClr>
              <a:buFont typeface="Special Elite"/>
              <a:buNone/>
            </a:pPr>
            <a:endParaRPr sz="3000" b="1" i="0" u="none" strike="noStrike" cap="none" baseline="0">
              <a:solidFill>
                <a:srgbClr val="FF0000"/>
              </a:solidFill>
              <a:latin typeface="Special Elite"/>
              <a:ea typeface="Special Elite"/>
              <a:cs typeface="Special Elite"/>
              <a:sym typeface="Special Elite"/>
            </a:endParaRPr>
          </a:p>
          <a:p>
            <a:pPr marL="0" marR="0" lvl="0" indent="0" algn="l" rtl="0">
              <a:lnSpc>
                <a:spcPct val="100000"/>
              </a:lnSpc>
              <a:spcBef>
                <a:spcPts val="0"/>
              </a:spcBef>
              <a:spcAft>
                <a:spcPts val="0"/>
              </a:spcAft>
              <a:buClr>
                <a:schemeClr val="dk1"/>
              </a:buClr>
              <a:buFont typeface="Times New Roman"/>
              <a:buNone/>
            </a:pPr>
            <a:endParaRPr sz="2000" b="0" i="0" u="none" strike="noStrike" cap="none" baseline="0">
              <a:solidFill>
                <a:schemeClr val="dk1"/>
              </a:solidFill>
              <a:latin typeface="Times New Roman"/>
              <a:ea typeface="Times New Roman"/>
              <a:cs typeface="Times New Roman"/>
              <a:sym typeface="Times New Roman"/>
            </a:endParaRPr>
          </a:p>
        </p:txBody>
      </p:sp>
      <p:sp>
        <p:nvSpPr>
          <p:cNvPr id="104" name="Shape 104"/>
          <p:cNvSpPr txBox="1">
            <a:spLocks noGrp="1"/>
          </p:cNvSpPr>
          <p:nvPr>
            <p:ph type="title"/>
          </p:nvPr>
        </p:nvSpPr>
        <p:spPr>
          <a:xfrm>
            <a:off x="457200" y="17761"/>
            <a:ext cx="8229600" cy="1143200"/>
          </a:xfrm>
          <a:prstGeom prst="rect">
            <a:avLst/>
          </a:prstGeom>
          <a:noFill/>
          <a:ln w="19050" cap="flat">
            <a:solidFill>
              <a:srgbClr val="FF0000">
                <a:alpha val="81960"/>
              </a:srgbClr>
            </a:solidFill>
            <a:prstDash val="solid"/>
            <a:round/>
            <a:headEnd type="none" w="med" len="med"/>
            <a:tailEnd type="none" w="med" len="med"/>
          </a:ln>
        </p:spPr>
        <p:txBody>
          <a:bodyPr lIns="91425" tIns="91425" rIns="91425" bIns="91425" anchor="ctr" anchorCtr="0">
            <a:noAutofit/>
          </a:bodyPr>
          <a:lstStyle/>
          <a:p>
            <a:pPr marL="0" marR="0" lvl="0" indent="0" algn="ctr" rtl="0">
              <a:lnSpc>
                <a:spcPct val="100000"/>
              </a:lnSpc>
              <a:spcBef>
                <a:spcPts val="0"/>
              </a:spcBef>
              <a:spcAft>
                <a:spcPts val="0"/>
              </a:spcAft>
              <a:buClr>
                <a:srgbClr val="FFFFFF"/>
              </a:buClr>
              <a:buSzPct val="25000"/>
              <a:buFont typeface="Arial"/>
              <a:buNone/>
            </a:pPr>
            <a:r>
              <a:rPr lang="en" sz="4400" b="0" i="0" u="none" strike="noStrike" cap="none" baseline="0">
                <a:solidFill>
                  <a:srgbClr val="92D050"/>
                </a:solidFill>
                <a:latin typeface="Arial"/>
                <a:ea typeface="Arial"/>
                <a:cs typeface="Arial"/>
                <a:sym typeface="Arial"/>
              </a:rPr>
              <a:t>Born for Greatness!</a:t>
            </a:r>
          </a:p>
        </p:txBody>
      </p:sp>
      <p:pic>
        <p:nvPicPr>
          <p:cNvPr id="105" name="Shape 105"/>
          <p:cNvPicPr preferRelativeResize="0"/>
          <p:nvPr/>
        </p:nvPicPr>
        <p:blipFill rotWithShape="1">
          <a:blip r:embed="rId3">
            <a:alphaModFix/>
          </a:blip>
          <a:srcRect/>
          <a:stretch/>
        </p:blipFill>
        <p:spPr>
          <a:xfrm>
            <a:off x="8041826" y="5451234"/>
            <a:ext cx="1102175" cy="1406765"/>
          </a:xfrm>
          <a:prstGeom prst="rect">
            <a:avLst/>
          </a:prstGeom>
          <a:noFill/>
          <a:ln>
            <a:noFill/>
          </a:ln>
        </p:spPr>
      </p:pic>
    </p:spTree>
    <p:extLst>
      <p:ext uri="{BB962C8B-B14F-4D97-AF65-F5344CB8AC3E}">
        <p14:creationId xmlns:p14="http://schemas.microsoft.com/office/powerpoint/2010/main" val="2182640332"/>
      </p:ext>
    </p:extLst>
  </p:cSld>
  <p:clrMapOvr>
    <a:masterClrMapping/>
  </p:clrMapOvr>
  <p:transition spd="slow">
    <p:cu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inspiration-board">
  <a:themeElements>
    <a:clrScheme name="Custom 503">
      <a:dk1>
        <a:srgbClr val="000000"/>
      </a:dk1>
      <a:lt1>
        <a:srgbClr val="FFFFFF"/>
      </a:lt1>
      <a:dk2>
        <a:srgbClr val="000000"/>
      </a:dk2>
      <a:lt2>
        <a:srgbClr val="F8F8F8"/>
      </a:lt2>
      <a:accent1>
        <a:srgbClr val="CFCFCF"/>
      </a:accent1>
      <a:accent2>
        <a:srgbClr val="94AE8E"/>
      </a:accent2>
      <a:accent3>
        <a:srgbClr val="4E7A82"/>
      </a:accent3>
      <a:accent4>
        <a:srgbClr val="666699"/>
      </a:accent4>
      <a:accent5>
        <a:srgbClr val="60506F"/>
      </a:accent5>
      <a:accent6>
        <a:srgbClr val="4B4352"/>
      </a:accent6>
      <a:hlink>
        <a:srgbClr val="8694C0"/>
      </a:hlink>
      <a:folHlink>
        <a:srgbClr val="9191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549</TotalTime>
  <Words>716</Words>
  <Application>Microsoft Office PowerPoint</Application>
  <PresentationFormat>On-screen Show (4:3)</PresentationFormat>
  <Paragraphs>102</Paragraphs>
  <Slides>16</Slides>
  <Notes>7</Notes>
  <HiddenSlides>0</HiddenSlides>
  <MMClips>0</MMClips>
  <ScaleCrop>false</ScaleCrop>
  <HeadingPairs>
    <vt:vector size="4" baseType="variant">
      <vt:variant>
        <vt:lpstr>Theme</vt:lpstr>
      </vt:variant>
      <vt:variant>
        <vt:i4>3</vt:i4>
      </vt:variant>
      <vt:variant>
        <vt:lpstr>Slide Titles</vt:lpstr>
      </vt:variant>
      <vt:variant>
        <vt:i4>16</vt:i4>
      </vt:variant>
    </vt:vector>
  </HeadingPairs>
  <TitlesOfParts>
    <vt:vector size="19" baseType="lpstr">
      <vt:lpstr>Executive</vt:lpstr>
      <vt:lpstr>inspiration-board</vt:lpstr>
      <vt:lpstr>Office Theme</vt:lpstr>
      <vt:lpstr>Young Business Alliance Howard Perry (Presenter) </vt:lpstr>
      <vt:lpstr> Howard Perry?</vt:lpstr>
      <vt:lpstr>Family Pictures</vt:lpstr>
      <vt:lpstr>HIGH SCHOOL</vt:lpstr>
      <vt:lpstr>HIGH SCHOOL</vt:lpstr>
      <vt:lpstr> Key Life opportunities</vt:lpstr>
      <vt:lpstr>Growth Mindset Vs. Fixed Mindset </vt:lpstr>
      <vt:lpstr>Men Create Strategies for Success!!!</vt:lpstr>
      <vt:lpstr>Born for Greatness!</vt:lpstr>
      <vt:lpstr>Career Path at Xerox</vt:lpstr>
      <vt:lpstr>Telecommunications System</vt:lpstr>
      <vt:lpstr>Career</vt:lpstr>
      <vt:lpstr>Current Role: Realtor</vt:lpstr>
      <vt:lpstr>Realtor</vt:lpstr>
      <vt:lpstr>Real Estate/ Branding/Theme</vt:lpstr>
      <vt:lpstr>QUESTION AND ANSWER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YBA GUEST RESOURCE TEMPLATE</dc:title>
  <dc:creator>Stephen Minix</dc:creator>
  <cp:lastModifiedBy>Long Beach</cp:lastModifiedBy>
  <cp:revision>28</cp:revision>
  <cp:lastPrinted>2015-02-18T22:07:34Z</cp:lastPrinted>
  <dcterms:created xsi:type="dcterms:W3CDTF">2013-01-02T21:12:08Z</dcterms:created>
  <dcterms:modified xsi:type="dcterms:W3CDTF">2015-03-02T20:59:55Z</dcterms:modified>
</cp:coreProperties>
</file>