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6"/>
  </p:notesMasterIdLst>
  <p:handoutMasterIdLst>
    <p:handoutMasterId r:id="rId27"/>
  </p:handoutMasterIdLst>
  <p:sldIdLst>
    <p:sldId id="260" r:id="rId5"/>
    <p:sldId id="292" r:id="rId6"/>
    <p:sldId id="308" r:id="rId7"/>
    <p:sldId id="313" r:id="rId8"/>
    <p:sldId id="314" r:id="rId9"/>
    <p:sldId id="311" r:id="rId10"/>
    <p:sldId id="312" r:id="rId11"/>
    <p:sldId id="309" r:id="rId12"/>
    <p:sldId id="310" r:id="rId13"/>
    <p:sldId id="316" r:id="rId14"/>
    <p:sldId id="317" r:id="rId15"/>
    <p:sldId id="318" r:id="rId16"/>
    <p:sldId id="307" r:id="rId17"/>
    <p:sldId id="306" r:id="rId18"/>
    <p:sldId id="305" r:id="rId19"/>
    <p:sldId id="269" r:id="rId20"/>
    <p:sldId id="270" r:id="rId21"/>
    <p:sldId id="271" r:id="rId22"/>
    <p:sldId id="287" r:id="rId23"/>
    <p:sldId id="288" r:id="rId24"/>
    <p:sldId id="290"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87" autoAdjust="0"/>
  </p:normalViewPr>
  <p:slideViewPr>
    <p:cSldViewPr snapToGrid="0">
      <p:cViewPr>
        <p:scale>
          <a:sx n="110" d="100"/>
          <a:sy n="110" d="100"/>
        </p:scale>
        <p:origin x="-88" y="136"/>
      </p:cViewPr>
      <p:guideLst>
        <p:guide orient="horz" pos="1525"/>
        <p:guide orient="horz" pos="1560"/>
        <p:guide orient="horz" pos="2383"/>
        <p:guide pos="4642"/>
        <p:guide pos="2597"/>
        <p:guide pos="1922"/>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2014</c:v>
                </c:pt>
              </c:strCache>
            </c:strRef>
          </c:tx>
          <c:invertIfNegative val="0"/>
          <c:cat>
            <c:strRef>
              <c:f>Sheet1!$A$2:$A$5</c:f>
              <c:strCache>
                <c:ptCount val="4"/>
                <c:pt idx="0">
                  <c:v>Associates</c:v>
                </c:pt>
                <c:pt idx="1">
                  <c:v># of Clients</c:v>
                </c:pt>
                <c:pt idx="2">
                  <c:v>Revenue</c:v>
                </c:pt>
                <c:pt idx="3">
                  <c:v>Lives Touched</c:v>
                </c:pt>
              </c:strCache>
            </c:strRef>
          </c:cat>
          <c:val>
            <c:numRef>
              <c:f>Sheet1!$B$2:$B$5</c:f>
              <c:numCache>
                <c:formatCode>General</c:formatCode>
                <c:ptCount val="4"/>
                <c:pt idx="0">
                  <c:v>1.0</c:v>
                </c:pt>
                <c:pt idx="1">
                  <c:v>12.0</c:v>
                </c:pt>
                <c:pt idx="2">
                  <c:v>30.0</c:v>
                </c:pt>
                <c:pt idx="3">
                  <c:v>180.0</c:v>
                </c:pt>
              </c:numCache>
            </c:numRef>
          </c:val>
        </c:ser>
        <c:ser>
          <c:idx val="1"/>
          <c:order val="1"/>
          <c:tx>
            <c:strRef>
              <c:f>Sheet1!$C$1</c:f>
              <c:strCache>
                <c:ptCount val="1"/>
                <c:pt idx="0">
                  <c:v>2015</c:v>
                </c:pt>
              </c:strCache>
            </c:strRef>
          </c:tx>
          <c:invertIfNegative val="0"/>
          <c:cat>
            <c:strRef>
              <c:f>Sheet1!$A$2:$A$5</c:f>
              <c:strCache>
                <c:ptCount val="4"/>
                <c:pt idx="0">
                  <c:v>Associates</c:v>
                </c:pt>
                <c:pt idx="1">
                  <c:v># of Clients</c:v>
                </c:pt>
                <c:pt idx="2">
                  <c:v>Revenue</c:v>
                </c:pt>
                <c:pt idx="3">
                  <c:v>Lives Touched</c:v>
                </c:pt>
              </c:strCache>
            </c:strRef>
          </c:cat>
          <c:val>
            <c:numRef>
              <c:f>Sheet1!$C$2:$C$5</c:f>
              <c:numCache>
                <c:formatCode>General</c:formatCode>
                <c:ptCount val="4"/>
                <c:pt idx="0">
                  <c:v>1.0</c:v>
                </c:pt>
                <c:pt idx="1">
                  <c:v>24.0</c:v>
                </c:pt>
                <c:pt idx="2">
                  <c:v>75.0</c:v>
                </c:pt>
                <c:pt idx="3">
                  <c:v>360.0</c:v>
                </c:pt>
              </c:numCache>
            </c:numRef>
          </c:val>
        </c:ser>
        <c:ser>
          <c:idx val="2"/>
          <c:order val="2"/>
          <c:tx>
            <c:strRef>
              <c:f>Sheet1!$D$1</c:f>
              <c:strCache>
                <c:ptCount val="1"/>
                <c:pt idx="0">
                  <c:v>2016</c:v>
                </c:pt>
              </c:strCache>
            </c:strRef>
          </c:tx>
          <c:invertIfNegative val="0"/>
          <c:cat>
            <c:strRef>
              <c:f>Sheet1!$A$2:$A$5</c:f>
              <c:strCache>
                <c:ptCount val="4"/>
                <c:pt idx="0">
                  <c:v>Associates</c:v>
                </c:pt>
                <c:pt idx="1">
                  <c:v># of Clients</c:v>
                </c:pt>
                <c:pt idx="2">
                  <c:v>Revenue</c:v>
                </c:pt>
                <c:pt idx="3">
                  <c:v>Lives Touched</c:v>
                </c:pt>
              </c:strCache>
            </c:strRef>
          </c:cat>
          <c:val>
            <c:numRef>
              <c:f>Sheet1!$D$2:$D$5</c:f>
              <c:numCache>
                <c:formatCode>General</c:formatCode>
                <c:ptCount val="4"/>
                <c:pt idx="0">
                  <c:v>2.0</c:v>
                </c:pt>
                <c:pt idx="1">
                  <c:v>52.0</c:v>
                </c:pt>
                <c:pt idx="2">
                  <c:v>250.0</c:v>
                </c:pt>
                <c:pt idx="3">
                  <c:v>780.0</c:v>
                </c:pt>
              </c:numCache>
            </c:numRef>
          </c:val>
        </c:ser>
        <c:ser>
          <c:idx val="3"/>
          <c:order val="3"/>
          <c:tx>
            <c:strRef>
              <c:f>Sheet1!$E$1</c:f>
              <c:strCache>
                <c:ptCount val="1"/>
                <c:pt idx="0">
                  <c:v>2017</c:v>
                </c:pt>
              </c:strCache>
            </c:strRef>
          </c:tx>
          <c:invertIfNegative val="0"/>
          <c:cat>
            <c:strRef>
              <c:f>Sheet1!$A$2:$A$5</c:f>
              <c:strCache>
                <c:ptCount val="4"/>
                <c:pt idx="0">
                  <c:v>Associates</c:v>
                </c:pt>
                <c:pt idx="1">
                  <c:v># of Clients</c:v>
                </c:pt>
                <c:pt idx="2">
                  <c:v>Revenue</c:v>
                </c:pt>
                <c:pt idx="3">
                  <c:v>Lives Touched</c:v>
                </c:pt>
              </c:strCache>
            </c:strRef>
          </c:cat>
          <c:val>
            <c:numRef>
              <c:f>Sheet1!$E$2:$E$5</c:f>
              <c:numCache>
                <c:formatCode>General</c:formatCode>
                <c:ptCount val="4"/>
                <c:pt idx="0">
                  <c:v>4.0</c:v>
                </c:pt>
                <c:pt idx="1">
                  <c:v>75.0</c:v>
                </c:pt>
                <c:pt idx="2">
                  <c:v>750.0</c:v>
                </c:pt>
                <c:pt idx="3">
                  <c:v>1125.0</c:v>
                </c:pt>
              </c:numCache>
            </c:numRef>
          </c:val>
        </c:ser>
        <c:dLbls>
          <c:showLegendKey val="0"/>
          <c:showVal val="0"/>
          <c:showCatName val="0"/>
          <c:showSerName val="0"/>
          <c:showPercent val="0"/>
          <c:showBubbleSize val="0"/>
        </c:dLbls>
        <c:gapWidth val="150"/>
        <c:axId val="-2140464520"/>
        <c:axId val="-2140461400"/>
      </c:barChart>
      <c:catAx>
        <c:axId val="-2140464520"/>
        <c:scaling>
          <c:orientation val="minMax"/>
        </c:scaling>
        <c:delete val="0"/>
        <c:axPos val="b"/>
        <c:majorTickMark val="out"/>
        <c:minorTickMark val="none"/>
        <c:tickLblPos val="nextTo"/>
        <c:crossAx val="-2140461400"/>
        <c:crosses val="autoZero"/>
        <c:auto val="1"/>
        <c:lblAlgn val="ctr"/>
        <c:lblOffset val="100"/>
        <c:noMultiLvlLbl val="0"/>
      </c:catAx>
      <c:valAx>
        <c:axId val="-2140461400"/>
        <c:scaling>
          <c:orientation val="minMax"/>
        </c:scaling>
        <c:delete val="0"/>
        <c:axPos val="l"/>
        <c:majorGridlines/>
        <c:numFmt formatCode="General" sourceLinked="1"/>
        <c:majorTickMark val="out"/>
        <c:minorTickMark val="none"/>
        <c:tickLblPos val="nextTo"/>
        <c:crossAx val="-2140464520"/>
        <c:crosses val="autoZero"/>
        <c:crossBetween val="between"/>
      </c:valAx>
    </c:plotArea>
    <c:legend>
      <c:legendPos val="r"/>
      <c:layout/>
      <c:overlay val="0"/>
    </c:legend>
    <c:plotVisOnly val="1"/>
    <c:dispBlanksAs val="gap"/>
    <c:showDLblsOverMax val="0"/>
  </c:chart>
  <c:spPr>
    <a:solidFill>
      <a:schemeClr val="bg1"/>
    </a:solidFill>
  </c:spPr>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8.jpg"/><Relationship Id="rId2" Type="http://schemas.openxmlformats.org/officeDocument/2006/relationships/image" Target="../media/image19.jpg"/><Relationship Id="rId3"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g"/><Relationship Id="rId2" Type="http://schemas.openxmlformats.org/officeDocument/2006/relationships/image" Target="../media/image19.jpg"/><Relationship Id="rId3"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F8FD9C-4F09-4E58-854E-6B5F7A28A320}" type="doc">
      <dgm:prSet loTypeId="urn:microsoft.com/office/officeart/2008/layout/HexagonCluster#2" loCatId="picture" qsTypeId="urn:microsoft.com/office/officeart/2005/8/quickstyle/simple3" qsCatId="simple" csTypeId="urn:microsoft.com/office/officeart/2005/8/colors/accent1_2" csCatId="accent1" phldr="1"/>
      <dgm:spPr/>
      <dgm:t>
        <a:bodyPr/>
        <a:lstStyle/>
        <a:p>
          <a:endParaRPr lang="en-US"/>
        </a:p>
      </dgm:t>
    </dgm:pt>
    <dgm:pt modelId="{79FE369F-28A2-4F26-B0C3-971927773D88}">
      <dgm:prSet phldrT="[Text]" custT="1"/>
      <dgm:spPr/>
      <dgm:t>
        <a:bodyPr/>
        <a:lstStyle/>
        <a:p>
          <a:r>
            <a:rPr lang="en-US" sz="1400" b="1" dirty="0" smtClean="0"/>
            <a:t>Courage</a:t>
          </a:r>
          <a:endParaRPr lang="en-US" sz="1400" b="1" dirty="0"/>
        </a:p>
      </dgm:t>
    </dgm:pt>
    <dgm:pt modelId="{EBD68B7A-218E-4EE1-9519-F1765F021E4F}" type="parTrans" cxnId="{8C96EBF1-FBC6-4B76-AEAD-7A5ECE176469}">
      <dgm:prSet/>
      <dgm:spPr/>
      <dgm:t>
        <a:bodyPr/>
        <a:lstStyle/>
        <a:p>
          <a:endParaRPr lang="en-US" sz="2000" b="1">
            <a:solidFill>
              <a:schemeClr val="bg1"/>
            </a:solidFill>
          </a:endParaRPr>
        </a:p>
      </dgm:t>
    </dgm:pt>
    <dgm:pt modelId="{F02FAF93-4876-4C82-8DD9-A554BCF45971}" type="sibTrans" cxnId="{8C96EBF1-FBC6-4B76-AEAD-7A5ECE176469}">
      <dgm:prSet/>
      <dgm:spPr>
        <a:blipFill dpi="0" rotWithShape="0">
          <a:blip xmlns:r="http://schemas.openxmlformats.org/officeDocument/2006/relationships" r:embed="rId1"/>
          <a:srcRect/>
          <a:stretch>
            <a:fillRect t="-5000" b="-5000"/>
          </a:stretch>
        </a:blipFill>
      </dgm:spPr>
      <dgm:t>
        <a:bodyPr/>
        <a:lstStyle/>
        <a:p>
          <a:endParaRPr lang="en-US" sz="2000" b="1">
            <a:solidFill>
              <a:schemeClr val="bg1"/>
            </a:solidFill>
          </a:endParaRPr>
        </a:p>
      </dgm:t>
      <dgm:extLst>
        <a:ext uri="{E40237B7-FDA0-4F09-8148-C483321AD2D9}">
          <dgm14:cNvPr xmlns:dgm14="http://schemas.microsoft.com/office/drawing/2010/diagram" id="0" name="" descr="iStock_000006568526XSmall.jpg"/>
        </a:ext>
      </dgm:extLst>
    </dgm:pt>
    <dgm:pt modelId="{34833695-1BE5-4D52-97B3-671D54877F44}">
      <dgm:prSet custT="1"/>
      <dgm:spPr/>
      <dgm:t>
        <a:bodyPr/>
        <a:lstStyle/>
        <a:p>
          <a:r>
            <a:rPr lang="en-US" sz="1200" b="1" dirty="0" smtClean="0"/>
            <a:t>Collaboration</a:t>
          </a:r>
          <a:endParaRPr lang="en-US" sz="1200" b="1" dirty="0"/>
        </a:p>
      </dgm:t>
    </dgm:pt>
    <dgm:pt modelId="{89928937-0B5A-404B-86C6-772EF6DE1047}" type="parTrans" cxnId="{B4D4B90E-4CDF-4A3F-AA5C-31B1021325A5}">
      <dgm:prSet/>
      <dgm:spPr/>
      <dgm:t>
        <a:bodyPr/>
        <a:lstStyle/>
        <a:p>
          <a:endParaRPr lang="en-US" sz="2000" b="1">
            <a:solidFill>
              <a:schemeClr val="bg1"/>
            </a:solidFill>
          </a:endParaRPr>
        </a:p>
      </dgm:t>
    </dgm:pt>
    <dgm:pt modelId="{FF964D96-DF34-4262-A6AE-FC584AC7063B}" type="sibTrans" cxnId="{B4D4B90E-4CDF-4A3F-AA5C-31B1021325A5}">
      <dgm:prSet/>
      <dgm:spPr>
        <a:blipFill dpi="0" rotWithShape="0">
          <a:blip xmlns:r="http://schemas.openxmlformats.org/officeDocument/2006/relationships" r:embed="rId2"/>
          <a:srcRect/>
          <a:stretch>
            <a:fillRect t="-5000" b="-5000"/>
          </a:stretch>
        </a:blipFill>
      </dgm:spPr>
      <dgm:t>
        <a:bodyPr/>
        <a:lstStyle/>
        <a:p>
          <a:endParaRPr lang="en-US"/>
        </a:p>
      </dgm:t>
      <dgm:extLst>
        <a:ext uri="{E40237B7-FDA0-4F09-8148-C483321AD2D9}">
          <dgm14:cNvPr xmlns:dgm14="http://schemas.microsoft.com/office/drawing/2010/diagram" id="0" name="" descr="iStock_000007342968XSmall.jpg"/>
        </a:ext>
      </dgm:extLst>
    </dgm:pt>
    <dgm:pt modelId="{5E4B83E0-9483-45BA-9FA1-3CF9FE054C79}">
      <dgm:prSet custT="1"/>
      <dgm:spPr/>
      <dgm:t>
        <a:bodyPr/>
        <a:lstStyle/>
        <a:p>
          <a:r>
            <a:rPr lang="en-US" sz="1400" b="1" dirty="0" smtClean="0"/>
            <a:t>Creativity</a:t>
          </a:r>
          <a:endParaRPr lang="en-US" sz="1400" b="1" dirty="0"/>
        </a:p>
      </dgm:t>
    </dgm:pt>
    <dgm:pt modelId="{53C50331-57D0-4219-9E66-DE2FD128363C}" type="parTrans" cxnId="{1C1B2CB1-3031-420E-ADAA-204F42D7D370}">
      <dgm:prSet/>
      <dgm:spPr/>
      <dgm:t>
        <a:bodyPr/>
        <a:lstStyle/>
        <a:p>
          <a:endParaRPr lang="en-US" sz="2000" b="1">
            <a:solidFill>
              <a:schemeClr val="bg1"/>
            </a:solidFill>
          </a:endParaRPr>
        </a:p>
      </dgm:t>
    </dgm:pt>
    <dgm:pt modelId="{9F33D880-D8C2-4FE5-9DA0-47BB5596F1F0}" type="sibTrans" cxnId="{1C1B2CB1-3031-420E-ADAA-204F42D7D370}">
      <dgm:prSet/>
      <dgm:spPr>
        <a:blipFill dpi="0" rotWithShape="0">
          <a:blip xmlns:r="http://schemas.openxmlformats.org/officeDocument/2006/relationships" r:embed="rId3"/>
          <a:srcRect/>
          <a:stretch>
            <a:fillRect t="-5000" b="-5000"/>
          </a:stretch>
        </a:blipFill>
      </dgm:spPr>
      <dgm:t>
        <a:bodyPr/>
        <a:lstStyle/>
        <a:p>
          <a:endParaRPr lang="en-US" sz="2000" b="1">
            <a:solidFill>
              <a:schemeClr val="bg1"/>
            </a:solidFill>
          </a:endParaRPr>
        </a:p>
      </dgm:t>
      <dgm:extLst>
        <a:ext uri="{E40237B7-FDA0-4F09-8148-C483321AD2D9}">
          <dgm14:cNvPr xmlns:dgm14="http://schemas.microsoft.com/office/drawing/2010/diagram" id="0" name="" descr="iStock_000003127471Small.jpg"/>
        </a:ext>
      </dgm:extLst>
    </dgm:pt>
    <dgm:pt modelId="{E6B3DAC9-1E00-4E29-9730-E4ED75F5E7AD}" type="pres">
      <dgm:prSet presAssocID="{83F8FD9C-4F09-4E58-854E-6B5F7A28A320}" presName="Name0" presStyleCnt="0">
        <dgm:presLayoutVars>
          <dgm:chMax val="21"/>
          <dgm:chPref val="21"/>
        </dgm:presLayoutVars>
      </dgm:prSet>
      <dgm:spPr/>
      <dgm:t>
        <a:bodyPr/>
        <a:lstStyle/>
        <a:p>
          <a:endParaRPr lang="en-US"/>
        </a:p>
      </dgm:t>
    </dgm:pt>
    <dgm:pt modelId="{C677F6B7-6BA2-43A3-98A9-2FEBF912A790}" type="pres">
      <dgm:prSet presAssocID="{79FE369F-28A2-4F26-B0C3-971927773D88}" presName="text_1" presStyleCnt="0"/>
      <dgm:spPr/>
      <dgm:t>
        <a:bodyPr/>
        <a:lstStyle/>
        <a:p>
          <a:endParaRPr lang="en-US"/>
        </a:p>
      </dgm:t>
    </dgm:pt>
    <dgm:pt modelId="{0BB15BAD-3DA1-4321-B57B-C01D254B7763}" type="pres">
      <dgm:prSet presAssocID="{79FE369F-28A2-4F26-B0C3-971927773D88}" presName="textRepeatNode" presStyleLbl="alignNode1" presStyleIdx="0" presStyleCnt="3">
        <dgm:presLayoutVars>
          <dgm:chMax val="0"/>
          <dgm:chPref val="0"/>
          <dgm:bulletEnabled val="1"/>
        </dgm:presLayoutVars>
      </dgm:prSet>
      <dgm:spPr/>
      <dgm:t>
        <a:bodyPr/>
        <a:lstStyle/>
        <a:p>
          <a:endParaRPr lang="en-US"/>
        </a:p>
      </dgm:t>
    </dgm:pt>
    <dgm:pt modelId="{EE9E6300-6EDC-4BCB-9F99-E6549830DA24}" type="pres">
      <dgm:prSet presAssocID="{79FE369F-28A2-4F26-B0C3-971927773D88}" presName="text_accent_1" presStyleCnt="0"/>
      <dgm:spPr/>
      <dgm:t>
        <a:bodyPr/>
        <a:lstStyle/>
        <a:p>
          <a:endParaRPr lang="en-US"/>
        </a:p>
      </dgm:t>
    </dgm:pt>
    <dgm:pt modelId="{584C5D24-5D81-4037-A746-F35CBCF226AB}" type="pres">
      <dgm:prSet presAssocID="{79FE369F-28A2-4F26-B0C3-971927773D88}" presName="accentRepeatNode" presStyleLbl="solidAlignAcc1" presStyleIdx="0" presStyleCnt="6"/>
      <dgm:spPr/>
      <dgm:t>
        <a:bodyPr/>
        <a:lstStyle/>
        <a:p>
          <a:endParaRPr lang="en-US"/>
        </a:p>
      </dgm:t>
    </dgm:pt>
    <dgm:pt modelId="{3C43E06A-AD44-4DEE-B00D-F3E4645958A8}" type="pres">
      <dgm:prSet presAssocID="{F02FAF93-4876-4C82-8DD9-A554BCF45971}" presName="image_1" presStyleCnt="0"/>
      <dgm:spPr/>
      <dgm:t>
        <a:bodyPr/>
        <a:lstStyle/>
        <a:p>
          <a:endParaRPr lang="en-US"/>
        </a:p>
      </dgm:t>
    </dgm:pt>
    <dgm:pt modelId="{E1708757-DE70-4B37-9EB6-DEC398CBBEAC}" type="pres">
      <dgm:prSet presAssocID="{F02FAF93-4876-4C82-8DD9-A554BCF45971}" presName="imageRepeatNode" presStyleLbl="dkBgShp" presStyleIdx="0" presStyleCnt="3"/>
      <dgm:spPr/>
      <dgm:t>
        <a:bodyPr/>
        <a:lstStyle/>
        <a:p>
          <a:endParaRPr lang="en-US"/>
        </a:p>
      </dgm:t>
    </dgm:pt>
    <dgm:pt modelId="{7CF64622-DCF8-4F70-B5CE-2D7337BE7DA6}" type="pres">
      <dgm:prSet presAssocID="{F02FAF93-4876-4C82-8DD9-A554BCF45971}" presName="image_accent_1" presStyleCnt="0"/>
      <dgm:spPr/>
      <dgm:t>
        <a:bodyPr/>
        <a:lstStyle/>
        <a:p>
          <a:endParaRPr lang="en-US"/>
        </a:p>
      </dgm:t>
    </dgm:pt>
    <dgm:pt modelId="{AA19FC18-8315-40F8-BEE8-AAAA9EF02972}" type="pres">
      <dgm:prSet presAssocID="{F02FAF93-4876-4C82-8DD9-A554BCF45971}" presName="accentRepeatNode" presStyleLbl="solidAlignAcc1" presStyleIdx="1" presStyleCnt="6"/>
      <dgm:spPr/>
      <dgm:t>
        <a:bodyPr/>
        <a:lstStyle/>
        <a:p>
          <a:endParaRPr lang="en-US"/>
        </a:p>
      </dgm:t>
    </dgm:pt>
    <dgm:pt modelId="{03EA447C-4A9E-4F08-8F88-95E53740EC03}" type="pres">
      <dgm:prSet presAssocID="{34833695-1BE5-4D52-97B3-671D54877F44}" presName="text_2" presStyleCnt="0"/>
      <dgm:spPr/>
      <dgm:t>
        <a:bodyPr/>
        <a:lstStyle/>
        <a:p>
          <a:endParaRPr lang="en-US"/>
        </a:p>
      </dgm:t>
    </dgm:pt>
    <dgm:pt modelId="{D55B92B7-E9DB-43E7-8405-BF7FEE3EE02C}" type="pres">
      <dgm:prSet presAssocID="{34833695-1BE5-4D52-97B3-671D54877F44}" presName="textRepeatNode" presStyleLbl="alignNode1" presStyleIdx="1" presStyleCnt="3" custScaleX="104483">
        <dgm:presLayoutVars>
          <dgm:chMax val="0"/>
          <dgm:chPref val="0"/>
          <dgm:bulletEnabled val="1"/>
        </dgm:presLayoutVars>
      </dgm:prSet>
      <dgm:spPr/>
      <dgm:t>
        <a:bodyPr/>
        <a:lstStyle/>
        <a:p>
          <a:endParaRPr lang="en-US"/>
        </a:p>
      </dgm:t>
    </dgm:pt>
    <dgm:pt modelId="{03558106-B7AD-4E42-950E-22A7D50A9642}" type="pres">
      <dgm:prSet presAssocID="{34833695-1BE5-4D52-97B3-671D54877F44}" presName="text_accent_2" presStyleCnt="0"/>
      <dgm:spPr/>
      <dgm:t>
        <a:bodyPr/>
        <a:lstStyle/>
        <a:p>
          <a:endParaRPr lang="en-US"/>
        </a:p>
      </dgm:t>
    </dgm:pt>
    <dgm:pt modelId="{103DF2B9-C962-4A4C-BA7C-DD120D10DD0B}" type="pres">
      <dgm:prSet presAssocID="{34833695-1BE5-4D52-97B3-671D54877F44}" presName="accentRepeatNode" presStyleLbl="solidAlignAcc1" presStyleIdx="2" presStyleCnt="6"/>
      <dgm:spPr/>
      <dgm:t>
        <a:bodyPr/>
        <a:lstStyle/>
        <a:p>
          <a:endParaRPr lang="en-US"/>
        </a:p>
      </dgm:t>
    </dgm:pt>
    <dgm:pt modelId="{A2D593CE-8A6D-4151-857F-6B91B5444935}" type="pres">
      <dgm:prSet presAssocID="{FF964D96-DF34-4262-A6AE-FC584AC7063B}" presName="image_2" presStyleCnt="0"/>
      <dgm:spPr/>
      <dgm:t>
        <a:bodyPr/>
        <a:lstStyle/>
        <a:p>
          <a:endParaRPr lang="en-US"/>
        </a:p>
      </dgm:t>
    </dgm:pt>
    <dgm:pt modelId="{B4B3A077-E145-4C30-A9F6-F29FC997785C}" type="pres">
      <dgm:prSet presAssocID="{FF964D96-DF34-4262-A6AE-FC584AC7063B}" presName="imageRepeatNode" presStyleLbl="dkBgShp" presStyleIdx="1" presStyleCnt="3"/>
      <dgm:spPr/>
      <dgm:t>
        <a:bodyPr/>
        <a:lstStyle/>
        <a:p>
          <a:endParaRPr lang="en-US"/>
        </a:p>
      </dgm:t>
    </dgm:pt>
    <dgm:pt modelId="{654BF6C6-239B-410E-BD35-7F7B6E4E46AA}" type="pres">
      <dgm:prSet presAssocID="{FF964D96-DF34-4262-A6AE-FC584AC7063B}" presName="image_accent_2" presStyleCnt="0"/>
      <dgm:spPr/>
      <dgm:t>
        <a:bodyPr/>
        <a:lstStyle/>
        <a:p>
          <a:endParaRPr lang="en-US"/>
        </a:p>
      </dgm:t>
    </dgm:pt>
    <dgm:pt modelId="{61DC5249-9D1B-4E9A-A4A4-06611A8E8F05}" type="pres">
      <dgm:prSet presAssocID="{FF964D96-DF34-4262-A6AE-FC584AC7063B}" presName="accentRepeatNode" presStyleLbl="solidAlignAcc1" presStyleIdx="3" presStyleCnt="6"/>
      <dgm:spPr/>
      <dgm:t>
        <a:bodyPr/>
        <a:lstStyle/>
        <a:p>
          <a:endParaRPr lang="en-US"/>
        </a:p>
      </dgm:t>
    </dgm:pt>
    <dgm:pt modelId="{284C136E-05AE-4EB9-8F64-BAC0CC92EC72}" type="pres">
      <dgm:prSet presAssocID="{5E4B83E0-9483-45BA-9FA1-3CF9FE054C79}" presName="text_3" presStyleCnt="0"/>
      <dgm:spPr/>
      <dgm:t>
        <a:bodyPr/>
        <a:lstStyle/>
        <a:p>
          <a:endParaRPr lang="en-US"/>
        </a:p>
      </dgm:t>
    </dgm:pt>
    <dgm:pt modelId="{D4E55C3E-DA64-4FED-B544-C725E7777C2C}" type="pres">
      <dgm:prSet presAssocID="{5E4B83E0-9483-45BA-9FA1-3CF9FE054C79}" presName="textRepeatNode" presStyleLbl="alignNode1" presStyleIdx="2" presStyleCnt="3">
        <dgm:presLayoutVars>
          <dgm:chMax val="0"/>
          <dgm:chPref val="0"/>
          <dgm:bulletEnabled val="1"/>
        </dgm:presLayoutVars>
      </dgm:prSet>
      <dgm:spPr/>
      <dgm:t>
        <a:bodyPr/>
        <a:lstStyle/>
        <a:p>
          <a:endParaRPr lang="en-US"/>
        </a:p>
      </dgm:t>
    </dgm:pt>
    <dgm:pt modelId="{E05BC992-8F5A-411D-966C-EDE58D520A08}" type="pres">
      <dgm:prSet presAssocID="{5E4B83E0-9483-45BA-9FA1-3CF9FE054C79}" presName="text_accent_3" presStyleCnt="0"/>
      <dgm:spPr/>
      <dgm:t>
        <a:bodyPr/>
        <a:lstStyle/>
        <a:p>
          <a:endParaRPr lang="en-US"/>
        </a:p>
      </dgm:t>
    </dgm:pt>
    <dgm:pt modelId="{82F0CFBC-11F9-4068-A384-45941CFD7D11}" type="pres">
      <dgm:prSet presAssocID="{5E4B83E0-9483-45BA-9FA1-3CF9FE054C79}" presName="accentRepeatNode" presStyleLbl="solidAlignAcc1" presStyleIdx="4" presStyleCnt="6"/>
      <dgm:spPr/>
      <dgm:t>
        <a:bodyPr/>
        <a:lstStyle/>
        <a:p>
          <a:endParaRPr lang="en-US"/>
        </a:p>
      </dgm:t>
    </dgm:pt>
    <dgm:pt modelId="{3D7FD453-A70C-449F-AD60-2A138ABD9BCD}" type="pres">
      <dgm:prSet presAssocID="{9F33D880-D8C2-4FE5-9DA0-47BB5596F1F0}" presName="image_3" presStyleCnt="0"/>
      <dgm:spPr/>
      <dgm:t>
        <a:bodyPr/>
        <a:lstStyle/>
        <a:p>
          <a:endParaRPr lang="en-US"/>
        </a:p>
      </dgm:t>
    </dgm:pt>
    <dgm:pt modelId="{44528502-DA5D-402C-A1CB-2E5CBECD4FBB}" type="pres">
      <dgm:prSet presAssocID="{9F33D880-D8C2-4FE5-9DA0-47BB5596F1F0}" presName="imageRepeatNode" presStyleLbl="dkBgShp" presStyleIdx="2" presStyleCnt="3"/>
      <dgm:spPr/>
      <dgm:t>
        <a:bodyPr/>
        <a:lstStyle/>
        <a:p>
          <a:endParaRPr lang="en-US"/>
        </a:p>
      </dgm:t>
    </dgm:pt>
    <dgm:pt modelId="{51E24A65-63A3-4DE8-920D-1F94DEA6C7BC}" type="pres">
      <dgm:prSet presAssocID="{9F33D880-D8C2-4FE5-9DA0-47BB5596F1F0}" presName="image_accent_3" presStyleCnt="0"/>
      <dgm:spPr/>
      <dgm:t>
        <a:bodyPr/>
        <a:lstStyle/>
        <a:p>
          <a:endParaRPr lang="en-US"/>
        </a:p>
      </dgm:t>
    </dgm:pt>
    <dgm:pt modelId="{7DF9A753-D2AC-46FE-8745-C55799C1B143}" type="pres">
      <dgm:prSet presAssocID="{9F33D880-D8C2-4FE5-9DA0-47BB5596F1F0}" presName="accentRepeatNode" presStyleLbl="solidAlignAcc1" presStyleIdx="5" presStyleCnt="6"/>
      <dgm:spPr/>
      <dgm:t>
        <a:bodyPr/>
        <a:lstStyle/>
        <a:p>
          <a:endParaRPr lang="en-US"/>
        </a:p>
      </dgm:t>
    </dgm:pt>
  </dgm:ptLst>
  <dgm:cxnLst>
    <dgm:cxn modelId="{F1D15B9F-85AC-4FFE-888A-1760F454B2C7}" type="presOf" srcId="{34833695-1BE5-4D52-97B3-671D54877F44}" destId="{D55B92B7-E9DB-43E7-8405-BF7FEE3EE02C}" srcOrd="0" destOrd="0" presId="urn:microsoft.com/office/officeart/2008/layout/HexagonCluster#2"/>
    <dgm:cxn modelId="{22E06745-4F89-499E-ADB2-9D375867D71A}" type="presOf" srcId="{83F8FD9C-4F09-4E58-854E-6B5F7A28A320}" destId="{E6B3DAC9-1E00-4E29-9730-E4ED75F5E7AD}" srcOrd="0" destOrd="0" presId="urn:microsoft.com/office/officeart/2008/layout/HexagonCluster#2"/>
    <dgm:cxn modelId="{1C1B2CB1-3031-420E-ADAA-204F42D7D370}" srcId="{83F8FD9C-4F09-4E58-854E-6B5F7A28A320}" destId="{5E4B83E0-9483-45BA-9FA1-3CF9FE054C79}" srcOrd="2" destOrd="0" parTransId="{53C50331-57D0-4219-9E66-DE2FD128363C}" sibTransId="{9F33D880-D8C2-4FE5-9DA0-47BB5596F1F0}"/>
    <dgm:cxn modelId="{2089AA6C-707D-4C1D-ADCD-E2DE639E0CDF}" type="presOf" srcId="{79FE369F-28A2-4F26-B0C3-971927773D88}" destId="{0BB15BAD-3DA1-4321-B57B-C01D254B7763}" srcOrd="0" destOrd="0" presId="urn:microsoft.com/office/officeart/2008/layout/HexagonCluster#2"/>
    <dgm:cxn modelId="{3BEFC73F-158C-478B-92D0-7D592842AE2F}" type="presOf" srcId="{9F33D880-D8C2-4FE5-9DA0-47BB5596F1F0}" destId="{44528502-DA5D-402C-A1CB-2E5CBECD4FBB}" srcOrd="0" destOrd="0" presId="urn:microsoft.com/office/officeart/2008/layout/HexagonCluster#2"/>
    <dgm:cxn modelId="{323019C5-DC1A-4FB1-94FF-AD1051AF1425}" type="presOf" srcId="{FF964D96-DF34-4262-A6AE-FC584AC7063B}" destId="{B4B3A077-E145-4C30-A9F6-F29FC997785C}" srcOrd="0" destOrd="0" presId="urn:microsoft.com/office/officeart/2008/layout/HexagonCluster#2"/>
    <dgm:cxn modelId="{8C96EBF1-FBC6-4B76-AEAD-7A5ECE176469}" srcId="{83F8FD9C-4F09-4E58-854E-6B5F7A28A320}" destId="{79FE369F-28A2-4F26-B0C3-971927773D88}" srcOrd="0" destOrd="0" parTransId="{EBD68B7A-218E-4EE1-9519-F1765F021E4F}" sibTransId="{F02FAF93-4876-4C82-8DD9-A554BCF45971}"/>
    <dgm:cxn modelId="{DA099CCB-B5C5-4253-8D00-2C7C2ED4CDEE}" type="presOf" srcId="{5E4B83E0-9483-45BA-9FA1-3CF9FE054C79}" destId="{D4E55C3E-DA64-4FED-B544-C725E7777C2C}" srcOrd="0" destOrd="0" presId="urn:microsoft.com/office/officeart/2008/layout/HexagonCluster#2"/>
    <dgm:cxn modelId="{F482D2FE-479F-41D5-9A8B-81F21A94B6FA}" type="presOf" srcId="{F02FAF93-4876-4C82-8DD9-A554BCF45971}" destId="{E1708757-DE70-4B37-9EB6-DEC398CBBEAC}" srcOrd="0" destOrd="0" presId="urn:microsoft.com/office/officeart/2008/layout/HexagonCluster#2"/>
    <dgm:cxn modelId="{B4D4B90E-4CDF-4A3F-AA5C-31B1021325A5}" srcId="{83F8FD9C-4F09-4E58-854E-6B5F7A28A320}" destId="{34833695-1BE5-4D52-97B3-671D54877F44}" srcOrd="1" destOrd="0" parTransId="{89928937-0B5A-404B-86C6-772EF6DE1047}" sibTransId="{FF964D96-DF34-4262-A6AE-FC584AC7063B}"/>
    <dgm:cxn modelId="{D085BBAD-066A-4F64-AEB2-2840EFBE11FD}" type="presParOf" srcId="{E6B3DAC9-1E00-4E29-9730-E4ED75F5E7AD}" destId="{C677F6B7-6BA2-43A3-98A9-2FEBF912A790}" srcOrd="0" destOrd="0" presId="urn:microsoft.com/office/officeart/2008/layout/HexagonCluster#2"/>
    <dgm:cxn modelId="{63DBB9B7-9F01-4F94-B227-B912B125BABF}" type="presParOf" srcId="{C677F6B7-6BA2-43A3-98A9-2FEBF912A790}" destId="{0BB15BAD-3DA1-4321-B57B-C01D254B7763}" srcOrd="0" destOrd="0" presId="urn:microsoft.com/office/officeart/2008/layout/HexagonCluster#2"/>
    <dgm:cxn modelId="{2C899FAE-F9A2-4656-B59C-F57214D3B73C}" type="presParOf" srcId="{E6B3DAC9-1E00-4E29-9730-E4ED75F5E7AD}" destId="{EE9E6300-6EDC-4BCB-9F99-E6549830DA24}" srcOrd="1" destOrd="0" presId="urn:microsoft.com/office/officeart/2008/layout/HexagonCluster#2"/>
    <dgm:cxn modelId="{BB22BCC3-2F41-4612-BAC1-8917C88CD1F1}" type="presParOf" srcId="{EE9E6300-6EDC-4BCB-9F99-E6549830DA24}" destId="{584C5D24-5D81-4037-A746-F35CBCF226AB}" srcOrd="0" destOrd="0" presId="urn:microsoft.com/office/officeart/2008/layout/HexagonCluster#2"/>
    <dgm:cxn modelId="{B8AD0FDC-20D4-4F6B-937F-3230733838A0}" type="presParOf" srcId="{E6B3DAC9-1E00-4E29-9730-E4ED75F5E7AD}" destId="{3C43E06A-AD44-4DEE-B00D-F3E4645958A8}" srcOrd="2" destOrd="0" presId="urn:microsoft.com/office/officeart/2008/layout/HexagonCluster#2"/>
    <dgm:cxn modelId="{D98CC939-08D6-4CAF-970B-6E107242EDF3}" type="presParOf" srcId="{3C43E06A-AD44-4DEE-B00D-F3E4645958A8}" destId="{E1708757-DE70-4B37-9EB6-DEC398CBBEAC}" srcOrd="0" destOrd="0" presId="urn:microsoft.com/office/officeart/2008/layout/HexagonCluster#2"/>
    <dgm:cxn modelId="{0BC90677-05DB-4D55-819E-FEE3FFB74129}" type="presParOf" srcId="{E6B3DAC9-1E00-4E29-9730-E4ED75F5E7AD}" destId="{7CF64622-DCF8-4F70-B5CE-2D7337BE7DA6}" srcOrd="3" destOrd="0" presId="urn:microsoft.com/office/officeart/2008/layout/HexagonCluster#2"/>
    <dgm:cxn modelId="{D25EFF2A-56B0-4F38-BBC7-2018E30637BD}" type="presParOf" srcId="{7CF64622-DCF8-4F70-B5CE-2D7337BE7DA6}" destId="{AA19FC18-8315-40F8-BEE8-AAAA9EF02972}" srcOrd="0" destOrd="0" presId="urn:microsoft.com/office/officeart/2008/layout/HexagonCluster#2"/>
    <dgm:cxn modelId="{B6EC135F-DD6A-4953-8090-68E19951F287}" type="presParOf" srcId="{E6B3DAC9-1E00-4E29-9730-E4ED75F5E7AD}" destId="{03EA447C-4A9E-4F08-8F88-95E53740EC03}" srcOrd="4" destOrd="0" presId="urn:microsoft.com/office/officeart/2008/layout/HexagonCluster#2"/>
    <dgm:cxn modelId="{3837DF0F-616A-4342-8A27-D1F6E5F41822}" type="presParOf" srcId="{03EA447C-4A9E-4F08-8F88-95E53740EC03}" destId="{D55B92B7-E9DB-43E7-8405-BF7FEE3EE02C}" srcOrd="0" destOrd="0" presId="urn:microsoft.com/office/officeart/2008/layout/HexagonCluster#2"/>
    <dgm:cxn modelId="{4306F9B9-4A1B-4A88-A68C-AC9BF9415900}" type="presParOf" srcId="{E6B3DAC9-1E00-4E29-9730-E4ED75F5E7AD}" destId="{03558106-B7AD-4E42-950E-22A7D50A9642}" srcOrd="5" destOrd="0" presId="urn:microsoft.com/office/officeart/2008/layout/HexagonCluster#2"/>
    <dgm:cxn modelId="{B9202FC2-09F6-40C2-B0B9-5216BF176F58}" type="presParOf" srcId="{03558106-B7AD-4E42-950E-22A7D50A9642}" destId="{103DF2B9-C962-4A4C-BA7C-DD120D10DD0B}" srcOrd="0" destOrd="0" presId="urn:microsoft.com/office/officeart/2008/layout/HexagonCluster#2"/>
    <dgm:cxn modelId="{FB9212B0-DB6D-4A36-9BCD-41131E260695}" type="presParOf" srcId="{E6B3DAC9-1E00-4E29-9730-E4ED75F5E7AD}" destId="{A2D593CE-8A6D-4151-857F-6B91B5444935}" srcOrd="6" destOrd="0" presId="urn:microsoft.com/office/officeart/2008/layout/HexagonCluster#2"/>
    <dgm:cxn modelId="{E30BFC5B-146A-4719-9C20-41CD0FF1A3D9}" type="presParOf" srcId="{A2D593CE-8A6D-4151-857F-6B91B5444935}" destId="{B4B3A077-E145-4C30-A9F6-F29FC997785C}" srcOrd="0" destOrd="0" presId="urn:microsoft.com/office/officeart/2008/layout/HexagonCluster#2"/>
    <dgm:cxn modelId="{36DA5353-671B-4CF0-95C0-9558FDE86870}" type="presParOf" srcId="{E6B3DAC9-1E00-4E29-9730-E4ED75F5E7AD}" destId="{654BF6C6-239B-410E-BD35-7F7B6E4E46AA}" srcOrd="7" destOrd="0" presId="urn:microsoft.com/office/officeart/2008/layout/HexagonCluster#2"/>
    <dgm:cxn modelId="{80FCF495-565E-4DC8-9D49-EC29971220F9}" type="presParOf" srcId="{654BF6C6-239B-410E-BD35-7F7B6E4E46AA}" destId="{61DC5249-9D1B-4E9A-A4A4-06611A8E8F05}" srcOrd="0" destOrd="0" presId="urn:microsoft.com/office/officeart/2008/layout/HexagonCluster#2"/>
    <dgm:cxn modelId="{A3017219-71D3-4EF1-BDD1-5BE56984FDF2}" type="presParOf" srcId="{E6B3DAC9-1E00-4E29-9730-E4ED75F5E7AD}" destId="{284C136E-05AE-4EB9-8F64-BAC0CC92EC72}" srcOrd="8" destOrd="0" presId="urn:microsoft.com/office/officeart/2008/layout/HexagonCluster#2"/>
    <dgm:cxn modelId="{27606608-314C-4B35-B055-8F96295AF366}" type="presParOf" srcId="{284C136E-05AE-4EB9-8F64-BAC0CC92EC72}" destId="{D4E55C3E-DA64-4FED-B544-C725E7777C2C}" srcOrd="0" destOrd="0" presId="urn:microsoft.com/office/officeart/2008/layout/HexagonCluster#2"/>
    <dgm:cxn modelId="{8E029131-602A-4C5B-9713-5CB84F0A8294}" type="presParOf" srcId="{E6B3DAC9-1E00-4E29-9730-E4ED75F5E7AD}" destId="{E05BC992-8F5A-411D-966C-EDE58D520A08}" srcOrd="9" destOrd="0" presId="urn:microsoft.com/office/officeart/2008/layout/HexagonCluster#2"/>
    <dgm:cxn modelId="{BDEB4B75-C7ED-43EB-BF76-3FA41EC95251}" type="presParOf" srcId="{E05BC992-8F5A-411D-966C-EDE58D520A08}" destId="{82F0CFBC-11F9-4068-A384-45941CFD7D11}" srcOrd="0" destOrd="0" presId="urn:microsoft.com/office/officeart/2008/layout/HexagonCluster#2"/>
    <dgm:cxn modelId="{D7FE3D19-DF9E-4849-9439-F6017C39BAF6}" type="presParOf" srcId="{E6B3DAC9-1E00-4E29-9730-E4ED75F5E7AD}" destId="{3D7FD453-A70C-449F-AD60-2A138ABD9BCD}" srcOrd="10" destOrd="0" presId="urn:microsoft.com/office/officeart/2008/layout/HexagonCluster#2"/>
    <dgm:cxn modelId="{C08082CA-BB2B-48A8-8150-30FD051F0A2F}" type="presParOf" srcId="{3D7FD453-A70C-449F-AD60-2A138ABD9BCD}" destId="{44528502-DA5D-402C-A1CB-2E5CBECD4FBB}" srcOrd="0" destOrd="0" presId="urn:microsoft.com/office/officeart/2008/layout/HexagonCluster#2"/>
    <dgm:cxn modelId="{F0FE4CB7-9C2C-413E-B585-632D908F381A}" type="presParOf" srcId="{E6B3DAC9-1E00-4E29-9730-E4ED75F5E7AD}" destId="{51E24A65-63A3-4DE8-920D-1F94DEA6C7BC}" srcOrd="11" destOrd="0" presId="urn:microsoft.com/office/officeart/2008/layout/HexagonCluster#2"/>
    <dgm:cxn modelId="{3C6DF935-77A2-40D3-A366-2AC5F27AD137}" type="presParOf" srcId="{51E24A65-63A3-4DE8-920D-1F94DEA6C7BC}" destId="{7DF9A753-D2AC-46FE-8745-C55799C1B143}" srcOrd="0" destOrd="0" presId="urn:microsoft.com/office/officeart/2008/layout/HexagonCluster#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39B391-AB36-4EEE-9976-1680B6A13F82}" type="doc">
      <dgm:prSet loTypeId="urn:microsoft.com/office/officeart/2005/8/layout/venn1" loCatId="relationship" qsTypeId="urn:microsoft.com/office/officeart/2005/8/quickstyle/simple2" qsCatId="simple" csTypeId="urn:microsoft.com/office/officeart/2005/8/colors/accent0_3" csCatId="mainScheme" phldr="1"/>
      <dgm:spPr/>
    </dgm:pt>
    <dgm:pt modelId="{3A09F54C-CF93-4A87-A7AF-50E01320CD7C}">
      <dgm:prSet phldrT="[Text]"/>
      <dgm:spPr/>
      <dgm:t>
        <a:bodyPr/>
        <a:lstStyle/>
        <a:p>
          <a:r>
            <a:rPr lang="en-US" b="1" dirty="0" smtClean="0">
              <a:solidFill>
                <a:schemeClr val="bg1"/>
              </a:solidFill>
            </a:rPr>
            <a:t>Training</a:t>
          </a:r>
          <a:endParaRPr lang="en-US" b="1" dirty="0">
            <a:solidFill>
              <a:schemeClr val="bg1"/>
            </a:solidFill>
          </a:endParaRPr>
        </a:p>
      </dgm:t>
    </dgm:pt>
    <dgm:pt modelId="{C03AC73D-4D96-4D91-867E-D92692F581B6}" type="parTrans" cxnId="{F58A8CEC-BCF2-41D9-9F07-E4FC12F8FB52}">
      <dgm:prSet/>
      <dgm:spPr/>
      <dgm:t>
        <a:bodyPr/>
        <a:lstStyle/>
        <a:p>
          <a:endParaRPr lang="en-US" b="1">
            <a:solidFill>
              <a:schemeClr val="bg1"/>
            </a:solidFill>
          </a:endParaRPr>
        </a:p>
      </dgm:t>
    </dgm:pt>
    <dgm:pt modelId="{6A1CAD1D-1795-4868-A0EF-E5BE61842828}" type="sibTrans" cxnId="{F58A8CEC-BCF2-41D9-9F07-E4FC12F8FB52}">
      <dgm:prSet/>
      <dgm:spPr/>
      <dgm:t>
        <a:bodyPr/>
        <a:lstStyle/>
        <a:p>
          <a:endParaRPr lang="en-US" b="1">
            <a:solidFill>
              <a:schemeClr val="bg1"/>
            </a:solidFill>
          </a:endParaRPr>
        </a:p>
      </dgm:t>
    </dgm:pt>
    <dgm:pt modelId="{872A1D85-4895-4E64-82DC-85F6C249C1E8}">
      <dgm:prSet phldrT="[Text]"/>
      <dgm:spPr/>
      <dgm:t>
        <a:bodyPr/>
        <a:lstStyle/>
        <a:p>
          <a:r>
            <a:rPr lang="en-US" b="1" dirty="0" smtClean="0">
              <a:solidFill>
                <a:schemeClr val="bg1"/>
              </a:solidFill>
            </a:rPr>
            <a:t>Coaching</a:t>
          </a:r>
          <a:endParaRPr lang="en-US" b="1" dirty="0">
            <a:solidFill>
              <a:schemeClr val="bg1"/>
            </a:solidFill>
          </a:endParaRPr>
        </a:p>
      </dgm:t>
    </dgm:pt>
    <dgm:pt modelId="{DC62D329-1A8C-461B-A150-0AD3F8B995B7}" type="parTrans" cxnId="{DB00CEA6-9D1D-4B85-9E51-D7D3BD7BE3AC}">
      <dgm:prSet/>
      <dgm:spPr/>
      <dgm:t>
        <a:bodyPr/>
        <a:lstStyle/>
        <a:p>
          <a:endParaRPr lang="en-US" b="1">
            <a:solidFill>
              <a:schemeClr val="bg1"/>
            </a:solidFill>
          </a:endParaRPr>
        </a:p>
      </dgm:t>
    </dgm:pt>
    <dgm:pt modelId="{C7081C49-B932-4A9C-B2B0-99E3AC290F18}" type="sibTrans" cxnId="{DB00CEA6-9D1D-4B85-9E51-D7D3BD7BE3AC}">
      <dgm:prSet/>
      <dgm:spPr/>
      <dgm:t>
        <a:bodyPr/>
        <a:lstStyle/>
        <a:p>
          <a:endParaRPr lang="en-US" b="1">
            <a:solidFill>
              <a:schemeClr val="bg1"/>
            </a:solidFill>
          </a:endParaRPr>
        </a:p>
      </dgm:t>
    </dgm:pt>
    <dgm:pt modelId="{6BAD3782-8808-4377-8662-3CD620BD8245}">
      <dgm:prSet phldrT="[Text]"/>
      <dgm:spPr/>
      <dgm:t>
        <a:bodyPr/>
        <a:lstStyle/>
        <a:p>
          <a:r>
            <a:rPr lang="en-US" b="1" dirty="0" smtClean="0">
              <a:solidFill>
                <a:schemeClr val="bg1"/>
              </a:solidFill>
            </a:rPr>
            <a:t>Consulting</a:t>
          </a:r>
          <a:endParaRPr lang="en-US" b="1" dirty="0">
            <a:solidFill>
              <a:schemeClr val="bg1"/>
            </a:solidFill>
          </a:endParaRPr>
        </a:p>
      </dgm:t>
    </dgm:pt>
    <dgm:pt modelId="{26A5D4D6-F49D-4B8F-B6F7-928A9EE9E1FC}" type="parTrans" cxnId="{DE2587C6-9B84-4AD9-BFE4-4E0B57C37E1B}">
      <dgm:prSet/>
      <dgm:spPr/>
      <dgm:t>
        <a:bodyPr/>
        <a:lstStyle/>
        <a:p>
          <a:endParaRPr lang="en-US" b="1">
            <a:solidFill>
              <a:schemeClr val="bg1"/>
            </a:solidFill>
          </a:endParaRPr>
        </a:p>
      </dgm:t>
    </dgm:pt>
    <dgm:pt modelId="{9C292F4B-776F-4769-A810-43A7F467F648}" type="sibTrans" cxnId="{DE2587C6-9B84-4AD9-BFE4-4E0B57C37E1B}">
      <dgm:prSet/>
      <dgm:spPr/>
      <dgm:t>
        <a:bodyPr/>
        <a:lstStyle/>
        <a:p>
          <a:endParaRPr lang="en-US" b="1">
            <a:solidFill>
              <a:schemeClr val="bg1"/>
            </a:solidFill>
          </a:endParaRPr>
        </a:p>
      </dgm:t>
    </dgm:pt>
    <dgm:pt modelId="{07467A3B-31A4-496A-BCB5-0D4BC45F8C8B}" type="pres">
      <dgm:prSet presAssocID="{FA39B391-AB36-4EEE-9976-1680B6A13F82}" presName="compositeShape" presStyleCnt="0">
        <dgm:presLayoutVars>
          <dgm:chMax val="7"/>
          <dgm:dir/>
          <dgm:resizeHandles val="exact"/>
        </dgm:presLayoutVars>
      </dgm:prSet>
      <dgm:spPr/>
    </dgm:pt>
    <dgm:pt modelId="{E7F8F831-B863-40F8-968C-AF213742AE3D}" type="pres">
      <dgm:prSet presAssocID="{3A09F54C-CF93-4A87-A7AF-50E01320CD7C}" presName="circ1" presStyleLbl="vennNode1" presStyleIdx="0" presStyleCnt="3"/>
      <dgm:spPr/>
      <dgm:t>
        <a:bodyPr/>
        <a:lstStyle/>
        <a:p>
          <a:endParaRPr lang="en-US"/>
        </a:p>
      </dgm:t>
    </dgm:pt>
    <dgm:pt modelId="{A235F007-8396-4C65-93B7-022197538FE7}" type="pres">
      <dgm:prSet presAssocID="{3A09F54C-CF93-4A87-A7AF-50E01320CD7C}" presName="circ1Tx" presStyleLbl="revTx" presStyleIdx="0" presStyleCnt="0">
        <dgm:presLayoutVars>
          <dgm:chMax val="0"/>
          <dgm:chPref val="0"/>
          <dgm:bulletEnabled val="1"/>
        </dgm:presLayoutVars>
      </dgm:prSet>
      <dgm:spPr/>
      <dgm:t>
        <a:bodyPr/>
        <a:lstStyle/>
        <a:p>
          <a:endParaRPr lang="en-US"/>
        </a:p>
      </dgm:t>
    </dgm:pt>
    <dgm:pt modelId="{DD01F211-240B-4D8B-91B4-B2A0F2859DE9}" type="pres">
      <dgm:prSet presAssocID="{872A1D85-4895-4E64-82DC-85F6C249C1E8}" presName="circ2" presStyleLbl="vennNode1" presStyleIdx="1" presStyleCnt="3"/>
      <dgm:spPr/>
      <dgm:t>
        <a:bodyPr/>
        <a:lstStyle/>
        <a:p>
          <a:endParaRPr lang="en-US"/>
        </a:p>
      </dgm:t>
    </dgm:pt>
    <dgm:pt modelId="{302E133A-0B22-48AB-860A-971616AAD34C}" type="pres">
      <dgm:prSet presAssocID="{872A1D85-4895-4E64-82DC-85F6C249C1E8}" presName="circ2Tx" presStyleLbl="revTx" presStyleIdx="0" presStyleCnt="0">
        <dgm:presLayoutVars>
          <dgm:chMax val="0"/>
          <dgm:chPref val="0"/>
          <dgm:bulletEnabled val="1"/>
        </dgm:presLayoutVars>
      </dgm:prSet>
      <dgm:spPr/>
      <dgm:t>
        <a:bodyPr/>
        <a:lstStyle/>
        <a:p>
          <a:endParaRPr lang="en-US"/>
        </a:p>
      </dgm:t>
    </dgm:pt>
    <dgm:pt modelId="{5B7FF893-2DE6-429E-B70E-3DA9EC62D86E}" type="pres">
      <dgm:prSet presAssocID="{6BAD3782-8808-4377-8662-3CD620BD8245}" presName="circ3" presStyleLbl="vennNode1" presStyleIdx="2" presStyleCnt="3"/>
      <dgm:spPr/>
      <dgm:t>
        <a:bodyPr/>
        <a:lstStyle/>
        <a:p>
          <a:endParaRPr lang="en-US"/>
        </a:p>
      </dgm:t>
    </dgm:pt>
    <dgm:pt modelId="{828A41F2-5217-4D65-A9F4-0DCA0EE55666}" type="pres">
      <dgm:prSet presAssocID="{6BAD3782-8808-4377-8662-3CD620BD8245}" presName="circ3Tx" presStyleLbl="revTx" presStyleIdx="0" presStyleCnt="0">
        <dgm:presLayoutVars>
          <dgm:chMax val="0"/>
          <dgm:chPref val="0"/>
          <dgm:bulletEnabled val="1"/>
        </dgm:presLayoutVars>
      </dgm:prSet>
      <dgm:spPr/>
      <dgm:t>
        <a:bodyPr/>
        <a:lstStyle/>
        <a:p>
          <a:endParaRPr lang="en-US"/>
        </a:p>
      </dgm:t>
    </dgm:pt>
  </dgm:ptLst>
  <dgm:cxnLst>
    <dgm:cxn modelId="{A7EC0110-69CA-4600-8838-088A46BFB509}" type="presOf" srcId="{6BAD3782-8808-4377-8662-3CD620BD8245}" destId="{5B7FF893-2DE6-429E-B70E-3DA9EC62D86E}" srcOrd="0" destOrd="0" presId="urn:microsoft.com/office/officeart/2005/8/layout/venn1"/>
    <dgm:cxn modelId="{13BA6AC9-8708-4170-B858-0188BA1EA8F5}" type="presOf" srcId="{6BAD3782-8808-4377-8662-3CD620BD8245}" destId="{828A41F2-5217-4D65-A9F4-0DCA0EE55666}" srcOrd="1" destOrd="0" presId="urn:microsoft.com/office/officeart/2005/8/layout/venn1"/>
    <dgm:cxn modelId="{DD1601E7-0CE1-455C-8401-CE497ED2E6EE}" type="presOf" srcId="{3A09F54C-CF93-4A87-A7AF-50E01320CD7C}" destId="{A235F007-8396-4C65-93B7-022197538FE7}" srcOrd="1" destOrd="0" presId="urn:microsoft.com/office/officeart/2005/8/layout/venn1"/>
    <dgm:cxn modelId="{4340E6D9-5043-443C-9158-C75483F2B401}" type="presOf" srcId="{872A1D85-4895-4E64-82DC-85F6C249C1E8}" destId="{DD01F211-240B-4D8B-91B4-B2A0F2859DE9}" srcOrd="0" destOrd="0" presId="urn:microsoft.com/office/officeart/2005/8/layout/venn1"/>
    <dgm:cxn modelId="{F8E281FA-3050-4A9E-9246-CD95A0B8374F}" type="presOf" srcId="{872A1D85-4895-4E64-82DC-85F6C249C1E8}" destId="{302E133A-0B22-48AB-860A-971616AAD34C}" srcOrd="1" destOrd="0" presId="urn:microsoft.com/office/officeart/2005/8/layout/venn1"/>
    <dgm:cxn modelId="{DB00CEA6-9D1D-4B85-9E51-D7D3BD7BE3AC}" srcId="{FA39B391-AB36-4EEE-9976-1680B6A13F82}" destId="{872A1D85-4895-4E64-82DC-85F6C249C1E8}" srcOrd="1" destOrd="0" parTransId="{DC62D329-1A8C-461B-A150-0AD3F8B995B7}" sibTransId="{C7081C49-B932-4A9C-B2B0-99E3AC290F18}"/>
    <dgm:cxn modelId="{DE2587C6-9B84-4AD9-BFE4-4E0B57C37E1B}" srcId="{FA39B391-AB36-4EEE-9976-1680B6A13F82}" destId="{6BAD3782-8808-4377-8662-3CD620BD8245}" srcOrd="2" destOrd="0" parTransId="{26A5D4D6-F49D-4B8F-B6F7-928A9EE9E1FC}" sibTransId="{9C292F4B-776F-4769-A810-43A7F467F648}"/>
    <dgm:cxn modelId="{1D6B77C7-B9F7-4A22-A472-1844915C6730}" type="presOf" srcId="{3A09F54C-CF93-4A87-A7AF-50E01320CD7C}" destId="{E7F8F831-B863-40F8-968C-AF213742AE3D}" srcOrd="0" destOrd="0" presId="urn:microsoft.com/office/officeart/2005/8/layout/venn1"/>
    <dgm:cxn modelId="{7D2E4692-6E77-4EFE-A97B-1521AF17199E}" type="presOf" srcId="{FA39B391-AB36-4EEE-9976-1680B6A13F82}" destId="{07467A3B-31A4-496A-BCB5-0D4BC45F8C8B}" srcOrd="0" destOrd="0" presId="urn:microsoft.com/office/officeart/2005/8/layout/venn1"/>
    <dgm:cxn modelId="{F58A8CEC-BCF2-41D9-9F07-E4FC12F8FB52}" srcId="{FA39B391-AB36-4EEE-9976-1680B6A13F82}" destId="{3A09F54C-CF93-4A87-A7AF-50E01320CD7C}" srcOrd="0" destOrd="0" parTransId="{C03AC73D-4D96-4D91-867E-D92692F581B6}" sibTransId="{6A1CAD1D-1795-4868-A0EF-E5BE61842828}"/>
    <dgm:cxn modelId="{0939A488-9882-4F0C-B48F-865ADA321BE7}" type="presParOf" srcId="{07467A3B-31A4-496A-BCB5-0D4BC45F8C8B}" destId="{E7F8F831-B863-40F8-968C-AF213742AE3D}" srcOrd="0" destOrd="0" presId="urn:microsoft.com/office/officeart/2005/8/layout/venn1"/>
    <dgm:cxn modelId="{F31B5713-AF61-4D15-8373-2CE8441D80C4}" type="presParOf" srcId="{07467A3B-31A4-496A-BCB5-0D4BC45F8C8B}" destId="{A235F007-8396-4C65-93B7-022197538FE7}" srcOrd="1" destOrd="0" presId="urn:microsoft.com/office/officeart/2005/8/layout/venn1"/>
    <dgm:cxn modelId="{58A0BC1A-542A-44AE-81A9-B830ADFCA84C}" type="presParOf" srcId="{07467A3B-31A4-496A-BCB5-0D4BC45F8C8B}" destId="{DD01F211-240B-4D8B-91B4-B2A0F2859DE9}" srcOrd="2" destOrd="0" presId="urn:microsoft.com/office/officeart/2005/8/layout/venn1"/>
    <dgm:cxn modelId="{68CF7E23-8385-4FEF-B723-0672CAC54146}" type="presParOf" srcId="{07467A3B-31A4-496A-BCB5-0D4BC45F8C8B}" destId="{302E133A-0B22-48AB-860A-971616AAD34C}" srcOrd="3" destOrd="0" presId="urn:microsoft.com/office/officeart/2005/8/layout/venn1"/>
    <dgm:cxn modelId="{DE983096-391A-4D82-95C2-9808CFAAD7E5}" type="presParOf" srcId="{07467A3B-31A4-496A-BCB5-0D4BC45F8C8B}" destId="{5B7FF893-2DE6-429E-B70E-3DA9EC62D86E}" srcOrd="4" destOrd="0" presId="urn:microsoft.com/office/officeart/2005/8/layout/venn1"/>
    <dgm:cxn modelId="{428B2C43-0515-4242-9100-2CBA8C151530}" type="presParOf" srcId="{07467A3B-31A4-496A-BCB5-0D4BC45F8C8B}" destId="{828A41F2-5217-4D65-A9F4-0DCA0EE5566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15BAD-3DA1-4321-B57B-C01D254B7763}">
      <dsp:nvSpPr>
        <dsp:cNvPr id="0" name=""/>
        <dsp:cNvSpPr/>
      </dsp:nvSpPr>
      <dsp:spPr>
        <a:xfrm>
          <a:off x="2208906" y="2140040"/>
          <a:ext cx="1537917" cy="1326173"/>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b="1" kern="1200" dirty="0" smtClean="0"/>
            <a:t>Courage</a:t>
          </a:r>
          <a:endParaRPr lang="en-US" sz="1400" b="1" kern="1200" dirty="0"/>
        </a:p>
      </dsp:txBody>
      <dsp:txXfrm>
        <a:off x="2464776" y="2360681"/>
        <a:ext cx="1026177" cy="884891"/>
      </dsp:txXfrm>
    </dsp:sp>
    <dsp:sp modelId="{584C5D24-5D81-4037-A746-F35CBCF226AB}">
      <dsp:nvSpPr>
        <dsp:cNvPr id="0" name=""/>
        <dsp:cNvSpPr/>
      </dsp:nvSpPr>
      <dsp:spPr>
        <a:xfrm>
          <a:off x="2243679" y="2723750"/>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708757-DE70-4B37-9EB6-DEC398CBBEAC}">
      <dsp:nvSpPr>
        <dsp:cNvPr id="0" name=""/>
        <dsp:cNvSpPr/>
      </dsp:nvSpPr>
      <dsp:spPr>
        <a:xfrm>
          <a:off x="954442" y="1421147"/>
          <a:ext cx="1576378" cy="1359102"/>
        </a:xfrm>
        <a:prstGeom prst="hexagon">
          <a:avLst>
            <a:gd name="adj" fmla="val 28890"/>
            <a:gd name="vf" fmla="val 115470"/>
          </a:avLst>
        </a:prstGeom>
        <a:blipFill dpi="0" rotWithShape="0">
          <a:blip xmlns:r="http://schemas.openxmlformats.org/officeDocument/2006/relationships" r:embed="rId1"/>
          <a:srcRect/>
          <a:stretch>
            <a:fillRect t="-5000" b="-5000"/>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AA19FC18-8315-40F8-BEE8-AAAA9EF02972}">
      <dsp:nvSpPr>
        <dsp:cNvPr id="0" name=""/>
        <dsp:cNvSpPr/>
      </dsp:nvSpPr>
      <dsp:spPr>
        <a:xfrm>
          <a:off x="1971817" y="2577130"/>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5B92B7-E9DB-43E7-8405-BF7FEE3EE02C}">
      <dsp:nvSpPr>
        <dsp:cNvPr id="0" name=""/>
        <dsp:cNvSpPr/>
      </dsp:nvSpPr>
      <dsp:spPr>
        <a:xfrm>
          <a:off x="3394844" y="1421147"/>
          <a:ext cx="1647047" cy="1359102"/>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n-US" sz="1200" b="1" kern="1200" dirty="0" smtClean="0"/>
            <a:t>Collaboration</a:t>
          </a:r>
          <a:endParaRPr lang="en-US" sz="1200" b="1" kern="1200" dirty="0"/>
        </a:p>
      </dsp:txBody>
      <dsp:txXfrm>
        <a:off x="3662979" y="1642406"/>
        <a:ext cx="1110777" cy="916584"/>
      </dsp:txXfrm>
    </dsp:sp>
    <dsp:sp modelId="{103DF2B9-C962-4A4C-BA7C-DD120D10DD0B}">
      <dsp:nvSpPr>
        <dsp:cNvPr id="0" name=""/>
        <dsp:cNvSpPr/>
      </dsp:nvSpPr>
      <dsp:spPr>
        <a:xfrm>
          <a:off x="4447554" y="2577130"/>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4B3A077-E145-4C30-A9F6-F29FC997785C}">
      <dsp:nvSpPr>
        <dsp:cNvPr id="0" name=""/>
        <dsp:cNvSpPr/>
      </dsp:nvSpPr>
      <dsp:spPr>
        <a:xfrm>
          <a:off x="4685170" y="2140040"/>
          <a:ext cx="1537917" cy="1326173"/>
        </a:xfrm>
        <a:prstGeom prst="hexagon">
          <a:avLst>
            <a:gd name="adj" fmla="val 28890"/>
            <a:gd name="vf" fmla="val 115470"/>
          </a:avLst>
        </a:prstGeom>
        <a:blipFill dpi="0" rotWithShape="0">
          <a:blip xmlns:r="http://schemas.openxmlformats.org/officeDocument/2006/relationships" r:embed="rId2"/>
          <a:srcRect/>
          <a:stretch>
            <a:fillRect t="-5000" b="-5000"/>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61DC5249-9D1B-4E9A-A4A4-06611A8E8F05}">
      <dsp:nvSpPr>
        <dsp:cNvPr id="0" name=""/>
        <dsp:cNvSpPr/>
      </dsp:nvSpPr>
      <dsp:spPr>
        <a:xfrm>
          <a:off x="4719416" y="2723750"/>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E55C3E-DA64-4FED-B544-C725E7777C2C}">
      <dsp:nvSpPr>
        <dsp:cNvPr id="0" name=""/>
        <dsp:cNvSpPr/>
      </dsp:nvSpPr>
      <dsp:spPr>
        <a:xfrm>
          <a:off x="2208906" y="726518"/>
          <a:ext cx="1537917" cy="1326173"/>
        </a:xfrm>
        <a:prstGeom prst="hexagon">
          <a:avLst>
            <a:gd name="adj" fmla="val 28890"/>
            <a:gd name="vf" fmla="val 115470"/>
          </a:avLst>
        </a:prstGeom>
        <a:gradFill rotWithShape="0">
          <a:gsLst>
            <a:gs pos="0">
              <a:schemeClr val="accent1">
                <a:hueOff val="0"/>
                <a:satOff val="0"/>
                <a:lumOff val="0"/>
                <a:alphaOff val="0"/>
                <a:tint val="25000"/>
                <a:satMod val="125000"/>
              </a:schemeClr>
            </a:gs>
            <a:gs pos="40000">
              <a:schemeClr val="accent1">
                <a:hueOff val="0"/>
                <a:satOff val="0"/>
                <a:lumOff val="0"/>
                <a:alphaOff val="0"/>
                <a:tint val="55000"/>
                <a:satMod val="130000"/>
              </a:schemeClr>
            </a:gs>
            <a:gs pos="50000">
              <a:schemeClr val="accent1">
                <a:hueOff val="0"/>
                <a:satOff val="0"/>
                <a:lumOff val="0"/>
                <a:alphaOff val="0"/>
                <a:tint val="59000"/>
                <a:satMod val="130000"/>
              </a:schemeClr>
            </a:gs>
            <a:gs pos="65000">
              <a:schemeClr val="accent1">
                <a:hueOff val="0"/>
                <a:satOff val="0"/>
                <a:lumOff val="0"/>
                <a:alphaOff val="0"/>
                <a:tint val="55000"/>
                <a:satMod val="130000"/>
              </a:schemeClr>
            </a:gs>
            <a:gs pos="100000">
              <a:schemeClr val="accent1">
                <a:hueOff val="0"/>
                <a:satOff val="0"/>
                <a:lumOff val="0"/>
                <a:alphaOff val="0"/>
                <a:tint val="20000"/>
                <a:satMod val="125000"/>
              </a:schemeClr>
            </a:gs>
          </a:gsLst>
          <a:lin ang="5400000" scaled="0"/>
        </a:gradFill>
        <a:ln w="12000" cap="flat" cmpd="sng" algn="ctr">
          <a:solidFill>
            <a:schemeClr val="accent1">
              <a:hueOff val="0"/>
              <a:satOff val="0"/>
              <a:lumOff val="0"/>
              <a:alphaOff val="0"/>
            </a:schemeClr>
          </a:solidFill>
          <a:prstDash val="solid"/>
        </a:ln>
        <a:effectLst>
          <a:glow rad="63500">
            <a:schemeClr val="accent1">
              <a:hueOff val="0"/>
              <a:satOff val="0"/>
              <a:lumOff val="0"/>
              <a:alphaOff val="0"/>
              <a:alpha val="45000"/>
              <a:satMod val="120000"/>
            </a:schemeClr>
          </a:glow>
        </a:effectLst>
      </dsp:spPr>
      <dsp:style>
        <a:lnRef idx="1">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sz="1400" b="1" kern="1200" dirty="0" smtClean="0"/>
            <a:t>Creativity</a:t>
          </a:r>
          <a:endParaRPr lang="en-US" sz="1400" b="1" kern="1200" dirty="0"/>
        </a:p>
      </dsp:txBody>
      <dsp:txXfrm>
        <a:off x="2464776" y="947159"/>
        <a:ext cx="1026177" cy="884891"/>
      </dsp:txXfrm>
    </dsp:sp>
    <dsp:sp modelId="{82F0CFBC-11F9-4068-A384-45941CFD7D11}">
      <dsp:nvSpPr>
        <dsp:cNvPr id="0" name=""/>
        <dsp:cNvSpPr/>
      </dsp:nvSpPr>
      <dsp:spPr>
        <a:xfrm>
          <a:off x="3211003" y="762220"/>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4528502-DA5D-402C-A1CB-2E5CBECD4FBB}">
      <dsp:nvSpPr>
        <dsp:cNvPr id="0" name=""/>
        <dsp:cNvSpPr/>
      </dsp:nvSpPr>
      <dsp:spPr>
        <a:xfrm>
          <a:off x="3430178" y="0"/>
          <a:ext cx="1576378" cy="1359102"/>
        </a:xfrm>
        <a:prstGeom prst="hexagon">
          <a:avLst>
            <a:gd name="adj" fmla="val 28890"/>
            <a:gd name="vf" fmla="val 115470"/>
          </a:avLst>
        </a:prstGeom>
        <a:blipFill dpi="0" rotWithShape="0">
          <a:blip xmlns:r="http://schemas.openxmlformats.org/officeDocument/2006/relationships" r:embed="rId3"/>
          <a:srcRect/>
          <a:stretch>
            <a:fillRect t="-5000" b="-5000"/>
          </a:stretch>
        </a:blipFill>
        <a:ln>
          <a:noFill/>
        </a:ln>
        <a:effectLst>
          <a:glow rad="63500">
            <a:schemeClr val="accent1">
              <a:shade val="80000"/>
              <a:hueOff val="0"/>
              <a:satOff val="0"/>
              <a:lumOff val="0"/>
              <a:alphaOff val="0"/>
              <a:alpha val="45000"/>
              <a:satMod val="120000"/>
            </a:schemeClr>
          </a:glow>
        </a:effectLst>
      </dsp:spPr>
      <dsp:style>
        <a:lnRef idx="0">
          <a:scrgbClr r="0" g="0" b="0"/>
        </a:lnRef>
        <a:fillRef idx="1">
          <a:scrgbClr r="0" g="0" b="0"/>
        </a:fillRef>
        <a:effectRef idx="1">
          <a:scrgbClr r="0" g="0" b="0"/>
        </a:effectRef>
        <a:fontRef idx="minor"/>
      </dsp:style>
    </dsp:sp>
    <dsp:sp modelId="{7DF9A753-D2AC-46FE-8745-C55799C1B143}">
      <dsp:nvSpPr>
        <dsp:cNvPr id="0" name=""/>
        <dsp:cNvSpPr/>
      </dsp:nvSpPr>
      <dsp:spPr>
        <a:xfrm>
          <a:off x="3499198" y="584403"/>
          <a:ext cx="184402" cy="159099"/>
        </a:xfrm>
        <a:prstGeom prst="hexagon">
          <a:avLst>
            <a:gd name="adj" fmla="val 28890"/>
            <a:gd name="vf" fmla="val 115470"/>
          </a:avLst>
        </a:prstGeom>
        <a:solidFill>
          <a:schemeClr val="lt1">
            <a:hueOff val="0"/>
            <a:satOff val="0"/>
            <a:lumOff val="0"/>
            <a:alphaOff val="0"/>
          </a:schemeClr>
        </a:solidFill>
        <a:ln w="12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8F831-B863-40F8-968C-AF213742AE3D}">
      <dsp:nvSpPr>
        <dsp:cNvPr id="0" name=""/>
        <dsp:cNvSpPr/>
      </dsp:nvSpPr>
      <dsp:spPr>
        <a:xfrm>
          <a:off x="867149" y="34468"/>
          <a:ext cx="1654492" cy="1654492"/>
        </a:xfrm>
        <a:prstGeom prst="ellipse">
          <a:avLst/>
        </a:prstGeom>
        <a:solidFill>
          <a:schemeClr val="dk2">
            <a:alpha val="50000"/>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bg1"/>
              </a:solidFill>
            </a:rPr>
            <a:t>Training</a:t>
          </a:r>
          <a:endParaRPr lang="en-US" sz="1500" b="1" kern="1200" dirty="0">
            <a:solidFill>
              <a:schemeClr val="bg1"/>
            </a:solidFill>
          </a:endParaRPr>
        </a:p>
      </dsp:txBody>
      <dsp:txXfrm>
        <a:off x="1087748" y="324004"/>
        <a:ext cx="1213294" cy="744521"/>
      </dsp:txXfrm>
    </dsp:sp>
    <dsp:sp modelId="{DD01F211-240B-4D8B-91B4-B2A0F2859DE9}">
      <dsp:nvSpPr>
        <dsp:cNvPr id="0" name=""/>
        <dsp:cNvSpPr/>
      </dsp:nvSpPr>
      <dsp:spPr>
        <a:xfrm>
          <a:off x="1464145" y="1068526"/>
          <a:ext cx="1654492" cy="1654492"/>
        </a:xfrm>
        <a:prstGeom prst="ellipse">
          <a:avLst/>
        </a:prstGeom>
        <a:solidFill>
          <a:schemeClr val="dk2">
            <a:alpha val="50000"/>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bg1"/>
              </a:solidFill>
            </a:rPr>
            <a:t>Coaching</a:t>
          </a:r>
          <a:endParaRPr lang="en-US" sz="1500" b="1" kern="1200" dirty="0">
            <a:solidFill>
              <a:schemeClr val="bg1"/>
            </a:solidFill>
          </a:endParaRPr>
        </a:p>
      </dsp:txBody>
      <dsp:txXfrm>
        <a:off x="1970144" y="1495936"/>
        <a:ext cx="992695" cy="909970"/>
      </dsp:txXfrm>
    </dsp:sp>
    <dsp:sp modelId="{5B7FF893-2DE6-429E-B70E-3DA9EC62D86E}">
      <dsp:nvSpPr>
        <dsp:cNvPr id="0" name=""/>
        <dsp:cNvSpPr/>
      </dsp:nvSpPr>
      <dsp:spPr>
        <a:xfrm>
          <a:off x="270153" y="1068526"/>
          <a:ext cx="1654492" cy="1654492"/>
        </a:xfrm>
        <a:prstGeom prst="ellipse">
          <a:avLst/>
        </a:prstGeom>
        <a:solidFill>
          <a:schemeClr val="dk2">
            <a:alpha val="50000"/>
            <a:hueOff val="0"/>
            <a:satOff val="0"/>
            <a:lumOff val="0"/>
            <a:alphaOff val="0"/>
          </a:schemeClr>
        </a:solidFill>
        <a:ln w="3810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r>
            <a:rPr lang="en-US" sz="1500" b="1" kern="1200" dirty="0" smtClean="0">
              <a:solidFill>
                <a:schemeClr val="bg1"/>
              </a:solidFill>
            </a:rPr>
            <a:t>Consulting</a:t>
          </a:r>
          <a:endParaRPr lang="en-US" sz="1500" b="1" kern="1200" dirty="0">
            <a:solidFill>
              <a:schemeClr val="bg1"/>
            </a:solidFill>
          </a:endParaRPr>
        </a:p>
      </dsp:txBody>
      <dsp:txXfrm>
        <a:off x="425951" y="1495936"/>
        <a:ext cx="992695" cy="909970"/>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2">
  <dgm:title val=""/>
  <dgm:desc val=""/>
  <dgm:catLst>
    <dgm:cat type="picture" pri="24000"/>
    <dgm:cat type="relationship" pri="500"/>
    <dgm:cat type="pictureconvert" pri="24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656"/>
        </dgm:alg>
        <dgm:constrLst>
          <dgm:constr type="primFontSz" for="des" ptType="node" op="equ" val="65"/>
          <dgm:constr type="l" for="ch" forName="text_1" refType="w" fact="0.4493"/>
          <dgm:constr type="t" for="ch" forName="text_1" refType="h" fact="0.3516"/>
          <dgm:constr type="w" for="ch" forName="text_1" refType="w" fact="0.5507"/>
          <dgm:constr type="h" for="ch" forName="text_1" refType="h" fact="0.6484"/>
          <dgm:constr type="l" for="ch" forName="text_accent_1" refType="w" fact="0.4616"/>
          <dgm:constr type="t" for="ch" forName="text_accent_1" refType="h" fact="0.6369"/>
          <dgm:constr type="w" for="ch" forName="text_accent_1" refType="w" fact="0.066"/>
          <dgm:constr type="h" for="ch" forName="text_accent_1" refType="h" fact="0.0777"/>
          <dgm:constr type="l" for="ch" forName="image_1" refType="w" fact="0"/>
          <dgm:constr type="t" for="ch" forName="image_1" refType="h" fact="0"/>
          <dgm:constr type="w" for="ch" forName="image_1" refType="w" fact="0.5644"/>
          <dgm:constr type="h" for="ch" forName="image_1" refType="h" fact="0.6645"/>
          <dgm:constr type="l" for="ch" forName="image_accent_1" refType="w" fact="0.3643"/>
          <dgm:constr type="t" for="ch" forName="image_accent_1" refType="h" fact="0.5653"/>
          <dgm:constr type="w" for="ch" forName="image_accent_1" refType="w" fact="0.066"/>
          <dgm:constr type="h" for="ch" forName="image_accent_1" refType="h" fact="0.0777"/>
        </dgm:constrLst>
      </dgm:if>
      <dgm:if name="Name3" axis="ch" ptType="node" func="cnt" op="equ" val="2">
        <dgm:alg type="composite">
          <dgm:param type="ar" val="2.5781"/>
        </dgm:alg>
        <dgm:constrLst>
          <dgm:constr type="primFontSz" for="des" ptType="node" op="equ" val="65"/>
          <dgm:constr type="l" for="ch" forName="text_1" refType="w" fact="0.238"/>
          <dgm:constr type="t" for="ch" forName="text_1" refType="h" fact="0.3516"/>
          <dgm:constr type="w" for="ch" forName="text_1" refType="w" fact="0.2917"/>
          <dgm:constr type="h" for="ch" forName="text_1" refType="h" fact="0.6484"/>
          <dgm:constr type="l" for="ch" forName="text_accent_1" refType="w" fact="0.2445"/>
          <dgm:constr type="t" for="ch" forName="text_accent_1" refType="h" fact="0.6369"/>
          <dgm:constr type="w" for="ch" forName="text_accent_1" refType="w" fact="0.0349"/>
          <dgm:constr type="h" for="ch" forName="text_accent_1" refType="h" fact="0.0777"/>
          <dgm:constr type="l" for="ch" forName="image_1" refType="w" fact="0"/>
          <dgm:constr type="t" for="ch" forName="image_1" refType="h" fact="0"/>
          <dgm:constr type="w" for="ch" forName="image_1" refType="w" fact="0.2989"/>
          <dgm:constr type="h" for="ch" forName="image_1" refType="h" fact="0.6645"/>
          <dgm:constr type="l" for="ch" forName="image_accent_1" refType="w" fact="0.193"/>
          <dgm:constr type="t" for="ch" forName="image_accent_1" refType="h" fact="0.5653"/>
          <dgm:constr type="w" for="ch" forName="image_accent_1" refType="w" fact="0.0349"/>
          <dgm:constr type="h" for="ch" forName="image_accent_1" refType="h" fact="0.0777"/>
          <dgm:constr type="l" for="ch" forName="image_2" refType="w" fact="0.7083"/>
          <dgm:constr type="t" for="ch" forName="image_2" refType="h" fact="0.3516"/>
          <dgm:constr type="w" for="ch" forName="image_2" refType="w" fact="0.2917"/>
          <dgm:constr type="h" for="ch" forName="image_2" refType="h" fact="0.6484"/>
          <dgm:constr type="l" for="ch" forName="image_accent_2" refType="w" fact="0.7148"/>
          <dgm:constr type="t" for="ch" forName="image_accent_2" refType="h" fact="0.6369"/>
          <dgm:constr type="w" for="ch" forName="image_accent_2" refType="w" fact="0.0349"/>
          <dgm:constr type="h" for="ch" forName="image_accent_2" refType="h" fact="0.0777"/>
          <dgm:constr type="l" for="ch" forName="text_2" refType="w" fact="0.4703"/>
          <dgm:constr type="t" for="ch" forName="text_2" refType="h" fact="0"/>
          <dgm:constr type="w" for="ch" forName="text_2" refType="w" fact="0.2989"/>
          <dgm:constr type="h" for="ch" forName="text_2" refType="h" fact="0.6645"/>
          <dgm:constr type="l" for="ch" forName="text_accent_2" refType="w" fact="0.6633"/>
          <dgm:constr type="t" for="ch" forName="text_accent_2" refType="h" fact="0.5653"/>
          <dgm:constr type="w" for="ch" forName="text_accent_2" refType="w" fact="0.0349"/>
          <dgm:constr type="h" for="ch" forName="text_accent_2" refType="h" fact="0.0777"/>
        </dgm:constrLst>
      </dgm:if>
      <dgm:if name="Name4" axis="ch" ptType="node" func="cnt" op="equ" val="3">
        <dgm:alg type="composite">
          <dgm:param type="ar" val="1.52"/>
        </dgm:alg>
        <dgm:constrLst>
          <dgm:constr type="primFontSz" for="des" ptType="node" op="equ" val="65"/>
          <dgm:constr type="l" for="ch" forName="text_1" refType="w" fact="0.2381"/>
          <dgm:constr type="t" for="ch" forName="text_1" refType="h" fact="0.6174"/>
          <dgm:constr type="w" for="ch" forName="text_1" refType="w" fact="0.2919"/>
          <dgm:constr type="h" for="ch" forName="text_1" refType="h" fact="0.3826"/>
          <dgm:constr type="l" for="ch" forName="text_accent_1" refType="w" fact="0.2447"/>
          <dgm:constr type="t" for="ch" forName="text_accent_1" refType="h" fact="0.7858"/>
          <dgm:constr type="w" for="ch" forName="text_accent_1" refType="w" fact="0.035"/>
          <dgm:constr type="h" for="ch" forName="text_accent_1" refType="h" fact="0.0459"/>
          <dgm:constr type="l" for="ch" forName="image_1" refType="w" fact="0"/>
          <dgm:constr type="t" for="ch" forName="image_1" refType="h" fact="0.41"/>
          <dgm:constr type="w" for="ch" forName="image_1" refType="w" fact="0.2992"/>
          <dgm:constr type="h" for="ch" forName="image_1" refType="h" fact="0.3921"/>
          <dgm:constr type="l" for="ch" forName="image_accent_1" refType="w" fact="0.1931"/>
          <dgm:constr type="t" for="ch" forName="image_accent_1" refType="h" fact="0.7435"/>
          <dgm:constr type="w" for="ch" forName="image_accent_1" refType="w" fact="0.035"/>
          <dgm:constr type="h" for="ch" forName="image_accent_1" refType="h" fact="0.0459"/>
          <dgm:constr type="l" for="ch" forName="image_2" refType="w" fact="0.7081"/>
          <dgm:constr type="t" for="ch" forName="image_2" refType="h" fact="0.6174"/>
          <dgm:constr type="w" for="ch" forName="image_2" refType="w" fact="0.2919"/>
          <dgm:constr type="h" for="ch" forName="image_2" refType="h" fact="0.3826"/>
          <dgm:constr type="l" for="ch" forName="image_accent_2" refType="w" fact="0.7146"/>
          <dgm:constr type="t" for="ch" forName="image_accent_2" refType="h" fact="0.7858"/>
          <dgm:constr type="w" for="ch" forName="image_accent_2" refType="w" fact="0.035"/>
          <dgm:constr type="h" for="ch" forName="image_accent_2" refType="h" fact="0.0459"/>
          <dgm:constr type="l" for="ch" forName="text_2" refType="w" fact="0.4699"/>
          <dgm:constr type="t" for="ch" forName="text_2" refType="h" fact="0.41"/>
          <dgm:constr type="w" for="ch" forName="text_2" refType="w" fact="0.2992"/>
          <dgm:constr type="h" for="ch" forName="text_2" refType="h" fact="0.3921"/>
          <dgm:constr type="l" for="ch" forName="text_accent_2" refType="w" fact="0.663"/>
          <dgm:constr type="t" for="ch" forName="text_accent_2" refType="h" fact="0.7435"/>
          <dgm:constr type="w" for="ch" forName="text_accent_2" refType="w" fact="0.035"/>
          <dgm:constr type="h" for="ch" forName="text_accent_2" refType="h" fact="0.0459"/>
          <dgm:constr type="l" for="ch" forName="text_3" refType="w" fact="0.2381"/>
          <dgm:constr type="t" for="ch" forName="text_3" refType="h" fact="0.2096"/>
          <dgm:constr type="w" for="ch" forName="text_3" refType="w" fact="0.2919"/>
          <dgm:constr type="h" for="ch" forName="text_3" refType="h" fact="0.3826"/>
          <dgm:constr type="l" for="ch" forName="text_accent_3" refType="w" fact="0.4283"/>
          <dgm:constr type="t" for="ch" forName="text_accent_3" refType="h" fact="0.2199"/>
          <dgm:constr type="w" for="ch" forName="text_accent_3" refType="w" fact="0.035"/>
          <dgm:constr type="h" for="ch" forName="text_accent_3" refType="h" fact="0.0459"/>
          <dgm:constr type="l" for="ch" forName="image_3" refType="w" fact="0.4699"/>
          <dgm:constr type="t" for="ch" forName="image_3" refType="h" fact="0"/>
          <dgm:constr type="w" for="ch" forName="image_3" refType="w" fact="0.2992"/>
          <dgm:constr type="h" for="ch" forName="image_3" refType="h" fact="0.3921"/>
          <dgm:constr type="l" for="ch" forName="image_accent_3" refType="w" fact="0.483"/>
          <dgm:constr type="t" for="ch" forName="image_accent_3" refType="h" fact="0.1686"/>
          <dgm:constr type="w" for="ch" forName="image_accent_3" refType="w" fact="0.035"/>
          <dgm:constr type="h" for="ch" forName="image_accent_3" refType="h" fact="0.0459"/>
        </dgm:constrLst>
      </dgm:if>
      <dgm:if name="Name5" axis="ch" ptType="node" func="cnt" op="equ" val="4">
        <dgm:alg type="composite">
          <dgm:param type="ar" val="1.8757"/>
        </dgm:alg>
        <dgm:constrLst>
          <dgm:constr type="primFontSz" for="des" ptType="node" op="equ" val="65"/>
          <dgm:constr type="l" for="ch" forName="text_1" refType="w" fact="0.1933"/>
          <dgm:constr type="t" for="ch" forName="text_1" refType="h" fact="0.6169"/>
          <dgm:constr type="w" for="ch" forName="text_1" refType="w" fact="0.2369"/>
          <dgm:constr type="h" for="ch" forName="text_1" refType="h" fact="0.3831"/>
          <dgm:constr type="l" for="ch" forName="text_accent_1" refType="w" fact="0.1986"/>
          <dgm:constr type="t" for="ch" forName="text_accent_1" refType="h" fact="0.7855"/>
          <dgm:constr type="w" for="ch" forName="text_accent_1" refType="w" fact="0.0284"/>
          <dgm:constr type="h" for="ch" forName="text_accent_1" refType="h" fact="0.0459"/>
          <dgm:constr type="l" for="ch" forName="image_1" refType="w" fact="0"/>
          <dgm:constr type="t" for="ch" forName="image_1" refType="h" fact="0.4091"/>
          <dgm:constr type="w" for="ch" forName="image_1" refType="w" fact="0.2428"/>
          <dgm:constr type="h" for="ch" forName="image_1" refType="h" fact="0.3926"/>
          <dgm:constr type="l" for="ch" forName="image_accent_1" refType="w" fact="0.1567"/>
          <dgm:constr type="t" for="ch" forName="image_accent_1" refType="h" fact="0.7431"/>
          <dgm:constr type="w" for="ch" forName="image_accent_1" refType="w" fact="0.0284"/>
          <dgm:constr type="h" for="ch" forName="image_accent_1" refType="h" fact="0.0459"/>
          <dgm:constr type="l" for="ch" forName="image_2" refType="w" fact="0.5733"/>
          <dgm:constr type="t" for="ch" forName="image_2" refType="h" fact="0.614"/>
          <dgm:constr type="w" for="ch" forName="image_2" refType="w" fact="0.2369"/>
          <dgm:constr type="h" for="ch" forName="image_2" refType="h" fact="0.3831"/>
          <dgm:constr type="l" for="ch" forName="image_accent_2" refType="w" fact="0.5786"/>
          <dgm:constr type="t" for="ch" forName="image_accent_2" refType="h" fact="0.7826"/>
          <dgm:constr type="w" for="ch" forName="image_accent_2" refType="w" fact="0.0284"/>
          <dgm:constr type="h" for="ch" forName="image_accent_2" refType="h" fact="0.0459"/>
          <dgm:constr type="l" for="ch" forName="text_2" refType="w" fact="0.3801"/>
          <dgm:constr type="t" for="ch" forName="text_2" refType="h" fact="0.4091"/>
          <dgm:constr type="w" for="ch" forName="text_2" refType="w" fact="0.2428"/>
          <dgm:constr type="h" for="ch" forName="text_2" refType="h" fact="0.3926"/>
          <dgm:constr type="l" for="ch" forName="text_accent_2" refType="w" fact="0.5368"/>
          <dgm:constr type="t" for="ch" forName="text_accent_2" refType="h" fact="0.7431"/>
          <dgm:constr type="w" for="ch" forName="text_accent_2" refType="w" fact="0.0284"/>
          <dgm:constr type="h" for="ch" forName="text_accent_2" refType="h" fact="0.0459"/>
          <dgm:constr type="l" for="ch" forName="text_3" refType="w" fact="0.1932"/>
          <dgm:constr type="t" for="ch" forName="text_3" refType="h" fact="0.2106"/>
          <dgm:constr type="w" for="ch" forName="text_3" refType="w" fact="0.2369"/>
          <dgm:constr type="h" for="ch" forName="text_3" refType="h" fact="0.3831"/>
          <dgm:constr type="l" for="ch" forName="text_accent_3" refType="w" fact="0.3471"/>
          <dgm:constr type="t" for="ch" forName="text_accent_3" refType="h" fact="0.221"/>
          <dgm:constr type="w" for="ch" forName="text_accent_3" refType="w" fact="0.0284"/>
          <dgm:constr type="h" for="ch" forName="text_accent_3" refType="h" fact="0.0459"/>
          <dgm:constr type="l" for="ch" forName="image_3" refType="w" fact="0.3801"/>
          <dgm:constr type="t" for="ch" forName="image_3" refType="h" fact="0"/>
          <dgm:constr type="w" for="ch" forName="image_3" refType="w" fact="0.2428"/>
          <dgm:constr type="h" for="ch" forName="image_3" refType="h" fact="0.3926"/>
          <dgm:constr type="l" for="ch" forName="image_accent_3" refType="w" fact="0.3901"/>
          <dgm:constr type="t" for="ch" forName="image_accent_3" refType="h" fact="0.1689"/>
          <dgm:constr type="w" for="ch" forName="image_accent_3" refType="w" fact="0.0284"/>
          <dgm:constr type="h" for="ch" forName="image_accent_3" refType="h" fact="0.0459"/>
          <dgm:constr type="l" for="ch" forName="text_4" refType="w" fact="0.573"/>
          <dgm:constr type="t" for="ch" forName="text_4" refType="h" fact="0.209"/>
          <dgm:constr type="w" for="ch" forName="text_4" refType="w" fact="0.2369"/>
          <dgm:constr type="h" for="ch" forName="text_4" refType="h" fact="0.3831"/>
          <dgm:constr type="l" for="ch" forName="text_accent_4" refType="w" fact="0.7768"/>
          <dgm:constr type="t" for="ch" forName="text_accent_4" refType="h" fact="0.3756"/>
          <dgm:constr type="w" for="ch" forName="text_accent_4" refType="w" fact="0.0284"/>
          <dgm:constr type="h" for="ch" forName="text_accent_4" refType="h" fact="0.0459"/>
          <dgm:constr type="l" for="ch" forName="image_4" refType="w" fact="0.7631"/>
          <dgm:constr type="t" for="ch" forName="image_4" refType="h" fact="0.4092"/>
          <dgm:constr type="w" for="ch" forName="image_4" refType="w" fact="0.2369"/>
          <dgm:constr type="h" for="ch" forName="image_4" refType="h" fact="0.3831"/>
          <dgm:constr type="l" for="ch" forName="image_accent_4" refType="w" fact="0.8173"/>
          <dgm:constr type="t" for="ch" forName="image_accent_4" refType="h" fact="0.4168"/>
          <dgm:constr type="w" for="ch" forName="image_accent_4" refType="w" fact="0.0284"/>
          <dgm:constr type="h" for="ch" forName="image_accent_4" refType="h" fact="0.0459"/>
        </dgm:constrLst>
      </dgm:if>
      <dgm:if name="Name6" axis="ch" ptType="node" func="cnt" op="equ" val="5">
        <dgm:alg type="composite">
          <dgm:param type="ar" val="2.2317"/>
        </dgm:alg>
        <dgm:constrLst>
          <dgm:constr type="primFontSz" for="des" ptType="node" op="equ" val="65"/>
          <dgm:constr type="l" for="ch" forName="text_1" refType="w" fact="0.1624"/>
          <dgm:constr type="t" for="ch" forName="text_1" refType="h" fact="0.6169"/>
          <dgm:constr type="w" for="ch" forName="text_1" refType="w" fact="0.1991"/>
          <dgm:constr type="h" for="ch" forName="text_1" refType="h" fact="0.3831"/>
          <dgm:constr type="l" for="ch" forName="text_accent_1" refType="w" fact="0.1669"/>
          <dgm:constr type="t" for="ch" forName="text_accent_1" refType="h" fact="0.7855"/>
          <dgm:constr type="w" for="ch" forName="text_accent_1" refType="w" fact="0.0238"/>
          <dgm:constr type="h" for="ch" forName="text_accent_1" refType="h" fact="0.0459"/>
          <dgm:constr type="l" for="ch" forName="image_1" refType="w" fact="0"/>
          <dgm:constr type="t" for="ch" forName="image_1" refType="h" fact="0.4091"/>
          <dgm:constr type="w" for="ch" forName="image_1" refType="w" fact="0.204"/>
          <dgm:constr type="h" for="ch" forName="image_1" refType="h" fact="0.3926"/>
          <dgm:constr type="l" for="ch" forName="image_accent_1" refType="w" fact="0.1317"/>
          <dgm:constr type="t" for="ch" forName="image_accent_1" refType="h" fact="0.7431"/>
          <dgm:constr type="w" for="ch" forName="image_accent_1" refType="w" fact="0.0238"/>
          <dgm:constr type="h" for="ch" forName="image_accent_1" refType="h" fact="0.0459"/>
          <dgm:constr type="l" for="ch" forName="image_2" refType="w" fact="0.4819"/>
          <dgm:constr type="t" for="ch" forName="image_2" refType="h" fact="0.6169"/>
          <dgm:constr type="w" for="ch" forName="image_2" refType="w" fact="0.1991"/>
          <dgm:constr type="h" for="ch" forName="image_2" refType="h" fact="0.3831"/>
          <dgm:constr type="l" for="ch" forName="image_accent_2" refType="w" fact="0.4863"/>
          <dgm:constr type="t" for="ch" forName="image_accent_2" refType="h" fact="0.7855"/>
          <dgm:constr type="w" for="ch" forName="image_accent_2" refType="w" fact="0.0238"/>
          <dgm:constr type="h" for="ch" forName="image_accent_2" refType="h" fact="0.0459"/>
          <dgm:constr type="l" for="ch" forName="text_2" refType="w" fact="0.3195"/>
          <dgm:constr type="t" for="ch" forName="text_2" refType="h" fact="0.4091"/>
          <dgm:constr type="w" for="ch" forName="text_2" refType="w" fact="0.204"/>
          <dgm:constr type="h" for="ch" forName="text_2" refType="h" fact="0.3926"/>
          <dgm:constr type="l" for="ch" forName="text_accent_2" refType="w" fact="0.4512"/>
          <dgm:constr type="t" for="ch" forName="text_accent_2" refType="h" fact="0.7431"/>
          <dgm:constr type="w" for="ch" forName="text_accent_2" refType="w" fact="0.0238"/>
          <dgm:constr type="h" for="ch" forName="text_accent_2" refType="h" fact="0.0459"/>
          <dgm:constr type="l" for="ch" forName="text_3" refType="w" fact="0.1624"/>
          <dgm:constr type="t" for="ch" forName="text_3" refType="h" fact="0.212"/>
          <dgm:constr type="w" for="ch" forName="text_3" refType="w" fact="0.1991"/>
          <dgm:constr type="h" for="ch" forName="text_3" refType="h" fact="0.3831"/>
          <dgm:constr type="l" for="ch" forName="text_accent_3" refType="w" fact="0.2917"/>
          <dgm:constr type="t" for="ch" forName="text_accent_3" refType="h" fact="0.2224"/>
          <dgm:constr type="w" for="ch" forName="text_accent_3" refType="w" fact="0.0238"/>
          <dgm:constr type="h" for="ch" forName="text_accent_3" refType="h" fact="0.0459"/>
          <dgm:constr type="l" for="ch" forName="image_3" refType="w" fact="0.3195"/>
          <dgm:constr type="t" for="ch" forName="image_3" refType="h" fact="0"/>
          <dgm:constr type="w" for="ch" forName="image_3" refType="w" fact="0.204"/>
          <dgm:constr type="h" for="ch" forName="image_3" refType="h" fact="0.3926"/>
          <dgm:constr type="l" for="ch" forName="image_accent_3" refType="w" fact="0.3279"/>
          <dgm:constr type="t" for="ch" forName="image_accent_3" refType="h" fact="0.1689"/>
          <dgm:constr type="w" for="ch" forName="image_accent_3" refType="w" fact="0.0238"/>
          <dgm:constr type="h" for="ch" forName="image_accent_3" refType="h" fact="0.0459"/>
          <dgm:constr type="l" for="ch" forName="text_4" refType="w" fact="0.4816"/>
          <dgm:constr type="t" for="ch" forName="text_4" refType="h" fact="0.209"/>
          <dgm:constr type="w" for="ch" forName="text_4" refType="w" fact="0.1991"/>
          <dgm:constr type="h" for="ch" forName="text_4" refType="h" fact="0.3831"/>
          <dgm:constr type="l" for="ch" forName="text_accent_4" refType="w" fact="0.6529"/>
          <dgm:constr type="t" for="ch" forName="text_accent_4" refType="h" fact="0.3756"/>
          <dgm:constr type="w" for="ch" forName="text_accent_4" refType="w" fact="0.0238"/>
          <dgm:constr type="h" for="ch" forName="text_accent_4" refType="h" fact="0.0459"/>
          <dgm:constr type="l" for="ch" forName="image_4" refType="w" fact="0.6414"/>
          <dgm:constr type="t" for="ch" forName="image_4" refType="h" fact="0.4121"/>
          <dgm:constr type="w" for="ch" forName="image_4" refType="w" fact="0.1991"/>
          <dgm:constr type="h" for="ch" forName="image_4" refType="h" fact="0.3831"/>
          <dgm:constr type="l" for="ch" forName="image_accent_4" refType="w" fact="0.687"/>
          <dgm:constr type="t" for="ch" forName="image_accent_4" refType="h" fact="0.4197"/>
          <dgm:constr type="w" for="ch" forName="image_accent_4" refType="w" fact="0.0238"/>
          <dgm:constr type="h" for="ch" forName="image_accent_4" refType="h" fact="0.0459"/>
          <dgm:constr type="l" for="ch" forName="text_5" refType="w" fact="0.6411"/>
          <dgm:constr type="t" for="ch" forName="text_5" refType="h" fact="0.0028"/>
          <dgm:constr type="w" for="ch" forName="text_5" refType="w" fact="0.1991"/>
          <dgm:constr type="h" for="ch" forName="text_5" refType="h" fact="0.3831"/>
          <dgm:constr type="l" for="ch" forName="text_accent_5" refType="w" fact="0.8124"/>
          <dgm:constr type="t" for="ch" forName="text_accent_5" refType="h" fact="0.1694"/>
          <dgm:constr type="w" for="ch" forName="text_accent_5" refType="w" fact="0.0238"/>
          <dgm:constr type="h" for="ch" forName="text_accent_5" refType="h" fact="0.0459"/>
          <dgm:constr type="l" for="ch" forName="image_5" refType="w" fact="0.8009"/>
          <dgm:constr type="t" for="ch" forName="image_5" refType="h" fact="0.2059"/>
          <dgm:constr type="w" for="ch" forName="image_5" refType="w" fact="0.1991"/>
          <dgm:constr type="h" for="ch" forName="image_5" refType="h" fact="0.3831"/>
          <dgm:constr type="l" for="ch" forName="image_accent_5" refType="w" fact="0.8465"/>
          <dgm:constr type="t" for="ch" forName="image_accent_5" refType="h" fact="0.2134"/>
          <dgm:constr type="w" for="ch" forName="image_accent_5" refType="w" fact="0.0238"/>
          <dgm:constr type="h" for="ch" forName="image_accent_5" refType="h" fact="0.0459"/>
        </dgm:constrLst>
      </dgm:if>
      <dgm:if name="Name7" axis="ch" ptType="node" func="cnt" op="equ" val="6">
        <dgm:alg type="composite">
          <dgm:param type="ar" val="1.8556"/>
        </dgm:alg>
        <dgm:constrLst>
          <dgm:constr type="primFontSz" for="des" ptType="node" op="equ" val="65"/>
          <dgm:constr type="l" for="ch" forName="text_1" refType="w" fact="0.1623"/>
          <dgm:constr type="t" for="ch" forName="text_1" refType="h" fact="0.5126"/>
          <dgm:constr type="w" for="ch" forName="text_1" refType="w" fact="0.199"/>
          <dgm:constr type="h" for="ch" forName="text_1" refType="h" fact="0.3184"/>
          <dgm:constr type="l" for="ch" forName="text_accent_1" refType="w" fact="0.1668"/>
          <dgm:constr type="t" for="ch" forName="text_accent_1" refType="h" fact="0.6527"/>
          <dgm:constr type="w" for="ch" forName="text_accent_1" refType="w" fact="0.0238"/>
          <dgm:constr type="h" for="ch" forName="text_accent_1" refType="h" fact="0.0382"/>
          <dgm:constr type="l" for="ch" forName="image_1" refType="w" fact="0"/>
          <dgm:constr type="t" for="ch" forName="image_1" refType="h" fact="0.34"/>
          <dgm:constr type="w" for="ch" forName="image_1" refType="w" fact="0.2039"/>
          <dgm:constr type="h" for="ch" forName="image_1" refType="h" fact="0.3263"/>
          <dgm:constr type="l" for="ch" forName="image_accent_1" refType="w" fact="0.1316"/>
          <dgm:constr type="t" for="ch" forName="image_accent_1" refType="h" fact="0.6175"/>
          <dgm:constr type="w" for="ch" forName="image_accent_1" refType="w" fact="0.0238"/>
          <dgm:constr type="h" for="ch" forName="image_accent_1" refType="h" fact="0.0382"/>
          <dgm:constr type="l" for="ch" forName="image_2" refType="w" fact="0.4816"/>
          <dgm:constr type="t" for="ch" forName="image_2" refType="h" fact="0.5126"/>
          <dgm:constr type="w" for="ch" forName="image_2" refType="w" fact="0.199"/>
          <dgm:constr type="h" for="ch" forName="image_2" refType="h" fact="0.3184"/>
          <dgm:constr type="l" for="ch" forName="image_accent_2" refType="w" fact="0.486"/>
          <dgm:constr type="t" for="ch" forName="image_accent_2" refType="h" fact="0.6527"/>
          <dgm:constr type="w" for="ch" forName="image_accent_2" refType="w" fact="0.0238"/>
          <dgm:constr type="h" for="ch" forName="image_accent_2" refType="h" fact="0.0382"/>
          <dgm:constr type="l" for="ch" forName="text_2" refType="w" fact="0.3193"/>
          <dgm:constr type="t" for="ch" forName="text_2" refType="h" fact="0.34"/>
          <dgm:constr type="w" for="ch" forName="text_2" refType="w" fact="0.2039"/>
          <dgm:constr type="h" for="ch" forName="text_2" refType="h" fact="0.3263"/>
          <dgm:constr type="l" for="ch" forName="text_accent_2" refType="w" fact="0.4509"/>
          <dgm:constr type="t" for="ch" forName="text_accent_2" refType="h" fact="0.6175"/>
          <dgm:constr type="w" for="ch" forName="text_accent_2" refType="w" fact="0.0238"/>
          <dgm:constr type="h" for="ch" forName="text_accent_2" refType="h" fact="0.0382"/>
          <dgm:constr type="l" for="ch" forName="text_3" refType="w" fact="0.1623"/>
          <dgm:constr type="t" for="ch" forName="text_3" refType="h" fact="0.1762"/>
          <dgm:constr type="w" for="ch" forName="text_3" refType="w" fact="0.199"/>
          <dgm:constr type="h" for="ch" forName="text_3" refType="h" fact="0.3184"/>
          <dgm:constr type="l" for="ch" forName="text_accent_3" refType="w" fact="0.2915"/>
          <dgm:constr type="t" for="ch" forName="text_accent_3" refType="h" fact="0.1848"/>
          <dgm:constr type="w" for="ch" forName="text_accent_3" refType="w" fact="0.0238"/>
          <dgm:constr type="h" for="ch" forName="text_accent_3" refType="h" fact="0.0382"/>
          <dgm:constr type="l" for="ch" forName="image_3" refType="w" fact="0.3193"/>
          <dgm:constr type="t" for="ch" forName="image_3" refType="h" fact="0"/>
          <dgm:constr type="w" for="ch" forName="image_3" refType="w" fact="0.2039"/>
          <dgm:constr type="h" for="ch" forName="image_3" refType="h" fact="0.3263"/>
          <dgm:constr type="l" for="ch" forName="image_accent_3" refType="w" fact="0.3277"/>
          <dgm:constr type="t" for="ch" forName="image_accent_3" refType="h" fact="0.1403"/>
          <dgm:constr type="w" for="ch" forName="image_accent_3" refType="w" fact="0.0238"/>
          <dgm:constr type="h" for="ch" forName="image_accent_3" refType="h" fact="0.0382"/>
          <dgm:constr type="l" for="ch" forName="text_4" refType="w" fact="0.4813"/>
          <dgm:constr type="t" for="ch" forName="text_4" refType="h" fact="0.1737"/>
          <dgm:constr type="w" for="ch" forName="text_4" refType="w" fact="0.199"/>
          <dgm:constr type="h" for="ch" forName="text_4" refType="h" fact="0.3184"/>
          <dgm:constr type="l" for="ch" forName="text_accent_4" refType="w" fact="0.6525"/>
          <dgm:constr type="t" for="ch" forName="text_accent_4" refType="h" fact="0.3121"/>
          <dgm:constr type="w" for="ch" forName="text_accent_4" refType="w" fact="0.0238"/>
          <dgm:constr type="h" for="ch" forName="text_accent_4" refType="h" fact="0.0382"/>
          <dgm:constr type="l" for="ch" forName="image_4" refType="w" fact="0.641"/>
          <dgm:constr type="t" for="ch" forName="image_4" refType="h" fact="0.3424"/>
          <dgm:constr type="w" for="ch" forName="image_4" refType="w" fact="0.199"/>
          <dgm:constr type="h" for="ch" forName="image_4" refType="h" fact="0.3184"/>
          <dgm:constr type="l" for="ch" forName="image_accent_4" refType="w" fact="0.6865"/>
          <dgm:constr type="t" for="ch" forName="image_accent_4" refType="h" fact="0.3487"/>
          <dgm:constr type="w" for="ch" forName="image_accent_4" refType="w" fact="0.0238"/>
          <dgm:constr type="h" for="ch" forName="image_accent_4" refType="h" fact="0.0382"/>
          <dgm:constr type="l" for="ch" forName="text_5" refType="w" fact="0.6407"/>
          <dgm:constr type="t" for="ch" forName="text_5" refType="h" fact="0.0023"/>
          <dgm:constr type="w" for="ch" forName="text_5" refType="w" fact="0.199"/>
          <dgm:constr type="h" for="ch" forName="text_5" refType="h" fact="0.3184"/>
          <dgm:constr type="l" for="ch" forName="text_accent_5" refType="w" fact="0.8119"/>
          <dgm:constr type="t" for="ch" forName="text_accent_5" refType="h" fact="0.1407"/>
          <dgm:constr type="w" for="ch" forName="text_accent_5" refType="w" fact="0.0238"/>
          <dgm:constr type="h" for="ch" forName="text_accent_5" refType="h" fact="0.0382"/>
          <dgm:constr type="l" for="ch" forName="image_5" refType="w" fact="0.8004"/>
          <dgm:constr type="t" for="ch" forName="image_5" refType="h" fact="0.1711"/>
          <dgm:constr type="w" for="ch" forName="image_5" refType="w" fact="0.199"/>
          <dgm:constr type="h" for="ch" forName="image_5" refType="h" fact="0.3184"/>
          <dgm:constr type="l" for="ch" forName="image_accent_5" refType="w" fact="0.8459"/>
          <dgm:constr type="t" for="ch" forName="image_accent_5" refType="h" fact="0.1774"/>
          <dgm:constr type="w" for="ch" forName="image_accent_5" refType="w" fact="0.0238"/>
          <dgm:constr type="h" for="ch" forName="image_accent_5" refType="h" fact="0.0382"/>
          <dgm:constr type="l" for="ch" forName="text_6" refType="w" fact="0.801"/>
          <dgm:constr type="t" for="ch" forName="text_6" refType="h" fact="0.5114"/>
          <dgm:constr type="w" for="ch" forName="text_6" refType="w" fact="0.199"/>
          <dgm:constr type="h" for="ch" forName="text_6" refType="h" fact="0.3184"/>
          <dgm:constr type="l" for="ch" forName="text_accent_6" refType="w" fact="0.8478"/>
          <dgm:constr type="t" for="ch" forName="text_accent_6" refType="h" fact="0.783"/>
          <dgm:constr type="w" for="ch" forName="text_accent_6" refType="w" fact="0.0238"/>
          <dgm:constr type="h" for="ch" forName="text_accent_6" refType="h" fact="0.0382"/>
          <dgm:constr type="l" for="ch" forName="image_6" refType="w" fact="0.641"/>
          <dgm:constr type="t" for="ch" forName="image_6" refType="h" fact="0.6816"/>
          <dgm:constr type="w" for="ch" forName="image_6" refType="w" fact="0.199"/>
          <dgm:constr type="h" for="ch" forName="image_6" refType="h" fact="0.3184"/>
          <dgm:constr type="l" for="ch" forName="image_accent_6" refType="w" fact="0.8105"/>
          <dgm:constr type="t" for="ch" forName="image_accent_6" refType="h" fact="0.8206"/>
          <dgm:constr type="w" for="ch" forName="image_accent_6" refType="w" fact="0.0238"/>
          <dgm:constr type="h" for="ch" forName="image_accent_6" refType="h" fact="0.0382"/>
        </dgm:constrLst>
      </dgm:if>
      <dgm:if name="Name8" axis="ch" ptType="node" func="cnt" op="equ" val="7">
        <dgm:alg type="composite">
          <dgm:param type="ar" val="1.5825"/>
        </dgm:alg>
        <dgm:constrLst>
          <dgm:constr type="primFontSz" for="des" ptType="node" op="equ" val="65"/>
          <dgm:constr type="l" for="ch" forName="text_1" refType="w" fact="0.1623"/>
          <dgm:constr type="t" for="ch" forName="text_1" refType="h" fact="0.4372"/>
          <dgm:constr type="w" for="ch" forName="text_1" refType="w" fact="0.199"/>
          <dgm:constr type="h" for="ch" forName="text_1" refType="h" fact="0.2715"/>
          <dgm:constr type="l" for="ch" forName="text_accent_1" refType="w" fact="0.1668"/>
          <dgm:constr type="t" for="ch" forName="text_accent_1" refType="h" fact="0.5567"/>
          <dgm:constr type="w" for="ch" forName="text_accent_1" refType="w" fact="0.0238"/>
          <dgm:constr type="h" for="ch" forName="text_accent_1" refType="h" fact="0.0325"/>
          <dgm:constr type="l" for="ch" forName="image_1" refType="w" fact="0"/>
          <dgm:constr type="t" for="ch" forName="image_1" refType="h" fact="0.29"/>
          <dgm:constr type="w" for="ch" forName="image_1" refType="w" fact="0.2039"/>
          <dgm:constr type="h" for="ch" forName="image_1" refType="h" fact="0.2783"/>
          <dgm:constr type="l" for="ch" forName="image_accent_1" refType="w" fact="0.1316"/>
          <dgm:constr type="t" for="ch" forName="image_accent_1" refType="h" fact="0.5267"/>
          <dgm:constr type="w" for="ch" forName="image_accent_1" refType="w" fact="0.0238"/>
          <dgm:constr type="h" for="ch" forName="image_accent_1" refType="h" fact="0.0325"/>
          <dgm:constr type="l" for="ch" forName="image_2" refType="w" fact="0.4816"/>
          <dgm:constr type="t" for="ch" forName="image_2" refType="h" fact="0.4372"/>
          <dgm:constr type="w" for="ch" forName="image_2" refType="w" fact="0.199"/>
          <dgm:constr type="h" for="ch" forName="image_2" refType="h" fact="0.2715"/>
          <dgm:constr type="l" for="ch" forName="image_accent_2" refType="w" fact="0.486"/>
          <dgm:constr type="t" for="ch" forName="image_accent_2" refType="h" fact="0.5567"/>
          <dgm:constr type="w" for="ch" forName="image_accent_2" refType="w" fact="0.0238"/>
          <dgm:constr type="h" for="ch" forName="image_accent_2" refType="h" fact="0.0325"/>
          <dgm:constr type="l" for="ch" forName="text_2" refType="w" fact="0.3193"/>
          <dgm:constr type="t" for="ch" forName="text_2" refType="h" fact="0.29"/>
          <dgm:constr type="w" for="ch" forName="text_2" refType="w" fact="0.2039"/>
          <dgm:constr type="h" for="ch" forName="text_2" refType="h" fact="0.2783"/>
          <dgm:constr type="l" for="ch" forName="text_accent_2" refType="w" fact="0.4509"/>
          <dgm:constr type="t" for="ch" forName="text_accent_2" refType="h" fact="0.5267"/>
          <dgm:constr type="w" for="ch" forName="text_accent_2" refType="w" fact="0.0238"/>
          <dgm:constr type="h" for="ch" forName="text_accent_2" refType="h" fact="0.0325"/>
          <dgm:constr type="l" for="ch" forName="text_3" refType="w" fact="0.1623"/>
          <dgm:constr type="t" for="ch" forName="text_3" refType="h" fact="0.1503"/>
          <dgm:constr type="w" for="ch" forName="text_3" refType="w" fact="0.199"/>
          <dgm:constr type="h" for="ch" forName="text_3" refType="h" fact="0.2715"/>
          <dgm:constr type="l" for="ch" forName="text_accent_3" refType="w" fact="0.2915"/>
          <dgm:constr type="t" for="ch" forName="text_accent_3" refType="h" fact="0.1576"/>
          <dgm:constr type="w" for="ch" forName="text_accent_3" refType="w" fact="0.0238"/>
          <dgm:constr type="h" for="ch" forName="text_accent_3" refType="h" fact="0.0325"/>
          <dgm:constr type="l" for="ch" forName="image_3" refType="w" fact="0.3193"/>
          <dgm:constr type="t" for="ch" forName="image_3" refType="h" fact="0"/>
          <dgm:constr type="w" for="ch" forName="image_3" refType="w" fact="0.2039"/>
          <dgm:constr type="h" for="ch" forName="image_3" refType="h" fact="0.2783"/>
          <dgm:constr type="l" for="ch" forName="image_accent_3" refType="w" fact="0.3277"/>
          <dgm:constr type="t" for="ch" forName="image_accent_3" refType="h" fact="0.1197"/>
          <dgm:constr type="w" for="ch" forName="image_accent_3" refType="w" fact="0.0238"/>
          <dgm:constr type="h" for="ch" forName="image_accent_3" refType="h" fact="0.0325"/>
          <dgm:constr type="l" for="ch" forName="text_4" refType="w" fact="0.4813"/>
          <dgm:constr type="t" for="ch" forName="text_4" refType="h" fact="0.1481"/>
          <dgm:constr type="w" for="ch" forName="text_4" refType="w" fact="0.199"/>
          <dgm:constr type="h" for="ch" forName="text_4" refType="h" fact="0.2715"/>
          <dgm:constr type="l" for="ch" forName="text_accent_4" refType="w" fact="0.6525"/>
          <dgm:constr type="t" for="ch" forName="text_accent_4" refType="h" fact="0.2662"/>
          <dgm:constr type="w" for="ch" forName="text_accent_4" refType="w" fact="0.0238"/>
          <dgm:constr type="h" for="ch" forName="text_accent_4" refType="h" fact="0.0325"/>
          <dgm:constr type="l" for="ch" forName="image_4" refType="w" fact="0.641"/>
          <dgm:constr type="t" for="ch" forName="image_4" refType="h" fact="0.292"/>
          <dgm:constr type="w" for="ch" forName="image_4" refType="w" fact="0.199"/>
          <dgm:constr type="h" for="ch" forName="image_4" refType="h" fact="0.2715"/>
          <dgm:constr type="l" for="ch" forName="image_accent_4" refType="w" fact="0.6865"/>
          <dgm:constr type="t" for="ch" forName="image_accent_4" refType="h" fact="0.2974"/>
          <dgm:constr type="w" for="ch" forName="image_accent_4" refType="w" fact="0.0238"/>
          <dgm:constr type="h" for="ch" forName="image_accent_4" refType="h" fact="0.0325"/>
          <dgm:constr type="l" for="ch" forName="text_5" refType="w" fact="0.6407"/>
          <dgm:constr type="t" for="ch" forName="text_5" refType="h" fact="0.002"/>
          <dgm:constr type="w" for="ch" forName="text_5" refType="w" fact="0.199"/>
          <dgm:constr type="h" for="ch" forName="text_5" refType="h" fact="0.2715"/>
          <dgm:constr type="l" for="ch" forName="text_accent_5" refType="w" fact="0.8119"/>
          <dgm:constr type="t" for="ch" forName="text_accent_5" refType="h" fact="0.12"/>
          <dgm:constr type="w" for="ch" forName="text_accent_5" refType="w" fact="0.0238"/>
          <dgm:constr type="h" for="ch" forName="text_accent_5" refType="h" fact="0.0325"/>
          <dgm:constr type="l" for="ch" forName="image_5" refType="w" fact="0.8004"/>
          <dgm:constr type="t" for="ch" forName="image_5" refType="h" fact="0.1459"/>
          <dgm:constr type="w" for="ch" forName="image_5" refType="w" fact="0.199"/>
          <dgm:constr type="h" for="ch" forName="image_5" refType="h" fact="0.2715"/>
          <dgm:constr type="l" for="ch" forName="image_accent_5" refType="w" fact="0.8459"/>
          <dgm:constr type="t" for="ch" forName="image_accent_5" refType="h" fact="0.1513"/>
          <dgm:constr type="w" for="ch" forName="image_accent_5" refType="w" fact="0.0238"/>
          <dgm:constr type="h" for="ch" forName="image_accent_5" refType="h" fact="0.0325"/>
          <dgm:constr type="l" for="ch" forName="text_6" refType="w" fact="0.801"/>
          <dgm:constr type="t" for="ch" forName="text_6" refType="h" fact="0.4362"/>
          <dgm:constr type="w" for="ch" forName="text_6" refType="w" fact="0.199"/>
          <dgm:constr type="h" for="ch" forName="text_6" refType="h" fact="0.2715"/>
          <dgm:constr type="l" for="ch" forName="text_accent_6" refType="w" fact="0.8478"/>
          <dgm:constr type="t" for="ch" forName="text_accent_6" refType="h" fact="0.6678"/>
          <dgm:constr type="w" for="ch" forName="text_accent_6" refType="w" fact="0.0238"/>
          <dgm:constr type="h" for="ch" forName="text_accent_6" refType="h" fact="0.0325"/>
          <dgm:constr type="l" for="ch" forName="image_6" refType="w" fact="0.641"/>
          <dgm:constr type="t" for="ch" forName="image_6" refType="h" fact="0.5813"/>
          <dgm:constr type="w" for="ch" forName="image_6" refType="w" fact="0.199"/>
          <dgm:constr type="h" for="ch" forName="image_6" refType="h" fact="0.2715"/>
          <dgm:constr type="l" for="ch" forName="image_accent_6" refType="w" fact="0.8105"/>
          <dgm:constr type="t" for="ch" forName="image_accent_6" refType="h" fact="0.6998"/>
          <dgm:constr type="w" for="ch" forName="image_accent_6" refType="w" fact="0.0238"/>
          <dgm:constr type="h" for="ch" forName="image_accent_6" refType="h" fact="0.0325"/>
          <dgm:constr type="l" for="ch" forName="text_7" refType="w" fact="0.3196"/>
          <dgm:constr type="t" for="ch" forName="text_7" refType="h" fact="0.5802"/>
          <dgm:constr type="w" for="ch" forName="text_7" refType="w" fact="0.2039"/>
          <dgm:constr type="h" for="ch" forName="text_7" refType="h" fact="0.2783"/>
          <dgm:constr type="l" for="ch" forName="text_accent_7" refType="w" fact="0.328"/>
          <dgm:constr type="t" for="ch" forName="text_accent_7" refType="h" fact="0.6999"/>
          <dgm:constr type="w" for="ch" forName="text_accent_7" refType="w" fact="0.0238"/>
          <dgm:constr type="h" for="ch" forName="text_accent_7" refType="h" fact="0.0325"/>
          <dgm:constr type="l" for="ch" forName="image_7" refType="w" fact="0.1614"/>
          <dgm:constr type="t" for="ch" forName="image_7" refType="h" fact="0.7285"/>
          <dgm:constr type="w" for="ch" forName="image_7" refType="w" fact="0.199"/>
          <dgm:constr type="h" for="ch" forName="image_7" refType="h" fact="0.2715"/>
          <dgm:constr type="l" for="ch" forName="image_accent_7" refType="w" fact="0.2906"/>
          <dgm:constr type="t" for="ch" forName="image_accent_7" refType="h" fact="0.7358"/>
          <dgm:constr type="w" for="ch" forName="image_accent_7" refType="w" fact="0.0238"/>
          <dgm:constr type="h" for="ch" forName="image_accent_7" refType="h" fact="0.0325"/>
        </dgm:constrLst>
      </dgm:if>
      <dgm:if name="Name9" axis="ch" ptType="node" func="cnt" op="equ" val="8">
        <dgm:alg type="composite">
          <dgm:param type="ar" val="1.8337"/>
        </dgm:alg>
        <dgm:constrLst>
          <dgm:constr type="primFontSz" for="des" ptType="node" op="equ" val="65"/>
          <dgm:constr type="l" for="ch" forName="text_1" refType="w" fact="0.14"/>
          <dgm:constr type="t" for="ch" forName="text_1" refType="h" fact="0.4369"/>
          <dgm:constr type="w" for="ch" forName="text_1" refType="w" fact="0.1717"/>
          <dgm:constr type="h" for="ch" forName="text_1" refType="h" fact="0.2714"/>
          <dgm:constr type="l" for="ch" forName="text_accent_1" refType="w" fact="0.1439"/>
          <dgm:constr type="t" for="ch" forName="text_accent_1" refType="h" fact="0.5564"/>
          <dgm:constr type="w" for="ch" forName="text_accent_1" refType="w" fact="0.0206"/>
          <dgm:constr type="h" for="ch" forName="text_accent_1" refType="h" fact="0.0325"/>
          <dgm:constr type="l" for="ch" forName="image_1" refType="w" fact="0"/>
          <dgm:constr type="t" for="ch" forName="image_1" refType="h" fact="0.2898"/>
          <dgm:constr type="w" for="ch" forName="image_1" refType="w" fact="0.1759"/>
          <dgm:constr type="h" for="ch" forName="image_1" refType="h" fact="0.2781"/>
          <dgm:constr type="l" for="ch" forName="image_accent_1" refType="w" fact="0.1135"/>
          <dgm:constr type="t" for="ch" forName="image_accent_1" refType="h" fact="0.5264"/>
          <dgm:constr type="w" for="ch" forName="image_accent_1" refType="w" fact="0.0206"/>
          <dgm:constr type="h" for="ch" forName="image_accent_1" refType="h" fact="0.0325"/>
          <dgm:constr type="l" for="ch" forName="image_2" refType="w" fact="0.4154"/>
          <dgm:constr type="t" for="ch" forName="image_2" refType="h" fact="0.4369"/>
          <dgm:constr type="w" for="ch" forName="image_2" refType="w" fact="0.1717"/>
          <dgm:constr type="h" for="ch" forName="image_2" refType="h" fact="0.2714"/>
          <dgm:constr type="l" for="ch" forName="image_accent_2" refType="w" fact="0.4193"/>
          <dgm:constr type="t" for="ch" forName="image_accent_2" refType="h" fact="0.5564"/>
          <dgm:constr type="w" for="ch" forName="image_accent_2" refType="w" fact="0.0206"/>
          <dgm:constr type="h" for="ch" forName="image_accent_2" refType="h" fact="0.0325"/>
          <dgm:constr type="l" for="ch" forName="text_2" refType="w" fact="0.276"/>
          <dgm:constr type="t" for="ch" forName="text_2" refType="h" fact="0.2909"/>
          <dgm:constr type="w" for="ch" forName="text_2" refType="w" fact="0.1759"/>
          <dgm:constr type="h" for="ch" forName="text_2" refType="h" fact="0.2781"/>
          <dgm:constr type="l" for="ch" forName="text_accent_2" refType="w" fact="0.3896"/>
          <dgm:constr type="t" for="ch" forName="text_accent_2" refType="h" fact="0.5275"/>
          <dgm:constr type="w" for="ch" forName="text_accent_2" refType="w" fact="0.0206"/>
          <dgm:constr type="h" for="ch" forName="text_accent_2" refType="h" fact="0.0325"/>
          <dgm:constr type="l" for="ch" forName="text_3" refType="w" fact="0.14"/>
          <dgm:constr type="t" for="ch" forName="text_3" refType="h" fact="0.1502"/>
          <dgm:constr type="w" for="ch" forName="text_3" refType="w" fact="0.1717"/>
          <dgm:constr type="h" for="ch" forName="text_3" refType="h" fact="0.2714"/>
          <dgm:constr type="l" for="ch" forName="text_accent_3" refType="w" fact="0.2515"/>
          <dgm:constr type="t" for="ch" forName="text_accent_3" refType="h" fact="0.1575"/>
          <dgm:constr type="w" for="ch" forName="text_accent_3" refType="w" fact="0.0206"/>
          <dgm:constr type="h" for="ch" forName="text_accent_3" refType="h" fact="0.0325"/>
          <dgm:constr type="l" for="ch" forName="image_3" refType="w" fact="0.276"/>
          <dgm:constr type="t" for="ch" forName="image_3" refType="h" fact="0"/>
          <dgm:constr type="w" for="ch" forName="image_3" refType="w" fact="0.1759"/>
          <dgm:constr type="h" for="ch" forName="image_3" refType="h" fact="0.2781"/>
          <dgm:constr type="l" for="ch" forName="image_accent_3" refType="w" fact="0.2833"/>
          <dgm:constr type="t" for="ch" forName="image_accent_3" refType="h" fact="0.1196"/>
          <dgm:constr type="w" for="ch" forName="image_accent_3" refType="w" fact="0.0206"/>
          <dgm:constr type="h" for="ch" forName="image_accent_3" refType="h" fact="0.0325"/>
          <dgm:constr type="l" for="ch" forName="text_4" refType="w" fact="0.4152"/>
          <dgm:constr type="t" for="ch" forName="text_4" refType="h" fact="0.1481"/>
          <dgm:constr type="w" for="ch" forName="text_4" refType="w" fact="0.1717"/>
          <dgm:constr type="h" for="ch" forName="text_4" refType="h" fact="0.2714"/>
          <dgm:constr type="l" for="ch" forName="text_accent_4" refType="w" fact="0.5628"/>
          <dgm:constr type="t" for="ch" forName="text_accent_4" refType="h" fact="0.266"/>
          <dgm:constr type="w" for="ch" forName="text_accent_4" refType="w" fact="0.0206"/>
          <dgm:constr type="h" for="ch" forName="text_accent_4" refType="h" fact="0.0325"/>
          <dgm:constr type="l" for="ch" forName="image_4" refType="w" fact="0.5529"/>
          <dgm:constr type="t" for="ch" forName="image_4" refType="h" fact="0.2919"/>
          <dgm:constr type="w" for="ch" forName="image_4" refType="w" fact="0.1717"/>
          <dgm:constr type="h" for="ch" forName="image_4" refType="h" fact="0.2714"/>
          <dgm:constr type="l" for="ch" forName="image_accent_4" refType="w" fact="0.5922"/>
          <dgm:constr type="t" for="ch" forName="image_accent_4" refType="h" fact="0.2972"/>
          <dgm:constr type="w" for="ch" forName="image_accent_4" refType="w" fact="0.0206"/>
          <dgm:constr type="h" for="ch" forName="image_accent_4" refType="h" fact="0.0325"/>
          <dgm:constr type="l" for="ch" forName="text_5" refType="w" fact="0.5527"/>
          <dgm:constr type="t" for="ch" forName="text_5" refType="h" fact="0.002"/>
          <dgm:constr type="w" for="ch" forName="text_5" refType="w" fact="0.1717"/>
          <dgm:constr type="h" for="ch" forName="text_5" refType="h" fact="0.2714"/>
          <dgm:constr type="l" for="ch" forName="text_accent_5" refType="w" fact="0.7003"/>
          <dgm:constr type="t" for="ch" forName="text_accent_5" refType="h" fact="0.12"/>
          <dgm:constr type="w" for="ch" forName="text_accent_5" refType="w" fact="0.0206"/>
          <dgm:constr type="h" for="ch" forName="text_accent_5" refType="h" fact="0.0325"/>
          <dgm:constr type="l" for="ch" forName="image_5" refType="w" fact="0.6904"/>
          <dgm:constr type="t" for="ch" forName="image_5" refType="h" fact="0.1458"/>
          <dgm:constr type="w" for="ch" forName="image_5" refType="w" fact="0.1717"/>
          <dgm:constr type="h" for="ch" forName="image_5" refType="h" fact="0.2714"/>
          <dgm:constr type="l" for="ch" forName="image_accent_5" refType="w" fact="0.7297"/>
          <dgm:constr type="t" for="ch" forName="image_accent_5" refType="h" fact="0.1512"/>
          <dgm:constr type="w" for="ch" forName="image_accent_5" refType="w" fact="0.0206"/>
          <dgm:constr type="h" for="ch" forName="image_accent_5" refType="h" fact="0.0325"/>
          <dgm:constr type="l" for="ch" forName="text_6" refType="w" fact="0.6909"/>
          <dgm:constr type="t" for="ch" forName="text_6" refType="h" fact="0.4359"/>
          <dgm:constr type="w" for="ch" forName="text_6" refType="w" fact="0.1717"/>
          <dgm:constr type="h" for="ch" forName="text_6" refType="h" fact="0.2714"/>
          <dgm:constr type="l" for="ch" forName="text_accent_6" refType="w" fact="0.7313"/>
          <dgm:constr type="t" for="ch" forName="text_accent_6" refType="h" fact="0.6674"/>
          <dgm:constr type="w" for="ch" forName="text_accent_6" refType="w" fact="0.0206"/>
          <dgm:constr type="h" for="ch" forName="text_accent_6" refType="h" fact="0.0325"/>
          <dgm:constr type="l" for="ch" forName="image_6" refType="w" fact="0.5529"/>
          <dgm:constr type="t" for="ch" forName="image_6" refType="h" fact="0.581"/>
          <dgm:constr type="w" for="ch" forName="image_6" refType="w" fact="0.1717"/>
          <dgm:constr type="h" for="ch" forName="image_6" refType="h" fact="0.2714"/>
          <dgm:constr type="l" for="ch" forName="image_accent_6" refType="w" fact="0.6991"/>
          <dgm:constr type="t" for="ch" forName="image_accent_6" refType="h" fact="0.6994"/>
          <dgm:constr type="w" for="ch" forName="image_accent_6" refType="w" fact="0.0206"/>
          <dgm:constr type="h" for="ch" forName="image_accent_6" refType="h" fact="0.0325"/>
          <dgm:constr type="l" for="ch" forName="image_7" refType="w" fact="0.1392"/>
          <dgm:constr type="t" for="ch" forName="image_7" refType="h" fact="0.7281"/>
          <dgm:constr type="w" for="ch" forName="image_7" refType="w" fact="0.1717"/>
          <dgm:constr type="h" for="ch" forName="image_7" refType="h" fact="0.2714"/>
          <dgm:constr type="l" for="ch" forName="image_accent_7" refType="w" fact="0.2507"/>
          <dgm:constr type="t" for="ch" forName="image_accent_7" refType="h" fact="0.7354"/>
          <dgm:constr type="w" for="ch" forName="image_accent_7" refType="w" fact="0.0206"/>
          <dgm:constr type="h" for="ch" forName="image_accent_7" refType="h" fact="0.0325"/>
          <dgm:constr type="l" for="ch" forName="text_7" refType="w" fact="0.2757"/>
          <dgm:constr type="t" for="ch" forName="text_7" refType="h" fact="0.5811"/>
          <dgm:constr type="w" for="ch" forName="text_7" refType="w" fact="0.1759"/>
          <dgm:constr type="h" for="ch" forName="text_7" refType="h" fact="0.2781"/>
          <dgm:constr type="l" for="ch" forName="text_accent_7" refType="w" fact="0.2829"/>
          <dgm:constr type="t" for="ch" forName="text_accent_7" refType="h" fact="0.7007"/>
          <dgm:constr type="w" for="ch" forName="text_accent_7" refType="w" fact="0.0206"/>
          <dgm:constr type="h" for="ch" forName="text_accent_7" refType="h" fact="0.0325"/>
          <dgm:constr type="l" for="ch" forName="image_8" refType="w" fact="0.6902"/>
          <dgm:constr type="t" for="ch" forName="image_8" refType="h" fact="0.7286"/>
          <dgm:constr type="w" for="ch" forName="image_8" refType="w" fact="0.1717"/>
          <dgm:constr type="h" for="ch" forName="image_8" refType="h" fact="0.2714"/>
          <dgm:constr type="l" for="ch" forName="image_accent_8" refType="w" fact="0.8378"/>
          <dgm:constr type="t" for="ch" forName="image_accent_8" refType="h" fact="0.8466"/>
          <dgm:constr type="w" for="ch" forName="image_accent_8" refType="w" fact="0.0206"/>
          <dgm:constr type="h" for="ch" forName="image_accent_8" refType="h" fact="0.0325"/>
          <dgm:constr type="l" for="ch" forName="text_8" refType="w" fact="0.8283"/>
          <dgm:constr type="t" for="ch" forName="text_8" refType="h" fact="0.5822"/>
          <dgm:constr type="w" for="ch" forName="text_8" refType="w" fact="0.1717"/>
          <dgm:constr type="h" for="ch" forName="text_8" refType="h" fact="0.2714"/>
          <dgm:constr type="l" for="ch" forName="text_accent_8" refType="w" fact="0.8689"/>
          <dgm:constr type="t" for="ch" forName="text_accent_8" refType="h" fact="0.8155"/>
          <dgm:constr type="w" for="ch" forName="text_accent_8" refType="w" fact="0.0206"/>
          <dgm:constr type="h" for="ch" forName="text_accent_8" refType="h" fact="0.0325"/>
        </dgm:constrLst>
      </dgm:if>
      <dgm:if name="Name10" axis="ch" ptType="node" func="cnt" op="equ" val="9">
        <dgm:alg type="composite">
          <dgm:param type="ar" val="1.8307"/>
        </dgm:alg>
        <dgm:constrLst>
          <dgm:constr type="primFontSz" for="des" ptType="node" op="equ" val="65"/>
          <dgm:constr type="l" for="ch" forName="text_1" refType="w" fact="0.1397"/>
          <dgm:constr type="t" for="ch" forName="text_1" refType="h" fact="0.4391"/>
          <dgm:constr type="w" for="ch" forName="text_1" refType="w" fact="0.1713"/>
          <dgm:constr type="h" for="ch" forName="text_1" refType="h" fact="0.2703"/>
          <dgm:constr type="l" for="ch" forName="text_accent_1" refType="w" fact="0.1435"/>
          <dgm:constr type="t" for="ch" forName="text_accent_1" refType="h" fact="0.5581"/>
          <dgm:constr type="w" for="ch" forName="text_accent_1" refType="w" fact="0.0205"/>
          <dgm:constr type="h" for="ch" forName="text_accent_1" refType="h" fact="0.0324"/>
          <dgm:constr type="l" for="ch" forName="image_1" refType="w" fact="0"/>
          <dgm:constr type="t" for="ch" forName="image_1" refType="h" fact="0.2926"/>
          <dgm:constr type="w" for="ch" forName="image_1" refType="w" fact="0.1755"/>
          <dgm:constr type="h" for="ch" forName="image_1" refType="h" fact="0.277"/>
          <dgm:constr type="l" for="ch" forName="image_accent_1" refType="w" fact="0.1133"/>
          <dgm:constr type="t" for="ch" forName="image_accent_1" refType="h" fact="0.5282"/>
          <dgm:constr type="w" for="ch" forName="image_accent_1" refType="w" fact="0.0205"/>
          <dgm:constr type="h" for="ch" forName="image_accent_1" refType="h" fact="0.0324"/>
          <dgm:constr type="l" for="ch" forName="image_2" refType="w" fact="0.4145"/>
          <dgm:constr type="t" for="ch" forName="image_2" refType="h" fact="0.4391"/>
          <dgm:constr type="w" for="ch" forName="image_2" refType="w" fact="0.1713"/>
          <dgm:constr type="h" for="ch" forName="image_2" refType="h" fact="0.2703"/>
          <dgm:constr type="l" for="ch" forName="image_accent_2" refType="w" fact="0.4183"/>
          <dgm:constr type="t" for="ch" forName="image_accent_2" refType="h" fact="0.5581"/>
          <dgm:constr type="w" for="ch" forName="image_accent_2" refType="w" fact="0.0205"/>
          <dgm:constr type="h" for="ch" forName="image_accent_2" refType="h" fact="0.0324"/>
          <dgm:constr type="l" for="ch" forName="text_2" refType="w" fact="0.2748"/>
          <dgm:constr type="t" for="ch" forName="text_2" refType="h" fact="0.2926"/>
          <dgm:constr type="w" for="ch" forName="text_2" refType="w" fact="0.1755"/>
          <dgm:constr type="h" for="ch" forName="text_2" refType="h" fact="0.277"/>
          <dgm:constr type="l" for="ch" forName="text_accent_2" refType="w" fact="0.388"/>
          <dgm:constr type="t" for="ch" forName="text_accent_2" refType="h" fact="0.5282"/>
          <dgm:constr type="w" for="ch" forName="text_accent_2" refType="w" fact="0.0205"/>
          <dgm:constr type="h" for="ch" forName="text_accent_2" refType="h" fact="0.0324"/>
          <dgm:constr type="l" for="ch" forName="text_3" refType="w" fact="0.1397"/>
          <dgm:constr type="t" for="ch" forName="text_3" refType="h" fact="0.1535"/>
          <dgm:constr type="w" for="ch" forName="text_3" refType="w" fact="0.1713"/>
          <dgm:constr type="h" for="ch" forName="text_3" refType="h" fact="0.2703"/>
          <dgm:constr type="l" for="ch" forName="text_accent_3" refType="w" fact="0.2509"/>
          <dgm:constr type="t" for="ch" forName="text_accent_3" refType="h" fact="0.1608"/>
          <dgm:constr type="w" for="ch" forName="text_accent_3" refType="w" fact="0.0205"/>
          <dgm:constr type="h" for="ch" forName="text_accent_3" refType="h" fact="0.0324"/>
          <dgm:constr type="l" for="ch" forName="image_3" refType="w" fact="0.2748"/>
          <dgm:constr type="t" for="ch" forName="image_3" refType="h" fact="0.0039"/>
          <dgm:constr type="w" for="ch" forName="image_3" refType="w" fact="0.1755"/>
          <dgm:constr type="h" for="ch" forName="image_3" refType="h" fact="0.277"/>
          <dgm:constr type="l" for="ch" forName="image_accent_3" refType="w" fact="0.282"/>
          <dgm:constr type="t" for="ch" forName="image_accent_3" refType="h" fact="0.1231"/>
          <dgm:constr type="w" for="ch" forName="image_accent_3" refType="w" fact="0.0205"/>
          <dgm:constr type="h" for="ch" forName="image_accent_3" refType="h" fact="0.0324"/>
          <dgm:constr type="l" for="ch" forName="text_4" refType="w" fact="0.4142"/>
          <dgm:constr type="t" for="ch" forName="text_4" refType="h" fact="0.1514"/>
          <dgm:constr type="w" for="ch" forName="text_4" refType="w" fact="0.1713"/>
          <dgm:constr type="h" for="ch" forName="text_4" refType="h" fact="0.2703"/>
          <dgm:constr type="l" for="ch" forName="text_accent_4" refType="w" fact="0.5615"/>
          <dgm:constr type="t" for="ch" forName="text_accent_4" refType="h" fact="0.2689"/>
          <dgm:constr type="w" for="ch" forName="text_accent_4" refType="w" fact="0.0205"/>
          <dgm:constr type="h" for="ch" forName="text_accent_4" refType="h" fact="0.0324"/>
          <dgm:constr type="l" for="ch" forName="image_4" refType="w" fact="0.5516"/>
          <dgm:constr type="t" for="ch" forName="image_4" refType="h" fact="0.2946"/>
          <dgm:constr type="w" for="ch" forName="image_4" refType="w" fact="0.1713"/>
          <dgm:constr type="h" for="ch" forName="image_4" refType="h" fact="0.2703"/>
          <dgm:constr type="l" for="ch" forName="image_accent_4" refType="w" fact="0.5908"/>
          <dgm:constr type="t" for="ch" forName="image_accent_4" refType="h" fact="0.3"/>
          <dgm:constr type="w" for="ch" forName="image_accent_4" refType="w" fact="0.0205"/>
          <dgm:constr type="h" for="ch" forName="image_accent_4" refType="h" fact="0.0324"/>
          <dgm:constr type="l" for="ch" forName="text_5" refType="w" fact="0.5514"/>
          <dgm:constr type="t" for="ch" forName="text_5" refType="h" fact="0.0067"/>
          <dgm:constr type="w" for="ch" forName="text_5" refType="w" fact="0.1713"/>
          <dgm:constr type="h" for="ch" forName="text_5" refType="h" fact="0.2703"/>
          <dgm:constr type="l" for="ch" forName="text_accent_5" refType="w" fact="0.6987"/>
          <dgm:constr type="t" for="ch" forName="text_accent_5" refType="h" fact="0.1234"/>
          <dgm:constr type="w" for="ch" forName="text_accent_5" refType="w" fact="0.0205"/>
          <dgm:constr type="h" for="ch" forName="text_accent_5" refType="h" fact="0.0324"/>
          <dgm:constr type="l" for="ch" forName="image_5" refType="w" fact="0.6888"/>
          <dgm:constr type="t" for="ch" forName="image_5" refType="h" fact="0.1492"/>
          <dgm:constr type="w" for="ch" forName="image_5" refType="w" fact="0.1713"/>
          <dgm:constr type="h" for="ch" forName="image_5" refType="h" fact="0.2703"/>
          <dgm:constr type="l" for="ch" forName="image_accent_5" refType="w" fact="0.728"/>
          <dgm:constr type="t" for="ch" forName="image_accent_5" refType="h" fact="0.1545"/>
          <dgm:constr type="w" for="ch" forName="image_accent_5" refType="w" fact="0.0205"/>
          <dgm:constr type="h" for="ch" forName="image_accent_5" refType="h" fact="0.0324"/>
          <dgm:constr type="l" for="ch" forName="text_6" refType="w" fact="0.6893"/>
          <dgm:constr type="t" for="ch" forName="text_6" refType="h" fact="0.4381"/>
          <dgm:constr type="w" for="ch" forName="text_6" refType="w" fact="0.1713"/>
          <dgm:constr type="h" for="ch" forName="text_6" refType="h" fact="0.2703"/>
          <dgm:constr type="l" for="ch" forName="text_accent_6" refType="w" fact="0.7296"/>
          <dgm:constr type="t" for="ch" forName="text_accent_6" refType="h" fact="0.6687"/>
          <dgm:constr type="w" for="ch" forName="text_accent_6" refType="w" fact="0.0205"/>
          <dgm:constr type="h" for="ch" forName="text_accent_6" refType="h" fact="0.0324"/>
          <dgm:constr type="l" for="ch" forName="image_6" refType="w" fact="0.5516"/>
          <dgm:constr type="t" for="ch" forName="image_6" refType="h" fact="0.5826"/>
          <dgm:constr type="w" for="ch" forName="image_6" refType="w" fact="0.1713"/>
          <dgm:constr type="h" for="ch" forName="image_6" refType="h" fact="0.2703"/>
          <dgm:constr type="l" for="ch" forName="image_accent_6" refType="w" fact="0.6975"/>
          <dgm:constr type="t" for="ch" forName="image_accent_6" refType="h" fact="0.7006"/>
          <dgm:constr type="w" for="ch" forName="image_accent_6" refType="w" fact="0.0205"/>
          <dgm:constr type="h" for="ch" forName="image_accent_6" refType="h" fact="0.0324"/>
          <dgm:constr type="l" for="ch" forName="image_7" refType="w" fact="0.1389"/>
          <dgm:constr type="t" for="ch" forName="image_7" refType="h" fact="0.7292"/>
          <dgm:constr type="w" for="ch" forName="image_7" refType="w" fact="0.1713"/>
          <dgm:constr type="h" for="ch" forName="image_7" refType="h" fact="0.2703"/>
          <dgm:constr type="l" for="ch" forName="image_accent_7" refType="w" fact="0.2501"/>
          <dgm:constr type="t" for="ch" forName="image_accent_7" refType="h" fact="0.7365"/>
          <dgm:constr type="w" for="ch" forName="image_accent_7" refType="w" fact="0.0205"/>
          <dgm:constr type="h" for="ch" forName="image_accent_7" refType="h" fact="0.0324"/>
          <dgm:constr type="l" for="ch" forName="text_7" refType="w" fact="0.2751"/>
          <dgm:constr type="t" for="ch" forName="text_7" refType="h" fact="0.5816"/>
          <dgm:constr type="w" for="ch" forName="text_7" refType="w" fact="0.1755"/>
          <dgm:constr type="h" for="ch" forName="text_7" refType="h" fact="0.277"/>
          <dgm:constr type="l" for="ch" forName="text_accent_7" refType="w" fact="0.2823"/>
          <dgm:constr type="t" for="ch" forName="text_accent_7" refType="h" fact="0.7007"/>
          <dgm:constr type="w" for="ch" forName="text_accent_7" refType="w" fact="0.0205"/>
          <dgm:constr type="h" for="ch" forName="text_accent_7" refType="h" fact="0.0324"/>
          <dgm:constr type="l" for="ch" forName="image_8" refType="w" fact="0.6886"/>
          <dgm:constr type="t" for="ch" forName="image_8" refType="h" fact="0.7297"/>
          <dgm:constr type="w" for="ch" forName="image_8" refType="w" fact="0.1713"/>
          <dgm:constr type="h" for="ch" forName="image_8" refType="h" fact="0.2703"/>
          <dgm:constr type="l" for="ch" forName="image_accent_8" refType="w" fact="0.8358"/>
          <dgm:constr type="t" for="ch" forName="image_accent_8" refType="h" fact="0.8472"/>
          <dgm:constr type="w" for="ch" forName="image_accent_8" refType="w" fact="0.0205"/>
          <dgm:constr type="h" for="ch" forName="image_accent_8" refType="h" fact="0.0324"/>
          <dgm:constr type="l" for="ch" forName="text_8" refType="w" fact="0.8264"/>
          <dgm:constr type="t" for="ch" forName="text_8" refType="h" fact="0.5839"/>
          <dgm:constr type="w" for="ch" forName="text_8" refType="w" fact="0.1713"/>
          <dgm:constr type="h" for="ch" forName="text_8" refType="h" fact="0.2703"/>
          <dgm:constr type="l" for="ch" forName="text_accent_8" refType="w" fact="0.8669"/>
          <dgm:constr type="t" for="ch" forName="text_accent_8" refType="h" fact="0.8162"/>
          <dgm:constr type="w" for="ch" forName="text_accent_8" refType="w" fact="0.0205"/>
          <dgm:constr type="h" for="ch" forName="text_accent_8" refType="h" fact="0.0324"/>
          <dgm:constr type="l" for="ch" forName="image_9" refType="w" fact="0.8265"/>
          <dgm:constr type="t" for="ch" forName="image_9" refType="h" fact="0.2933"/>
          <dgm:constr type="w" for="ch" forName="image_9" refType="w" fact="0.1713"/>
          <dgm:constr type="h" for="ch" forName="image_9" refType="h" fact="0.2703"/>
          <dgm:constr type="l" for="ch" forName="image_accent_9" refType="w" fact="0.9377"/>
          <dgm:constr type="t" for="ch" forName="image_accent_9" refType="h" fact="0.3006"/>
          <dgm:constr type="w" for="ch" forName="image_accent_9" refType="w" fact="0.0205"/>
          <dgm:constr type="h" for="ch" forName="image_accent_9" refType="h" fact="0.0324"/>
          <dgm:constr type="l" for="ch" forName="text_9" refType="w" fact="0.8245"/>
          <dgm:constr type="t" for="ch" forName="text_9" refType="h" fact="0"/>
          <dgm:constr type="w" for="ch" forName="text_9" refType="w" fact="0.1755"/>
          <dgm:constr type="h" for="ch" forName="text_9" refType="h" fact="0.277"/>
          <dgm:constr type="l" for="ch" forName="text_accent_9" refType="w" fact="0.9378"/>
          <dgm:constr type="t" for="ch" forName="text_accent_9" refType="h" fact="0.2356"/>
          <dgm:constr type="w" for="ch" forName="text_accent_9" refType="w" fact="0.0205"/>
          <dgm:constr type="h" for="ch" forName="text_accent_9" refType="h" fact="0.0324"/>
        </dgm:constrLst>
      </dgm:if>
      <dgm:if name="Name11" axis="ch" ptType="node" func="cnt" op="equ" val="10">
        <dgm:alg type="composite">
          <dgm:param type="ar" val="1.5996"/>
        </dgm:alg>
        <dgm:constrLst>
          <dgm:constr type="primFontSz" for="des" ptType="node" op="equ" val="65"/>
          <dgm:constr type="l" for="ch" forName="text_1" refType="w" fact="0.1397"/>
          <dgm:constr type="t" for="ch" forName="text_1" refType="h" fact="0.3837"/>
          <dgm:constr type="w" for="ch" forName="text_1" refType="w" fact="0.1713"/>
          <dgm:constr type="h" for="ch" forName="text_1" refType="h" fact="0.2362"/>
          <dgm:constr type="l" for="ch" forName="text_accent_1" refType="w" fact="0.1435"/>
          <dgm:constr type="t" for="ch" forName="text_accent_1" refType="h" fact="0.4876"/>
          <dgm:constr type="w" for="ch" forName="text_accent_1" refType="w" fact="0.0205"/>
          <dgm:constr type="h" for="ch" forName="text_accent_1" refType="h" fact="0.0283"/>
          <dgm:constr type="l" for="ch" forName="image_1" refType="w" fact="0"/>
          <dgm:constr type="t" for="ch" forName="image_1" refType="h" fact="0.2556"/>
          <dgm:constr type="w" for="ch" forName="image_1" refType="w" fact="0.1755"/>
          <dgm:constr type="h" for="ch" forName="image_1" refType="h" fact="0.242"/>
          <dgm:constr type="l" for="ch" forName="image_accent_1" refType="w" fact="0.1133"/>
          <dgm:constr type="t" for="ch" forName="image_accent_1" refType="h" fact="0.4615"/>
          <dgm:constr type="w" for="ch" forName="image_accent_1" refType="w" fact="0.0205"/>
          <dgm:constr type="h" for="ch" forName="image_accent_1" refType="h" fact="0.0283"/>
          <dgm:constr type="l" for="ch" forName="image_2" refType="w" fact="0.4145"/>
          <dgm:constr type="t" for="ch" forName="image_2" refType="h" fact="0.3837"/>
          <dgm:constr type="w" for="ch" forName="image_2" refType="w" fact="0.1713"/>
          <dgm:constr type="h" for="ch" forName="image_2" refType="h" fact="0.2362"/>
          <dgm:constr type="l" for="ch" forName="image_accent_2" refType="w" fact="0.4183"/>
          <dgm:constr type="t" for="ch" forName="image_accent_2" refType="h" fact="0.4876"/>
          <dgm:constr type="w" for="ch" forName="image_accent_2" refType="w" fact="0.0205"/>
          <dgm:constr type="h" for="ch" forName="image_accent_2" refType="h" fact="0.0283"/>
          <dgm:constr type="l" for="ch" forName="text_2" refType="w" fact="0.2748"/>
          <dgm:constr type="t" for="ch" forName="text_2" refType="h" fact="0.2556"/>
          <dgm:constr type="w" for="ch" forName="text_2" refType="w" fact="0.1755"/>
          <dgm:constr type="h" for="ch" forName="text_2" refType="h" fact="0.242"/>
          <dgm:constr type="l" for="ch" forName="text_accent_2" refType="w" fact="0.388"/>
          <dgm:constr type="t" for="ch" forName="text_accent_2" refType="h" fact="0.4615"/>
          <dgm:constr type="w" for="ch" forName="text_accent_2" refType="w" fact="0.0205"/>
          <dgm:constr type="h" for="ch" forName="text_accent_2" refType="h" fact="0.0283"/>
          <dgm:constr type="l" for="ch" forName="text_3" refType="w" fact="0.1397"/>
          <dgm:constr type="t" for="ch" forName="text_3" refType="h" fact="0.1341"/>
          <dgm:constr type="w" for="ch" forName="text_3" refType="w" fact="0.1713"/>
          <dgm:constr type="h" for="ch" forName="text_3" refType="h" fact="0.2362"/>
          <dgm:constr type="l" for="ch" forName="text_accent_3" refType="w" fact="0.2509"/>
          <dgm:constr type="t" for="ch" forName="text_accent_3" refType="h" fact="0.1405"/>
          <dgm:constr type="w" for="ch" forName="text_accent_3" refType="w" fact="0.0205"/>
          <dgm:constr type="h" for="ch" forName="text_accent_3" refType="h" fact="0.0283"/>
          <dgm:constr type="l" for="ch" forName="image_3" refType="w" fact="0.2748"/>
          <dgm:constr type="t" for="ch" forName="image_3" refType="h" fact="0.0034"/>
          <dgm:constr type="w" for="ch" forName="image_3" refType="w" fact="0.1755"/>
          <dgm:constr type="h" for="ch" forName="image_3" refType="h" fact="0.242"/>
          <dgm:constr type="l" for="ch" forName="image_accent_3" refType="w" fact="0.282"/>
          <dgm:constr type="t" for="ch" forName="image_accent_3" refType="h" fact="0.1075"/>
          <dgm:constr type="w" for="ch" forName="image_accent_3" refType="w" fact="0.0205"/>
          <dgm:constr type="h" for="ch" forName="image_accent_3" refType="h" fact="0.0283"/>
          <dgm:constr type="l" for="ch" forName="text_4" refType="w" fact="0.4142"/>
          <dgm:constr type="t" for="ch" forName="text_4" refType="h" fact="0.1323"/>
          <dgm:constr type="w" for="ch" forName="text_4" refType="w" fact="0.1713"/>
          <dgm:constr type="h" for="ch" forName="text_4" refType="h" fact="0.2362"/>
          <dgm:constr type="l" for="ch" forName="text_accent_4" refType="w" fact="0.5615"/>
          <dgm:constr type="t" for="ch" forName="text_accent_4" refType="h" fact="0.235"/>
          <dgm:constr type="w" for="ch" forName="text_accent_4" refType="w" fact="0.0205"/>
          <dgm:constr type="h" for="ch" forName="text_accent_4" refType="h" fact="0.0283"/>
          <dgm:constr type="l" for="ch" forName="image_4" refType="w" fact="0.5516"/>
          <dgm:constr type="t" for="ch" forName="image_4" refType="h" fact="0.2574"/>
          <dgm:constr type="w" for="ch" forName="image_4" refType="w" fact="0.1713"/>
          <dgm:constr type="h" for="ch" forName="image_4" refType="h" fact="0.2362"/>
          <dgm:constr type="l" for="ch" forName="image_accent_4" refType="w" fact="0.5908"/>
          <dgm:constr type="t" for="ch" forName="image_accent_4" refType="h" fact="0.2621"/>
          <dgm:constr type="w" for="ch" forName="image_accent_4" refType="w" fact="0.0205"/>
          <dgm:constr type="h" for="ch" forName="image_accent_4" refType="h" fact="0.0283"/>
          <dgm:constr type="l" for="ch" forName="text_5" refType="w" fact="0.5514"/>
          <dgm:constr type="t" for="ch" forName="text_5" refType="h" fact="0.0059"/>
          <dgm:constr type="w" for="ch" forName="text_5" refType="w" fact="0.1713"/>
          <dgm:constr type="h" for="ch" forName="text_5" refType="h" fact="0.2362"/>
          <dgm:constr type="l" for="ch" forName="text_accent_5" refType="w" fact="0.6987"/>
          <dgm:constr type="t" for="ch" forName="text_accent_5" refType="h" fact="0.1078"/>
          <dgm:constr type="w" for="ch" forName="text_accent_5" refType="w" fact="0.0205"/>
          <dgm:constr type="h" for="ch" forName="text_accent_5" refType="h" fact="0.0283"/>
          <dgm:constr type="l" for="ch" forName="image_5" refType="w" fact="0.6888"/>
          <dgm:constr type="t" for="ch" forName="image_5" refType="h" fact="0.1303"/>
          <dgm:constr type="w" for="ch" forName="image_5" refType="w" fact="0.1713"/>
          <dgm:constr type="h" for="ch" forName="image_5" refType="h" fact="0.2362"/>
          <dgm:constr type="l" for="ch" forName="image_accent_5" refType="w" fact="0.728"/>
          <dgm:constr type="t" for="ch" forName="image_accent_5" refType="h" fact="0.135"/>
          <dgm:constr type="w" for="ch" forName="image_accent_5" refType="w" fact="0.0205"/>
          <dgm:constr type="h" for="ch" forName="image_accent_5" refType="h" fact="0.0283"/>
          <dgm:constr type="l" for="ch" forName="text_6" refType="w" fact="0.6893"/>
          <dgm:constr type="t" for="ch" forName="text_6" refType="h" fact="0.3828"/>
          <dgm:constr type="w" for="ch" forName="text_6" refType="w" fact="0.1713"/>
          <dgm:constr type="h" for="ch" forName="text_6" refType="h" fact="0.2362"/>
          <dgm:constr type="l" for="ch" forName="text_accent_6" refType="w" fact="0.7296"/>
          <dgm:constr type="t" for="ch" forName="text_accent_6" refType="h" fact="0.5843"/>
          <dgm:constr type="w" for="ch" forName="text_accent_6" refType="w" fact="0.0205"/>
          <dgm:constr type="h" for="ch" forName="text_accent_6" refType="h" fact="0.0283"/>
          <dgm:constr type="l" for="ch" forName="image_6" refType="w" fact="0.5516"/>
          <dgm:constr type="t" for="ch" forName="image_6" refType="h" fact="0.5091"/>
          <dgm:constr type="w" for="ch" forName="image_6" refType="w" fact="0.1713"/>
          <dgm:constr type="h" for="ch" forName="image_6" refType="h" fact="0.2362"/>
          <dgm:constr type="l" for="ch" forName="image_accent_6" refType="w" fact="0.6975"/>
          <dgm:constr type="t" for="ch" forName="image_accent_6" refType="h" fact="0.6121"/>
          <dgm:constr type="w" for="ch" forName="image_accent_6" refType="w" fact="0.0205"/>
          <dgm:constr type="h" for="ch" forName="image_accent_6" refType="h" fact="0.0283"/>
          <dgm:constr type="l" for="ch" forName="image_7" refType="w" fact="0.1389"/>
          <dgm:constr type="t" for="ch" forName="image_7" refType="h" fact="0.6371"/>
          <dgm:constr type="w" for="ch" forName="image_7" refType="w" fact="0.1713"/>
          <dgm:constr type="h" for="ch" forName="image_7" refType="h" fact="0.2362"/>
          <dgm:constr type="l" for="ch" forName="image_accent_7" refType="w" fact="0.2501"/>
          <dgm:constr type="t" for="ch" forName="image_accent_7" refType="h" fact="0.6435"/>
          <dgm:constr type="w" for="ch" forName="image_accent_7" refType="w" fact="0.0205"/>
          <dgm:constr type="h" for="ch" forName="image_accent_7" refType="h" fact="0.0283"/>
          <dgm:constr type="l" for="ch" forName="text_7" refType="w" fact="0.2751"/>
          <dgm:constr type="t" for="ch" forName="text_7" refType="h" fact="0.5081"/>
          <dgm:constr type="w" for="ch" forName="text_7" refType="w" fact="0.1755"/>
          <dgm:constr type="h" for="ch" forName="text_7" refType="h" fact="0.242"/>
          <dgm:constr type="l" for="ch" forName="text_accent_7" refType="w" fact="0.2823"/>
          <dgm:constr type="t" for="ch" forName="text_accent_7" refType="h" fact="0.6122"/>
          <dgm:constr type="w" for="ch" forName="text_accent_7" refType="w" fact="0.0205"/>
          <dgm:constr type="h" for="ch" forName="text_accent_7" refType="h" fact="0.0283"/>
          <dgm:constr type="l" for="ch" forName="image_8" refType="w" fact="0.6886"/>
          <dgm:constr type="t" for="ch" forName="image_8" refType="h" fact="0.6376"/>
          <dgm:constr type="w" for="ch" forName="image_8" refType="w" fact="0.1713"/>
          <dgm:constr type="h" for="ch" forName="image_8" refType="h" fact="0.2362"/>
          <dgm:constr type="l" for="ch" forName="image_accent_8" refType="w" fact="0.8358"/>
          <dgm:constr type="t" for="ch" forName="image_accent_8" refType="h" fact="0.7402"/>
          <dgm:constr type="w" for="ch" forName="image_accent_8" refType="w" fact="0.0205"/>
          <dgm:constr type="h" for="ch" forName="image_accent_8" refType="h" fact="0.0283"/>
          <dgm:constr type="l" for="ch" forName="text_8" refType="w" fact="0.8264"/>
          <dgm:constr type="t" for="ch" forName="text_8" refType="h" fact="0.5102"/>
          <dgm:constr type="w" for="ch" forName="text_8" refType="w" fact="0.1713"/>
          <dgm:constr type="h" for="ch" forName="text_8" refType="h" fact="0.2362"/>
          <dgm:constr type="l" for="ch" forName="text_accent_8" refType="w" fact="0.8669"/>
          <dgm:constr type="t" for="ch" forName="text_accent_8" refType="h" fact="0.7131"/>
          <dgm:constr type="w" for="ch" forName="text_accent_8" refType="w" fact="0.0205"/>
          <dgm:constr type="h" for="ch" forName="text_accent_8" refType="h" fact="0.0283"/>
          <dgm:constr type="l" for="ch" forName="image_9" refType="w" fact="0.8265"/>
          <dgm:constr type="t" for="ch" forName="image_9" refType="h" fact="0.2563"/>
          <dgm:constr type="w" for="ch" forName="image_9" refType="w" fact="0.1713"/>
          <dgm:constr type="h" for="ch" forName="image_9" refType="h" fact="0.2362"/>
          <dgm:constr type="l" for="ch" forName="image_accent_9" refType="w" fact="0.9377"/>
          <dgm:constr type="t" for="ch" forName="image_accent_9" refType="h" fact="0.2626"/>
          <dgm:constr type="w" for="ch" forName="image_accent_9" refType="w" fact="0.0205"/>
          <dgm:constr type="h" for="ch" forName="image_accent_9" refType="h" fact="0.0283"/>
          <dgm:constr type="l" for="ch" forName="text_9" refType="w" fact="0.8245"/>
          <dgm:constr type="t" for="ch" forName="text_9" refType="h" fact="0"/>
          <dgm:constr type="w" for="ch" forName="text_9" refType="w" fact="0.1755"/>
          <dgm:constr type="h" for="ch" forName="text_9" refType="h" fact="0.242"/>
          <dgm:constr type="l" for="ch" forName="text_accent_9" refType="w" fact="0.9378"/>
          <dgm:constr type="t" for="ch" forName="text_accent_9" refType="h" fact="0.2059"/>
          <dgm:constr type="w" for="ch" forName="text_accent_9" refType="w" fact="0.0205"/>
          <dgm:constr type="h" for="ch" forName="text_accent_9" refType="h" fact="0.0283"/>
          <dgm:constr type="l" for="ch" forName="text_10" refType="w" fact="0.4136"/>
          <dgm:constr type="t" for="ch" forName="text_10" refType="h" fact="0.6376"/>
          <dgm:constr type="w" for="ch" forName="text_10" refType="w" fact="0.1713"/>
          <dgm:constr type="h" for="ch" forName="text_10" refType="h" fact="0.2362"/>
          <dgm:constr type="l" for="ch" forName="text_accent_10" refType="w" fact="0.4539"/>
          <dgm:constr type="t" for="ch" forName="text_accent_10" refType="h" fact="0.839"/>
          <dgm:constr type="w" for="ch" forName="text_accent_10" refType="w" fact="0.0205"/>
          <dgm:constr type="h" for="ch" forName="text_accent_10" refType="h" fact="0.0283"/>
          <dgm:constr type="l" for="ch" forName="image_10" refType="w" fact="0.2759"/>
          <dgm:constr type="t" for="ch" forName="image_10" refType="h" fact="0.7638"/>
          <dgm:constr type="w" for="ch" forName="image_10" refType="w" fact="0.1713"/>
          <dgm:constr type="h" for="ch" forName="image_10" refType="h" fact="0.2362"/>
          <dgm:constr type="l" for="ch" forName="image_accent_10" refType="w" fact="0.4218"/>
          <dgm:constr type="t" for="ch" forName="image_accent_10" refType="h" fact="0.8669"/>
          <dgm:constr type="w" for="ch" forName="image_accent_10" refType="w" fact="0.0205"/>
          <dgm:constr type="h" for="ch" forName="image_accent_10" refType="h" fact="0.0283"/>
        </dgm:constrLst>
      </dgm:if>
      <dgm:if name="Name12" axis="ch" ptType="node" func="cnt" op="equ" val="11">
        <dgm:alg type="composite">
          <dgm:param type="ar" val="1.4213"/>
        </dgm:alg>
        <dgm:constrLst>
          <dgm:constr type="primFontSz" for="des" ptType="node" op="equ" val="65"/>
          <dgm:constr type="l" for="ch" forName="text_1" refType="w" fact="0.1397"/>
          <dgm:constr type="t" for="ch" forName="text_1" refType="h" fact="0.3409"/>
          <dgm:constr type="w" for="ch" forName="text_1" refType="w" fact="0.1713"/>
          <dgm:constr type="h" for="ch" forName="text_1" refType="h" fact="0.2099"/>
          <dgm:constr type="l" for="ch" forName="text_accent_1" refType="w" fact="0.1435"/>
          <dgm:constr type="t" for="ch" forName="text_accent_1" refType="h" fact="0.4333"/>
          <dgm:constr type="w" for="ch" forName="text_accent_1" refType="w" fact="0.0205"/>
          <dgm:constr type="h" for="ch" forName="text_accent_1" refType="h" fact="0.0252"/>
          <dgm:constr type="l" for="ch" forName="image_1" refType="w" fact="0"/>
          <dgm:constr type="t" for="ch" forName="image_1" refType="h" fact="0.2271"/>
          <dgm:constr type="w" for="ch" forName="image_1" refType="w" fact="0.1755"/>
          <dgm:constr type="h" for="ch" forName="image_1" refType="h" fact="0.2151"/>
          <dgm:constr type="l" for="ch" forName="image_accent_1" refType="w" fact="0.1133"/>
          <dgm:constr type="t" for="ch" forName="image_accent_1" refType="h" fact="0.4101"/>
          <dgm:constr type="w" for="ch" forName="image_accent_1" refType="w" fact="0.0205"/>
          <dgm:constr type="h" for="ch" forName="image_accent_1" refType="h" fact="0.0252"/>
          <dgm:constr type="l" for="ch" forName="image_2" refType="w" fact="0.4145"/>
          <dgm:constr type="t" for="ch" forName="image_2" refType="h" fact="0.3409"/>
          <dgm:constr type="w" for="ch" forName="image_2" refType="w" fact="0.1713"/>
          <dgm:constr type="h" for="ch" forName="image_2" refType="h" fact="0.2099"/>
          <dgm:constr type="l" for="ch" forName="image_accent_2" refType="w" fact="0.4183"/>
          <dgm:constr type="t" for="ch" forName="image_accent_2" refType="h" fact="0.4333"/>
          <dgm:constr type="w" for="ch" forName="image_accent_2" refType="w" fact="0.0205"/>
          <dgm:constr type="h" for="ch" forName="image_accent_2" refType="h" fact="0.0252"/>
          <dgm:constr type="l" for="ch" forName="text_2" refType="w" fact="0.2748"/>
          <dgm:constr type="t" for="ch" forName="text_2" refType="h" fact="0.2271"/>
          <dgm:constr type="w" for="ch" forName="text_2" refType="w" fact="0.1755"/>
          <dgm:constr type="h" for="ch" forName="text_2" refType="h" fact="0.2151"/>
          <dgm:constr type="l" for="ch" forName="text_accent_2" refType="w" fact="0.388"/>
          <dgm:constr type="t" for="ch" forName="text_accent_2" refType="h" fact="0.4101"/>
          <dgm:constr type="w" for="ch" forName="text_accent_2" refType="w" fact="0.0205"/>
          <dgm:constr type="h" for="ch" forName="text_accent_2" refType="h" fact="0.0252"/>
          <dgm:constr type="l" for="ch" forName="text_3" refType="w" fact="0.1397"/>
          <dgm:constr type="t" for="ch" forName="text_3" refType="h" fact="0.1192"/>
          <dgm:constr type="w" for="ch" forName="text_3" refType="w" fact="0.1713"/>
          <dgm:constr type="h" for="ch" forName="text_3" refType="h" fact="0.2099"/>
          <dgm:constr type="l" for="ch" forName="text_accent_3" refType="w" fact="0.2509"/>
          <dgm:constr type="t" for="ch" forName="text_accent_3" refType="h" fact="0.1249"/>
          <dgm:constr type="w" for="ch" forName="text_accent_3" refType="w" fact="0.0205"/>
          <dgm:constr type="h" for="ch" forName="text_accent_3" refType="h" fact="0.0252"/>
          <dgm:constr type="l" for="ch" forName="image_3" refType="w" fact="0.2748"/>
          <dgm:constr type="t" for="ch" forName="image_3" refType="h" fact="0.003"/>
          <dgm:constr type="w" for="ch" forName="image_3" refType="w" fact="0.1755"/>
          <dgm:constr type="h" for="ch" forName="image_3" refType="h" fact="0.2151"/>
          <dgm:constr type="l" for="ch" forName="image_accent_3" refType="w" fact="0.282"/>
          <dgm:constr type="t" for="ch" forName="image_accent_3" refType="h" fact="0.0955"/>
          <dgm:constr type="w" for="ch" forName="image_accent_3" refType="w" fact="0.0205"/>
          <dgm:constr type="h" for="ch" forName="image_accent_3" refType="h" fact="0.0252"/>
          <dgm:constr type="l" for="ch" forName="text_4" refType="w" fact="0.4142"/>
          <dgm:constr type="t" for="ch" forName="text_4" refType="h" fact="0.1175"/>
          <dgm:constr type="w" for="ch" forName="text_4" refType="w" fact="0.1713"/>
          <dgm:constr type="h" for="ch" forName="text_4" refType="h" fact="0.2099"/>
          <dgm:constr type="l" for="ch" forName="text_accent_4" refType="w" fact="0.5615"/>
          <dgm:constr type="t" for="ch" forName="text_accent_4" refType="h" fact="0.2088"/>
          <dgm:constr type="w" for="ch" forName="text_accent_4" refType="w" fact="0.0205"/>
          <dgm:constr type="h" for="ch" forName="text_accent_4" refType="h" fact="0.0252"/>
          <dgm:constr type="l" for="ch" forName="image_4" refType="w" fact="0.5516"/>
          <dgm:constr type="t" for="ch" forName="image_4" refType="h" fact="0.2288"/>
          <dgm:constr type="w" for="ch" forName="image_4" refType="w" fact="0.1713"/>
          <dgm:constr type="h" for="ch" forName="image_4" refType="h" fact="0.2099"/>
          <dgm:constr type="l" for="ch" forName="image_accent_4" refType="w" fact="0.5908"/>
          <dgm:constr type="t" for="ch" forName="image_accent_4" refType="h" fact="0.2329"/>
          <dgm:constr type="w" for="ch" forName="image_accent_4" refType="w" fact="0.0205"/>
          <dgm:constr type="h" for="ch" forName="image_accent_4" refType="h" fact="0.0252"/>
          <dgm:constr type="l" for="ch" forName="text_5" refType="w" fact="0.5514"/>
          <dgm:constr type="t" for="ch" forName="text_5" refType="h" fact="0.0052"/>
          <dgm:constr type="w" for="ch" forName="text_5" refType="w" fact="0.1713"/>
          <dgm:constr type="h" for="ch" forName="text_5" refType="h" fact="0.2099"/>
          <dgm:constr type="l" for="ch" forName="text_accent_5" refType="w" fact="0.6987"/>
          <dgm:constr type="t" for="ch" forName="text_accent_5" refType="h" fact="0.0958"/>
          <dgm:constr type="w" for="ch" forName="text_accent_5" refType="w" fact="0.0205"/>
          <dgm:constr type="h" for="ch" forName="text_accent_5" refType="h" fact="0.0252"/>
          <dgm:constr type="l" for="ch" forName="image_5" refType="w" fact="0.6888"/>
          <dgm:constr type="t" for="ch" forName="image_5" refType="h" fact="0.1158"/>
          <dgm:constr type="w" for="ch" forName="image_5" refType="w" fact="0.1713"/>
          <dgm:constr type="h" for="ch" forName="image_5" refType="h" fact="0.2099"/>
          <dgm:constr type="l" for="ch" forName="image_accent_5" refType="w" fact="0.728"/>
          <dgm:constr type="t" for="ch" forName="image_accent_5" refType="h" fact="0.12"/>
          <dgm:constr type="w" for="ch" forName="image_accent_5" refType="w" fact="0.0205"/>
          <dgm:constr type="h" for="ch" forName="image_accent_5" refType="h" fact="0.0252"/>
          <dgm:constr type="l" for="ch" forName="text_6" refType="w" fact="0.6893"/>
          <dgm:constr type="t" for="ch" forName="text_6" refType="h" fact="0.3402"/>
          <dgm:constr type="w" for="ch" forName="text_6" refType="w" fact="0.1713"/>
          <dgm:constr type="h" for="ch" forName="text_6" refType="h" fact="0.2099"/>
          <dgm:constr type="l" for="ch" forName="text_accent_6" refType="w" fact="0.7296"/>
          <dgm:constr type="t" for="ch" forName="text_accent_6" refType="h" fact="0.5192"/>
          <dgm:constr type="w" for="ch" forName="text_accent_6" refType="w" fact="0.0205"/>
          <dgm:constr type="h" for="ch" forName="text_accent_6" refType="h" fact="0.0252"/>
          <dgm:constr type="l" for="ch" forName="image_6" refType="w" fact="0.5516"/>
          <dgm:constr type="t" for="ch" forName="image_6" refType="h" fact="0.4523"/>
          <dgm:constr type="w" for="ch" forName="image_6" refType="w" fact="0.1713"/>
          <dgm:constr type="h" for="ch" forName="image_6" refType="h" fact="0.2099"/>
          <dgm:constr type="l" for="ch" forName="image_accent_6" refType="w" fact="0.6975"/>
          <dgm:constr type="t" for="ch" forName="image_accent_6" refType="h" fact="0.5439"/>
          <dgm:constr type="w" for="ch" forName="image_accent_6" refType="w" fact="0.0205"/>
          <dgm:constr type="h" for="ch" forName="image_accent_6" refType="h" fact="0.0252"/>
          <dgm:constr type="l" for="ch" forName="image_7" refType="w" fact="0.1389"/>
          <dgm:constr type="t" for="ch" forName="image_7" refType="h" fact="0.5661"/>
          <dgm:constr type="w" for="ch" forName="image_7" refType="w" fact="0.1713"/>
          <dgm:constr type="h" for="ch" forName="image_7" refType="h" fact="0.2099"/>
          <dgm:constr type="l" for="ch" forName="image_accent_7" refType="w" fact="0.2501"/>
          <dgm:constr type="t" for="ch" forName="image_accent_7" refType="h" fact="0.5718"/>
          <dgm:constr type="w" for="ch" forName="image_accent_7" refType="w" fact="0.0205"/>
          <dgm:constr type="h" for="ch" forName="image_accent_7" refType="h" fact="0.0252"/>
          <dgm:constr type="l" for="ch" forName="text_7" refType="w" fact="0.2751"/>
          <dgm:constr type="t" for="ch" forName="text_7" refType="h" fact="0.4515"/>
          <dgm:constr type="w" for="ch" forName="text_7" refType="w" fact="0.1755"/>
          <dgm:constr type="h" for="ch" forName="text_7" refType="h" fact="0.2151"/>
          <dgm:constr type="l" for="ch" forName="text_accent_7" refType="w" fact="0.2823"/>
          <dgm:constr type="t" for="ch" forName="text_accent_7" refType="h" fact="0.544"/>
          <dgm:constr type="w" for="ch" forName="text_accent_7" refType="w" fact="0.0205"/>
          <dgm:constr type="h" for="ch" forName="text_accent_7" refType="h" fact="0.0252"/>
          <dgm:constr type="l" for="ch" forName="image_8" refType="w" fact="0.6886"/>
          <dgm:constr type="t" for="ch" forName="image_8" refType="h" fact="0.5665"/>
          <dgm:constr type="w" for="ch" forName="image_8" refType="w" fact="0.1713"/>
          <dgm:constr type="h" for="ch" forName="image_8" refType="h" fact="0.2099"/>
          <dgm:constr type="l" for="ch" forName="image_accent_8" refType="w" fact="0.8358"/>
          <dgm:constr type="t" for="ch" forName="image_accent_8" refType="h" fact="0.6577"/>
          <dgm:constr type="w" for="ch" forName="image_accent_8" refType="w" fact="0.0205"/>
          <dgm:constr type="h" for="ch" forName="image_accent_8" refType="h" fact="0.0252"/>
          <dgm:constr type="l" for="ch" forName="text_8" refType="w" fact="0.8264"/>
          <dgm:constr type="t" for="ch" forName="text_8" refType="h" fact="0.4533"/>
          <dgm:constr type="w" for="ch" forName="text_8" refType="w" fact="0.1713"/>
          <dgm:constr type="h" for="ch" forName="text_8" refType="h" fact="0.2099"/>
          <dgm:constr type="l" for="ch" forName="text_accent_8" refType="w" fact="0.8669"/>
          <dgm:constr type="t" for="ch" forName="text_accent_8" refType="h" fact="0.6337"/>
          <dgm:constr type="w" for="ch" forName="text_accent_8" refType="w" fact="0.0205"/>
          <dgm:constr type="h" for="ch" forName="text_accent_8" refType="h" fact="0.0252"/>
          <dgm:constr type="l" for="ch" forName="image_9" refType="w" fact="0.8265"/>
          <dgm:constr type="t" for="ch" forName="image_9" refType="h" fact="0.2277"/>
          <dgm:constr type="w" for="ch" forName="image_9" refType="w" fact="0.1713"/>
          <dgm:constr type="h" for="ch" forName="image_9" refType="h" fact="0.2099"/>
          <dgm:constr type="l" for="ch" forName="image_accent_9" refType="w" fact="0.9377"/>
          <dgm:constr type="t" for="ch" forName="image_accent_9" refType="h" fact="0.2334"/>
          <dgm:constr type="w" for="ch" forName="image_accent_9" refType="w" fact="0.0205"/>
          <dgm:constr type="h" for="ch" forName="image_accent_9" refType="h" fact="0.0252"/>
          <dgm:constr type="l" for="ch" forName="text_9" refType="w" fact="0.8245"/>
          <dgm:constr type="t" for="ch" forName="text_9" refType="h" fact="0"/>
          <dgm:constr type="w" for="ch" forName="text_9" refType="w" fact="0.1755"/>
          <dgm:constr type="h" for="ch" forName="text_9" refType="h" fact="0.2151"/>
          <dgm:constr type="l" for="ch" forName="text_accent_9" refType="w" fact="0.9378"/>
          <dgm:constr type="t" for="ch" forName="text_accent_9" refType="h" fact="0.1829"/>
          <dgm:constr type="w" for="ch" forName="text_accent_9" refType="w" fact="0.0205"/>
          <dgm:constr type="h" for="ch" forName="text_accent_9" refType="h" fact="0.0252"/>
          <dgm:constr type="l" for="ch" forName="text_10" refType="w" fact="0.4136"/>
          <dgm:constr type="t" for="ch" forName="text_10" refType="h" fact="0.5665"/>
          <dgm:constr type="w" for="ch" forName="text_10" refType="w" fact="0.1713"/>
          <dgm:constr type="h" for="ch" forName="text_10" refType="h" fact="0.2099"/>
          <dgm:constr type="l" for="ch" forName="text_accent_10" refType="w" fact="0.4539"/>
          <dgm:constr type="t" for="ch" forName="text_accent_10" refType="h" fact="0.7455"/>
          <dgm:constr type="w" for="ch" forName="text_accent_10" refType="w" fact="0.0205"/>
          <dgm:constr type="h" for="ch" forName="text_accent_10" refType="h" fact="0.0252"/>
          <dgm:constr type="l" for="ch" forName="image_10" refType="w" fact="0.2759"/>
          <dgm:constr type="t" for="ch" forName="image_10" refType="h" fact="0.6787"/>
          <dgm:constr type="w" for="ch" forName="image_10" refType="w" fact="0.1713"/>
          <dgm:constr type="h" for="ch" forName="image_10" refType="h" fact="0.2099"/>
          <dgm:constr type="l" for="ch" forName="image_accent_10" refType="w" fact="0.4218"/>
          <dgm:constr type="t" for="ch" forName="image_accent_10" refType="h" fact="0.7703"/>
          <dgm:constr type="w" for="ch" forName="image_accent_10" refType="w" fact="0.0205"/>
          <dgm:constr type="h" for="ch" forName="image_accent_10" refType="h" fact="0.0252"/>
          <dgm:constr type="l" for="ch" forName="text_11" refType="w" fact="0.6892"/>
          <dgm:constr type="t" for="ch" forName="text_11" refType="h" fact="0.7901"/>
          <dgm:constr type="w" for="ch" forName="text_11" refType="w" fact="0.1713"/>
          <dgm:constr type="h" for="ch" forName="text_11" refType="h" fact="0.2099"/>
          <dgm:constr type="l" for="ch" forName="text_accent_11" refType="w" fact="0.693"/>
          <dgm:constr type="t" for="ch" forName="text_accent_11" refType="h" fact="0.8825"/>
          <dgm:constr type="w" for="ch" forName="text_accent_11" refType="w" fact="0.0205"/>
          <dgm:constr type="h" for="ch" forName="text_accent_11" refType="h" fact="0.0252"/>
          <dgm:constr type="l" for="ch" forName="image_11" refType="w" fact="0.5495"/>
          <dgm:constr type="t" for="ch" forName="image_11" refType="h" fact="0.6764"/>
          <dgm:constr type="w" for="ch" forName="image_11" refType="w" fact="0.1755"/>
          <dgm:constr type="h" for="ch" forName="image_11" refType="h" fact="0.2151"/>
          <dgm:constr type="l" for="ch" forName="image_accent_11" refType="w" fact="0.6627"/>
          <dgm:constr type="t" for="ch" forName="image_accent_11" refType="h" fact="0.8593"/>
          <dgm:constr type="w" for="ch" forName="image_accent_11" refType="w" fact="0.0205"/>
          <dgm:constr type="h" for="ch" forName="image_accent_11" refType="h" fact="0.0252"/>
        </dgm:constrLst>
      </dgm:if>
      <dgm:if name="Name13" axis="ch" ptType="node" func="cnt" op="equ" val="12">
        <dgm:alg type="composite">
          <dgm:param type="ar" val="1.6138"/>
        </dgm:alg>
        <dgm:constrLst>
          <dgm:constr type="primFontSz" for="des" ptType="node" op="equ" val="65"/>
          <dgm:constr type="l" for="ch" forName="text_1" refType="w" fact="0.123"/>
          <dgm:constr type="t" for="ch" forName="text_1" refType="h" fact="0.3409"/>
          <dgm:constr type="w" for="ch" forName="text_1" refType="w" fact="0.1508"/>
          <dgm:constr type="h" for="ch" forName="text_1" refType="h" fact="0.2099"/>
          <dgm:constr type="l" for="ch" forName="text_accent_1" refType="w" fact="0.1264"/>
          <dgm:constr type="t" for="ch" forName="text_accent_1" refType="h" fact="0.4333"/>
          <dgm:constr type="w" for="ch" forName="text_accent_1" refType="w" fact="0.0181"/>
          <dgm:constr type="h" for="ch" forName="text_accent_1" refType="h" fact="0.0252"/>
          <dgm:constr type="l" for="ch" forName="image_1" refType="w" fact="0"/>
          <dgm:constr type="t" for="ch" forName="image_1" refType="h" fact="0.2271"/>
          <dgm:constr type="w" for="ch" forName="image_1" refType="w" fact="0.1546"/>
          <dgm:constr type="h" for="ch" forName="image_1" refType="h" fact="0.2151"/>
          <dgm:constr type="l" for="ch" forName="image_accent_1" refType="w" fact="0.0998"/>
          <dgm:constr type="t" for="ch" forName="image_accent_1" refType="h" fact="0.4101"/>
          <dgm:constr type="w" for="ch" forName="image_accent_1" refType="w" fact="0.0181"/>
          <dgm:constr type="h" for="ch" forName="image_accent_1" refType="h" fact="0.0252"/>
          <dgm:constr type="l" for="ch" forName="image_2" refType="w" fact="0.365"/>
          <dgm:constr type="t" for="ch" forName="image_2" refType="h" fact="0.3409"/>
          <dgm:constr type="w" for="ch" forName="image_2" refType="w" fact="0.1508"/>
          <dgm:constr type="h" for="ch" forName="image_2" refType="h" fact="0.2099"/>
          <dgm:constr type="l" for="ch" forName="image_accent_2" refType="w" fact="0.3684"/>
          <dgm:constr type="t" for="ch" forName="image_accent_2" refType="h" fact="0.4333"/>
          <dgm:constr type="w" for="ch" forName="image_accent_2" refType="w" fact="0.0181"/>
          <dgm:constr type="h" for="ch" forName="image_accent_2" refType="h" fact="0.0252"/>
          <dgm:constr type="l" for="ch" forName="text_2" refType="w" fact="0.242"/>
          <dgm:constr type="t" for="ch" forName="text_2" refType="h" fact="0.2271"/>
          <dgm:constr type="w" for="ch" forName="text_2" refType="w" fact="0.1546"/>
          <dgm:constr type="h" for="ch" forName="text_2" refType="h" fact="0.2151"/>
          <dgm:constr type="l" for="ch" forName="text_accent_2" refType="w" fact="0.3417"/>
          <dgm:constr type="t" for="ch" forName="text_accent_2" refType="h" fact="0.4101"/>
          <dgm:constr type="w" for="ch" forName="text_accent_2" refType="w" fact="0.0181"/>
          <dgm:constr type="h" for="ch" forName="text_accent_2" refType="h" fact="0.0252"/>
          <dgm:constr type="l" for="ch" forName="text_3" refType="w" fact="0.123"/>
          <dgm:constr type="t" for="ch" forName="text_3" refType="h" fact="0.1192"/>
          <dgm:constr type="w" for="ch" forName="text_3" refType="w" fact="0.1508"/>
          <dgm:constr type="h" for="ch" forName="text_3" refType="h" fact="0.2099"/>
          <dgm:constr type="l" for="ch" forName="text_accent_3" refType="w" fact="0.221"/>
          <dgm:constr type="t" for="ch" forName="text_accent_3" refType="h" fact="0.1249"/>
          <dgm:constr type="w" for="ch" forName="text_accent_3" refType="w" fact="0.0181"/>
          <dgm:constr type="h" for="ch" forName="text_accent_3" refType="h" fact="0.0252"/>
          <dgm:constr type="l" for="ch" forName="image_3" refType="w" fact="0.242"/>
          <dgm:constr type="t" for="ch" forName="image_3" refType="h" fact="0.003"/>
          <dgm:constr type="w" for="ch" forName="image_3" refType="w" fact="0.1546"/>
          <dgm:constr type="h" for="ch" forName="image_3" refType="h" fact="0.2151"/>
          <dgm:constr type="l" for="ch" forName="image_accent_3" refType="w" fact="0.2483"/>
          <dgm:constr type="t" for="ch" forName="image_accent_3" refType="h" fact="0.0955"/>
          <dgm:constr type="w" for="ch" forName="image_accent_3" refType="w" fact="0.0181"/>
          <dgm:constr type="h" for="ch" forName="image_accent_3" refType="h" fact="0.0252"/>
          <dgm:constr type="l" for="ch" forName="text_4" refType="w" fact="0.3648"/>
          <dgm:constr type="t" for="ch" forName="text_4" refType="h" fact="0.1175"/>
          <dgm:constr type="w" for="ch" forName="text_4" refType="w" fact="0.1508"/>
          <dgm:constr type="h" for="ch" forName="text_4" refType="h" fact="0.2099"/>
          <dgm:constr type="l" for="ch" forName="text_accent_4" refType="w" fact="0.4945"/>
          <dgm:constr type="t" for="ch" forName="text_accent_4" refType="h" fact="0.2088"/>
          <dgm:constr type="w" for="ch" forName="text_accent_4" refType="w" fact="0.0181"/>
          <dgm:constr type="h" for="ch" forName="text_accent_4" refType="h" fact="0.0252"/>
          <dgm:constr type="l" for="ch" forName="image_4" refType="w" fact="0.4858"/>
          <dgm:constr type="t" for="ch" forName="image_4" refType="h" fact="0.2288"/>
          <dgm:constr type="w" for="ch" forName="image_4" refType="w" fact="0.1508"/>
          <dgm:constr type="h" for="ch" forName="image_4" refType="h" fact="0.2099"/>
          <dgm:constr type="l" for="ch" forName="image_accent_4" refType="w" fact="0.5204"/>
          <dgm:constr type="t" for="ch" forName="image_accent_4" refType="h" fact="0.2329"/>
          <dgm:constr type="w" for="ch" forName="image_accent_4" refType="w" fact="0.0181"/>
          <dgm:constr type="h" for="ch" forName="image_accent_4" refType="h" fact="0.0252"/>
          <dgm:constr type="l" for="ch" forName="text_5" refType="w" fact="0.4856"/>
          <dgm:constr type="t" for="ch" forName="text_5" refType="h" fact="0.0052"/>
          <dgm:constr type="w" for="ch" forName="text_5" refType="w" fact="0.1508"/>
          <dgm:constr type="h" for="ch" forName="text_5" refType="h" fact="0.2099"/>
          <dgm:constr type="l" for="ch" forName="text_accent_5" refType="w" fact="0.6153"/>
          <dgm:constr type="t" for="ch" forName="text_accent_5" refType="h" fact="0.0958"/>
          <dgm:constr type="w" for="ch" forName="text_accent_5" refType="w" fact="0.0181"/>
          <dgm:constr type="h" for="ch" forName="text_accent_5" refType="h" fact="0.0252"/>
          <dgm:constr type="l" for="ch" forName="image_5" refType="w" fact="0.6066"/>
          <dgm:constr type="t" for="ch" forName="image_5" refType="h" fact="0.1158"/>
          <dgm:constr type="w" for="ch" forName="image_5" refType="w" fact="0.1508"/>
          <dgm:constr type="h" for="ch" forName="image_5" refType="h" fact="0.2099"/>
          <dgm:constr type="l" for="ch" forName="image_accent_5" refType="w" fact="0.6412"/>
          <dgm:constr type="t" for="ch" forName="image_accent_5" refType="h" fact="0.12"/>
          <dgm:constr type="w" for="ch" forName="image_accent_5" refType="w" fact="0.0181"/>
          <dgm:constr type="h" for="ch" forName="image_accent_5" refType="h" fact="0.0252"/>
          <dgm:constr type="l" for="ch" forName="text_6" refType="w" fact="0.6071"/>
          <dgm:constr type="t" for="ch" forName="text_6" refType="h" fact="0.3402"/>
          <dgm:constr type="w" for="ch" forName="text_6" refType="w" fact="0.1508"/>
          <dgm:constr type="h" for="ch" forName="text_6" refType="h" fact="0.2099"/>
          <dgm:constr type="l" for="ch" forName="text_accent_6" refType="w" fact="0.6426"/>
          <dgm:constr type="t" for="ch" forName="text_accent_6" refType="h" fact="0.5192"/>
          <dgm:constr type="w" for="ch" forName="text_accent_6" refType="w" fact="0.0181"/>
          <dgm:constr type="h" for="ch" forName="text_accent_6" refType="h" fact="0.0252"/>
          <dgm:constr type="l" for="ch" forName="image_6" refType="w" fact="0.4858"/>
          <dgm:constr type="t" for="ch" forName="image_6" refType="h" fact="0.4523"/>
          <dgm:constr type="w" for="ch" forName="image_6" refType="w" fact="0.1508"/>
          <dgm:constr type="h" for="ch" forName="image_6" refType="h" fact="0.2099"/>
          <dgm:constr type="l" for="ch" forName="image_accent_6" refType="w" fact="0.6143"/>
          <dgm:constr type="t" for="ch" forName="image_accent_6" refType="h" fact="0.5439"/>
          <dgm:constr type="w" for="ch" forName="image_accent_6" refType="w" fact="0.0181"/>
          <dgm:constr type="h" for="ch" forName="image_accent_6" refType="h" fact="0.0252"/>
          <dgm:constr type="l" for="ch" forName="image_7" refType="w" fact="0.1223"/>
          <dgm:constr type="t" for="ch" forName="image_7" refType="h" fact="0.5661"/>
          <dgm:constr type="w" for="ch" forName="image_7" refType="w" fact="0.1508"/>
          <dgm:constr type="h" for="ch" forName="image_7" refType="h" fact="0.2099"/>
          <dgm:constr type="l" for="ch" forName="image_accent_7" refType="w" fact="0.2203"/>
          <dgm:constr type="t" for="ch" forName="image_accent_7" refType="h" fact="0.5718"/>
          <dgm:constr type="w" for="ch" forName="image_accent_7" refType="w" fact="0.0181"/>
          <dgm:constr type="h" for="ch" forName="image_accent_7" refType="h" fact="0.0252"/>
          <dgm:constr type="l" for="ch" forName="text_7" refType="w" fact="0.2422"/>
          <dgm:constr type="t" for="ch" forName="text_7" refType="h" fact="0.4515"/>
          <dgm:constr type="w" for="ch" forName="text_7" refType="w" fact="0.1546"/>
          <dgm:constr type="h" for="ch" forName="text_7" refType="h" fact="0.2151"/>
          <dgm:constr type="l" for="ch" forName="text_accent_7" refType="w" fact="0.2486"/>
          <dgm:constr type="t" for="ch" forName="text_accent_7" refType="h" fact="0.544"/>
          <dgm:constr type="w" for="ch" forName="text_accent_7" refType="w" fact="0.0181"/>
          <dgm:constr type="h" for="ch" forName="text_accent_7" refType="h" fact="0.0252"/>
          <dgm:constr type="l" for="ch" forName="image_8" refType="w" fact="0.6064"/>
          <dgm:constr type="t" for="ch" forName="image_8" refType="h" fact="0.5665"/>
          <dgm:constr type="w" for="ch" forName="image_8" refType="w" fact="0.1508"/>
          <dgm:constr type="h" for="ch" forName="image_8" refType="h" fact="0.2099"/>
          <dgm:constr type="l" for="ch" forName="image_accent_8" refType="w" fact="0.7361"/>
          <dgm:constr type="t" for="ch" forName="image_accent_8" refType="h" fact="0.6577"/>
          <dgm:constr type="w" for="ch" forName="image_accent_8" refType="w" fact="0.0181"/>
          <dgm:constr type="h" for="ch" forName="image_accent_8" refType="h" fact="0.0252"/>
          <dgm:constr type="l" for="ch" forName="text_8" refType="w" fact="0.7278"/>
          <dgm:constr type="t" for="ch" forName="text_8" refType="h" fact="0.4533"/>
          <dgm:constr type="w" for="ch" forName="text_8" refType="w" fact="0.1508"/>
          <dgm:constr type="h" for="ch" forName="text_8" refType="h" fact="0.2099"/>
          <dgm:constr type="l" for="ch" forName="text_accent_8" refType="w" fact="0.7635"/>
          <dgm:constr type="t" for="ch" forName="text_accent_8" refType="h" fact="0.6337"/>
          <dgm:constr type="w" for="ch" forName="text_accent_8" refType="w" fact="0.0181"/>
          <dgm:constr type="h" for="ch" forName="text_accent_8" refType="h" fact="0.0252"/>
          <dgm:constr type="l" for="ch" forName="image_9" refType="w" fact="0.7279"/>
          <dgm:constr type="t" for="ch" forName="image_9" refType="h" fact="0.2277"/>
          <dgm:constr type="w" for="ch" forName="image_9" refType="w" fact="0.1508"/>
          <dgm:constr type="h" for="ch" forName="image_9" refType="h" fact="0.2099"/>
          <dgm:constr type="l" for="ch" forName="image_accent_9" refType="w" fact="0.8259"/>
          <dgm:constr type="t" for="ch" forName="image_accent_9" refType="h" fact="0.2334"/>
          <dgm:constr type="w" for="ch" forName="image_accent_9" refType="w" fact="0.0181"/>
          <dgm:constr type="h" for="ch" forName="image_accent_9" refType="h" fact="0.0252"/>
          <dgm:constr type="l" for="ch" forName="text_9" refType="w" fact="0.7261"/>
          <dgm:constr type="t" for="ch" forName="text_9" refType="h" fact="0"/>
          <dgm:constr type="w" for="ch" forName="text_9" refType="w" fact="0.1546"/>
          <dgm:constr type="h" for="ch" forName="text_9" refType="h" fact="0.2151"/>
          <dgm:constr type="l" for="ch" forName="text_accent_9" refType="w" fact="0.8259"/>
          <dgm:constr type="t" for="ch" forName="text_accent_9" refType="h" fact="0.1829"/>
          <dgm:constr type="w" for="ch" forName="text_accent_9" refType="w" fact="0.0181"/>
          <dgm:constr type="h" for="ch" forName="text_accent_9" refType="h" fact="0.0252"/>
          <dgm:constr type="l" for="ch" forName="text_10" refType="w" fact="0.3643"/>
          <dgm:constr type="t" for="ch" forName="text_10" refType="h" fact="0.5665"/>
          <dgm:constr type="w" for="ch" forName="text_10" refType="w" fact="0.1508"/>
          <dgm:constr type="h" for="ch" forName="text_10" refType="h" fact="0.2099"/>
          <dgm:constr type="l" for="ch" forName="text_accent_10" refType="w" fact="0.3998"/>
          <dgm:constr type="t" for="ch" forName="text_accent_10" refType="h" fact="0.7455"/>
          <dgm:constr type="w" for="ch" forName="text_accent_10" refType="w" fact="0.0181"/>
          <dgm:constr type="h" for="ch" forName="text_accent_10" refType="h" fact="0.0252"/>
          <dgm:constr type="l" for="ch" forName="image_10" refType="w" fact="0.243"/>
          <dgm:constr type="t" for="ch" forName="image_10" refType="h" fact="0.6787"/>
          <dgm:constr type="w" for="ch" forName="image_10" refType="w" fact="0.1508"/>
          <dgm:constr type="h" for="ch" forName="image_10" refType="h" fact="0.2099"/>
          <dgm:constr type="l" for="ch" forName="image_accent_10" refType="w" fact="0.3715"/>
          <dgm:constr type="t" for="ch" forName="image_accent_10" refType="h" fact="0.7703"/>
          <dgm:constr type="w" for="ch" forName="image_accent_10" refType="w" fact="0.0181"/>
          <dgm:constr type="h" for="ch" forName="image_accent_10" refType="h" fact="0.0252"/>
          <dgm:constr type="l" for="ch" forName="text_11" refType="w" fact="0.6069"/>
          <dgm:constr type="t" for="ch" forName="text_11" refType="h" fact="0.7901"/>
          <dgm:constr type="w" for="ch" forName="text_11" refType="w" fact="0.1508"/>
          <dgm:constr type="h" for="ch" forName="text_11" refType="h" fact="0.2099"/>
          <dgm:constr type="l" for="ch" forName="text_accent_11" refType="w" fact="0.6103"/>
          <dgm:constr type="t" for="ch" forName="text_accent_11" refType="h" fact="0.8825"/>
          <dgm:constr type="w" for="ch" forName="text_accent_11" refType="w" fact="0.0181"/>
          <dgm:constr type="h" for="ch" forName="text_accent_11" refType="h" fact="0.0252"/>
          <dgm:constr type="l" for="ch" forName="image_11" refType="w" fact="0.4839"/>
          <dgm:constr type="t" for="ch" forName="image_11" refType="h" fact="0.6764"/>
          <dgm:constr type="w" for="ch" forName="image_11" refType="w" fact="0.1546"/>
          <dgm:constr type="h" for="ch" forName="image_11" refType="h" fact="0.2151"/>
          <dgm:constr type="l" for="ch" forName="image_accent_11" refType="w" fact="0.5837"/>
          <dgm:constr type="t" for="ch" forName="image_accent_11" refType="h" fact="0.8593"/>
          <dgm:constr type="w" for="ch" forName="image_accent_11" refType="w" fact="0.0181"/>
          <dgm:constr type="h" for="ch" forName="image_accent_11" refType="h" fact="0.0252"/>
          <dgm:constr type="l" for="ch" forName="image_12" refType="w" fact="0.8492"/>
          <dgm:constr type="t" for="ch" forName="image_12" refType="h" fact="0.5652"/>
          <dgm:constr type="w" for="ch" forName="image_12" refType="w" fact="0.1508"/>
          <dgm:constr type="h" for="ch" forName="image_12" refType="h" fact="0.2099"/>
          <dgm:constr type="l" for="ch" forName="image_accent_12" refType="w" fact="0.8847"/>
          <dgm:constr type="t" for="ch" forName="image_accent_12" refType="h" fact="0.7442"/>
          <dgm:constr type="w" for="ch" forName="image_accent_12" refType="w" fact="0.0181"/>
          <dgm:constr type="h" for="ch" forName="image_accent_12" refType="h" fact="0.0252"/>
          <dgm:constr type="l" for="ch" forName="text_12" refType="w" fact="0.7279"/>
          <dgm:constr type="t" for="ch" forName="text_12" refType="h" fact="0.6774"/>
          <dgm:constr type="w" for="ch" forName="text_12" refType="w" fact="0.1508"/>
          <dgm:constr type="h" for="ch" forName="text_12" refType="h" fact="0.2099"/>
          <dgm:constr type="l" for="ch" forName="text_accent_12" refType="w" fact="0.8564"/>
          <dgm:constr type="t" for="ch" forName="text_accent_12" refType="h" fact="0.769"/>
          <dgm:constr type="w" for="ch" forName="text_accent_12" refType="w" fact="0.0181"/>
          <dgm:constr type="h" for="ch" forName="text_accent_12" refType="h" fact="0.0252"/>
        </dgm:constrLst>
      </dgm:if>
      <dgm:if name="Name14" axis="ch" ptType="node" func="cnt" op="equ" val="13">
        <dgm:alg type="composite">
          <dgm:param type="ar" val="1.6181"/>
        </dgm:alg>
        <dgm:constrLst>
          <dgm:constr type="primFontSz" for="des" ptType="node" op="equ" val="65"/>
          <dgm:constr type="l" for="ch" forName="text_1" refType="w" fact="0.1227"/>
          <dgm:constr type="t" for="ch" forName="text_1" refType="h" fact="0.3409"/>
          <dgm:constr type="w" for="ch" forName="text_1" refType="w" fact="0.1504"/>
          <dgm:constr type="h" for="ch" forName="text_1" refType="h" fact="0.2099"/>
          <dgm:constr type="l" for="ch" forName="text_accent_1" refType="w" fact="0.1261"/>
          <dgm:constr type="t" for="ch" forName="text_accent_1" refType="h" fact="0.4333"/>
          <dgm:constr type="w" for="ch" forName="text_accent_1" refType="w" fact="0.018"/>
          <dgm:constr type="h" for="ch" forName="text_accent_1" refType="h" fact="0.0252"/>
          <dgm:constr type="l" for="ch" forName="image_1" refType="w" fact="0"/>
          <dgm:constr type="t" for="ch" forName="image_1" refType="h" fact="0.2271"/>
          <dgm:constr type="w" for="ch" forName="image_1" refType="w" fact="0.1541"/>
          <dgm:constr type="h" for="ch" forName="image_1" refType="h" fact="0.2151"/>
          <dgm:constr type="l" for="ch" forName="image_accent_1" refType="w" fact="0.0995"/>
          <dgm:constr type="t" for="ch" forName="image_accent_1" refType="h" fact="0.4101"/>
          <dgm:constr type="w" for="ch" forName="image_accent_1" refType="w" fact="0.018"/>
          <dgm:constr type="h" for="ch" forName="image_accent_1" refType="h" fact="0.0252"/>
          <dgm:constr type="l" for="ch" forName="image_2" refType="w" fact="0.364"/>
          <dgm:constr type="t" for="ch" forName="image_2" refType="h" fact="0.3409"/>
          <dgm:constr type="w" for="ch" forName="image_2" refType="w" fact="0.1504"/>
          <dgm:constr type="h" for="ch" forName="image_2" refType="h" fact="0.2099"/>
          <dgm:constr type="l" for="ch" forName="image_accent_2" refType="w" fact="0.3674"/>
          <dgm:constr type="t" for="ch" forName="image_accent_2" refType="h" fact="0.4333"/>
          <dgm:constr type="w" for="ch" forName="image_accent_2" refType="w" fact="0.018"/>
          <dgm:constr type="h" for="ch" forName="image_accent_2" refType="h" fact="0.0252"/>
          <dgm:constr type="l" for="ch" forName="text_2" refType="w" fact="0.2413"/>
          <dgm:constr type="t" for="ch" forName="text_2" refType="h" fact="0.2271"/>
          <dgm:constr type="w" for="ch" forName="text_2" refType="w" fact="0.1541"/>
          <dgm:constr type="h" for="ch" forName="text_2" refType="h" fact="0.2151"/>
          <dgm:constr type="l" for="ch" forName="text_accent_2" refType="w" fact="0.3408"/>
          <dgm:constr type="t" for="ch" forName="text_accent_2" refType="h" fact="0.4101"/>
          <dgm:constr type="w" for="ch" forName="text_accent_2" refType="w" fact="0.018"/>
          <dgm:constr type="h" for="ch" forName="text_accent_2" refType="h" fact="0.0252"/>
          <dgm:constr type="l" for="ch" forName="text_3" refType="w" fact="0.1227"/>
          <dgm:constr type="t" for="ch" forName="text_3" refType="h" fact="0.1192"/>
          <dgm:constr type="w" for="ch" forName="text_3" refType="w" fact="0.1504"/>
          <dgm:constr type="h" for="ch" forName="text_3" refType="h" fact="0.2099"/>
          <dgm:constr type="l" for="ch" forName="text_accent_3" refType="w" fact="0.2204"/>
          <dgm:constr type="t" for="ch" forName="text_accent_3" refType="h" fact="0.1249"/>
          <dgm:constr type="w" for="ch" forName="text_accent_3" refType="w" fact="0.018"/>
          <dgm:constr type="h" for="ch" forName="text_accent_3" refType="h" fact="0.0252"/>
          <dgm:constr type="l" for="ch" forName="image_3" refType="w" fact="0.2413"/>
          <dgm:constr type="t" for="ch" forName="image_3" refType="h" fact="0.003"/>
          <dgm:constr type="w" for="ch" forName="image_3" refType="w" fact="0.1541"/>
          <dgm:constr type="h" for="ch" forName="image_3" refType="h" fact="0.2151"/>
          <dgm:constr type="l" for="ch" forName="image_accent_3" refType="w" fact="0.2477"/>
          <dgm:constr type="t" for="ch" forName="image_accent_3" refType="h" fact="0.0955"/>
          <dgm:constr type="w" for="ch" forName="image_accent_3" refType="w" fact="0.018"/>
          <dgm:constr type="h" for="ch" forName="image_accent_3" refType="h" fact="0.0252"/>
          <dgm:constr type="l" for="ch" forName="text_4" refType="w" fact="0.3638"/>
          <dgm:constr type="t" for="ch" forName="text_4" refType="h" fact="0.1175"/>
          <dgm:constr type="w" for="ch" forName="text_4" refType="w" fact="0.1504"/>
          <dgm:constr type="h" for="ch" forName="text_4" refType="h" fact="0.2099"/>
          <dgm:constr type="l" for="ch" forName="text_accent_4" refType="w" fact="0.4932"/>
          <dgm:constr type="t" for="ch" forName="text_accent_4" refType="h" fact="0.2088"/>
          <dgm:constr type="w" for="ch" forName="text_accent_4" refType="w" fact="0.018"/>
          <dgm:constr type="h" for="ch" forName="text_accent_4" refType="h" fact="0.0252"/>
          <dgm:constr type="l" for="ch" forName="image_4" refType="w" fact="0.4845"/>
          <dgm:constr type="t" for="ch" forName="image_4" refType="h" fact="0.2288"/>
          <dgm:constr type="w" for="ch" forName="image_4" refType="w" fact="0.1504"/>
          <dgm:constr type="h" for="ch" forName="image_4" refType="h" fact="0.2099"/>
          <dgm:constr type="l" for="ch" forName="image_accent_4" refType="w" fact="0.519"/>
          <dgm:constr type="t" for="ch" forName="image_accent_4" refType="h" fact="0.2329"/>
          <dgm:constr type="w" for="ch" forName="image_accent_4" refType="w" fact="0.018"/>
          <dgm:constr type="h" for="ch" forName="image_accent_4" refType="h" fact="0.0252"/>
          <dgm:constr type="l" for="ch" forName="text_5" refType="w" fact="0.4843"/>
          <dgm:constr type="t" for="ch" forName="text_5" refType="h" fact="0.0052"/>
          <dgm:constr type="w" for="ch" forName="text_5" refType="w" fact="0.1504"/>
          <dgm:constr type="h" for="ch" forName="text_5" refType="h" fact="0.2099"/>
          <dgm:constr type="l" for="ch" forName="text_accent_5" refType="w" fact="0.6137"/>
          <dgm:constr type="t" for="ch" forName="text_accent_5" refType="h" fact="0.0958"/>
          <dgm:constr type="w" for="ch" forName="text_accent_5" refType="w" fact="0.018"/>
          <dgm:constr type="h" for="ch" forName="text_accent_5" refType="h" fact="0.0252"/>
          <dgm:constr type="l" for="ch" forName="image_5" refType="w" fact="0.605"/>
          <dgm:constr type="t" for="ch" forName="image_5" refType="h" fact="0.1158"/>
          <dgm:constr type="w" for="ch" forName="image_5" refType="w" fact="0.1504"/>
          <dgm:constr type="h" for="ch" forName="image_5" refType="h" fact="0.2099"/>
          <dgm:constr type="l" for="ch" forName="image_accent_5" refType="w" fact="0.6395"/>
          <dgm:constr type="t" for="ch" forName="image_accent_5" refType="h" fact="0.12"/>
          <dgm:constr type="w" for="ch" forName="image_accent_5" refType="w" fact="0.018"/>
          <dgm:constr type="h" for="ch" forName="image_accent_5" refType="h" fact="0.0252"/>
          <dgm:constr type="l" for="ch" forName="text_6" refType="w" fact="0.6055"/>
          <dgm:constr type="t" for="ch" forName="text_6" refType="h" fact="0.3402"/>
          <dgm:constr type="w" for="ch" forName="text_6" refType="w" fact="0.1504"/>
          <dgm:constr type="h" for="ch" forName="text_6" refType="h" fact="0.2099"/>
          <dgm:constr type="l" for="ch" forName="text_accent_6" refType="w" fact="0.6409"/>
          <dgm:constr type="t" for="ch" forName="text_accent_6" refType="h" fact="0.5192"/>
          <dgm:constr type="w" for="ch" forName="text_accent_6" refType="w" fact="0.018"/>
          <dgm:constr type="h" for="ch" forName="text_accent_6" refType="h" fact="0.0252"/>
          <dgm:constr type="l" for="ch" forName="image_6" refType="w" fact="0.4845"/>
          <dgm:constr type="t" for="ch" forName="image_6" refType="h" fact="0.4523"/>
          <dgm:constr type="w" for="ch" forName="image_6" refType="w" fact="0.1504"/>
          <dgm:constr type="h" for="ch" forName="image_6" refType="h" fact="0.2099"/>
          <dgm:constr type="l" for="ch" forName="image_accent_6" refType="w" fact="0.6127"/>
          <dgm:constr type="t" for="ch" forName="image_accent_6" refType="h" fact="0.5439"/>
          <dgm:constr type="w" for="ch" forName="image_accent_6" refType="w" fact="0.018"/>
          <dgm:constr type="h" for="ch" forName="image_accent_6" refType="h" fact="0.0252"/>
          <dgm:constr type="l" for="ch" forName="image_7" refType="w" fact="0.122"/>
          <dgm:constr type="t" for="ch" forName="image_7" refType="h" fact="0.5661"/>
          <dgm:constr type="w" for="ch" forName="image_7" refType="w" fact="0.1504"/>
          <dgm:constr type="h" for="ch" forName="image_7" refType="h" fact="0.2099"/>
          <dgm:constr type="l" for="ch" forName="image_accent_7" refType="w" fact="0.2197"/>
          <dgm:constr type="t" for="ch" forName="image_accent_7" refType="h" fact="0.5718"/>
          <dgm:constr type="w" for="ch" forName="image_accent_7" refType="w" fact="0.018"/>
          <dgm:constr type="h" for="ch" forName="image_accent_7" refType="h" fact="0.0252"/>
          <dgm:constr type="l" for="ch" forName="text_7" refType="w" fact="0.2416"/>
          <dgm:constr type="t" for="ch" forName="text_7" refType="h" fact="0.4515"/>
          <dgm:constr type="w" for="ch" forName="text_7" refType="w" fact="0.1541"/>
          <dgm:constr type="h" for="ch" forName="text_7" refType="h" fact="0.2151"/>
          <dgm:constr type="l" for="ch" forName="text_accent_7" refType="w" fact="0.2479"/>
          <dgm:constr type="t" for="ch" forName="text_accent_7" refType="h" fact="0.544"/>
          <dgm:constr type="w" for="ch" forName="text_accent_7" refType="w" fact="0.018"/>
          <dgm:constr type="h" for="ch" forName="text_accent_7" refType="h" fact="0.0252"/>
          <dgm:constr type="l" for="ch" forName="image_8" refType="w" fact="0.6048"/>
          <dgm:constr type="t" for="ch" forName="image_8" refType="h" fact="0.5665"/>
          <dgm:constr type="w" for="ch" forName="image_8" refType="w" fact="0.1504"/>
          <dgm:constr type="h" for="ch" forName="image_8" refType="h" fact="0.2099"/>
          <dgm:constr type="l" for="ch" forName="image_accent_8" refType="w" fact="0.7342"/>
          <dgm:constr type="t" for="ch" forName="image_accent_8" refType="h" fact="0.6577"/>
          <dgm:constr type="w" for="ch" forName="image_accent_8" refType="w" fact="0.018"/>
          <dgm:constr type="h" for="ch" forName="image_accent_8" refType="h" fact="0.0252"/>
          <dgm:constr type="l" for="ch" forName="text_8" refType="w" fact="0.7259"/>
          <dgm:constr type="t" for="ch" forName="text_8" refType="h" fact="0.4533"/>
          <dgm:constr type="w" for="ch" forName="text_8" refType="w" fact="0.1504"/>
          <dgm:constr type="h" for="ch" forName="text_8" refType="h" fact="0.2099"/>
          <dgm:constr type="l" for="ch" forName="text_accent_8" refType="w" fact="0.7614"/>
          <dgm:constr type="t" for="ch" forName="text_accent_8" refType="h" fact="0.6337"/>
          <dgm:constr type="w" for="ch" forName="text_accent_8" refType="w" fact="0.018"/>
          <dgm:constr type="h" for="ch" forName="text_accent_8" refType="h" fact="0.0252"/>
          <dgm:constr type="l" for="ch" forName="image_9" refType="w" fact="0.726"/>
          <dgm:constr type="t" for="ch" forName="image_9" refType="h" fact="0.2277"/>
          <dgm:constr type="w" for="ch" forName="image_9" refType="w" fact="0.1504"/>
          <dgm:constr type="h" for="ch" forName="image_9" refType="h" fact="0.2099"/>
          <dgm:constr type="l" for="ch" forName="image_accent_9" refType="w" fact="0.8237"/>
          <dgm:constr type="t" for="ch" forName="image_accent_9" refType="h" fact="0.2334"/>
          <dgm:constr type="w" for="ch" forName="image_accent_9" refType="w" fact="0.018"/>
          <dgm:constr type="h" for="ch" forName="image_accent_9" refType="h" fact="0.0252"/>
          <dgm:constr type="l" for="ch" forName="text_9" refType="w" fact="0.7242"/>
          <dgm:constr type="t" for="ch" forName="text_9" refType="h" fact="0"/>
          <dgm:constr type="w" for="ch" forName="text_9" refType="w" fact="0.1541"/>
          <dgm:constr type="h" for="ch" forName="text_9" refType="h" fact="0.2151"/>
          <dgm:constr type="l" for="ch" forName="text_accent_9" refType="w" fact="0.8237"/>
          <dgm:constr type="t" for="ch" forName="text_accent_9" refType="h" fact="0.1829"/>
          <dgm:constr type="w" for="ch" forName="text_accent_9" refType="w" fact="0.018"/>
          <dgm:constr type="h" for="ch" forName="text_accent_9" refType="h" fact="0.0252"/>
          <dgm:constr type="l" for="ch" forName="text_10" refType="w" fact="0.3633"/>
          <dgm:constr type="t" for="ch" forName="text_10" refType="h" fact="0.5665"/>
          <dgm:constr type="w" for="ch" forName="text_10" refType="w" fact="0.1504"/>
          <dgm:constr type="h" for="ch" forName="text_10" refType="h" fact="0.2099"/>
          <dgm:constr type="l" for="ch" forName="text_accent_10" refType="w" fact="0.3987"/>
          <dgm:constr type="t" for="ch" forName="text_accent_10" refType="h" fact="0.7455"/>
          <dgm:constr type="w" for="ch" forName="text_accent_10" refType="w" fact="0.018"/>
          <dgm:constr type="h" for="ch" forName="text_accent_10" refType="h" fact="0.0252"/>
          <dgm:constr type="l" for="ch" forName="image_10" refType="w" fact="0.2424"/>
          <dgm:constr type="t" for="ch" forName="image_10" refType="h" fact="0.6787"/>
          <dgm:constr type="w" for="ch" forName="image_10" refType="w" fact="0.1504"/>
          <dgm:constr type="h" for="ch" forName="image_10" refType="h" fact="0.2099"/>
          <dgm:constr type="l" for="ch" forName="image_accent_10" refType="w" fact="0.3705"/>
          <dgm:constr type="t" for="ch" forName="image_accent_10" refType="h" fact="0.7703"/>
          <dgm:constr type="w" for="ch" forName="image_accent_10" refType="w" fact="0.018"/>
          <dgm:constr type="h" for="ch" forName="image_accent_10" refType="h" fact="0.0252"/>
          <dgm:constr type="l" for="ch" forName="text_11" refType="w" fact="0.6053"/>
          <dgm:constr type="t" for="ch" forName="text_11" refType="h" fact="0.7901"/>
          <dgm:constr type="w" for="ch" forName="text_11" refType="w" fact="0.1504"/>
          <dgm:constr type="h" for="ch" forName="text_11" refType="h" fact="0.2099"/>
          <dgm:constr type="l" for="ch" forName="text_accent_11" refType="w" fact="0.6087"/>
          <dgm:constr type="t" for="ch" forName="text_accent_11" refType="h" fact="0.8825"/>
          <dgm:constr type="w" for="ch" forName="text_accent_11" refType="w" fact="0.018"/>
          <dgm:constr type="h" for="ch" forName="text_accent_11" refType="h" fact="0.0252"/>
          <dgm:constr type="l" for="ch" forName="image_11" refType="w" fact="0.4826"/>
          <dgm:constr type="t" for="ch" forName="image_11" refType="h" fact="0.6764"/>
          <dgm:constr type="w" for="ch" forName="image_11" refType="w" fact="0.1541"/>
          <dgm:constr type="h" for="ch" forName="image_11" refType="h" fact="0.2151"/>
          <dgm:constr type="l" for="ch" forName="image_accent_11" refType="w" fact="0.5821"/>
          <dgm:constr type="t" for="ch" forName="image_accent_11" refType="h" fact="0.8593"/>
          <dgm:constr type="w" for="ch" forName="image_accent_11" refType="w" fact="0.018"/>
          <dgm:constr type="h" for="ch" forName="image_accent_11" refType="h" fact="0.0252"/>
          <dgm:constr type="l" for="ch" forName="image_12" refType="w" fact="0.8469"/>
          <dgm:constr type="t" for="ch" forName="image_12" refType="h" fact="0.5652"/>
          <dgm:constr type="w" for="ch" forName="image_12" refType="w" fact="0.1504"/>
          <dgm:constr type="h" for="ch" forName="image_12" refType="h" fact="0.2099"/>
          <dgm:constr type="l" for="ch" forName="image_accent_12" refType="w" fact="0.8823"/>
          <dgm:constr type="t" for="ch" forName="image_accent_12" refType="h" fact="0.7442"/>
          <dgm:constr type="w" for="ch" forName="image_accent_12" refType="w" fact="0.018"/>
          <dgm:constr type="h" for="ch" forName="image_accent_12" refType="h" fact="0.0252"/>
          <dgm:constr type="l" for="ch" forName="text_12" refType="w" fact="0.7259"/>
          <dgm:constr type="t" for="ch" forName="text_12" refType="h" fact="0.6774"/>
          <dgm:constr type="w" for="ch" forName="text_12" refType="w" fact="0.1504"/>
          <dgm:constr type="h" for="ch" forName="text_12" refType="h" fact="0.2099"/>
          <dgm:constr type="l" for="ch" forName="text_accent_12" refType="w" fact="0.8541"/>
          <dgm:constr type="t" for="ch" forName="text_accent_12" refType="h" fact="0.769"/>
          <dgm:constr type="w" for="ch" forName="text_accent_12" refType="w" fact="0.018"/>
          <dgm:constr type="h" for="ch" forName="text_accent_12" refType="h" fact="0.0252"/>
          <dgm:constr type="l" for="ch" forName="text_13" refType="w" fact="0.8476"/>
          <dgm:constr type="t" for="ch" forName="text_13" refType="h" fact="0.3404"/>
          <dgm:constr type="w" for="ch" forName="text_13" refType="w" fact="0.1504"/>
          <dgm:constr type="h" for="ch" forName="text_13" refType="h" fact="0.2099"/>
          <dgm:constr type="l" for="ch" forName="text_accent_13" refType="w" fact="0.9453"/>
          <dgm:constr type="t" for="ch" forName="text_accent_13" refType="h" fact="0.346"/>
          <dgm:constr type="w" for="ch" forName="text_accent_13" refType="w" fact="0.018"/>
          <dgm:constr type="h" for="ch" forName="text_accent_13" refType="h" fact="0.0252"/>
          <dgm:constr type="l" for="ch" forName="image_13" refType="w" fact="0.8459"/>
          <dgm:constr type="t" for="ch" forName="image_13" refType="h" fact="0.1127"/>
          <dgm:constr type="w" for="ch" forName="image_13" refType="w" fact="0.1541"/>
          <dgm:constr type="h" for="ch" forName="image_13" refType="h" fact="0.2151"/>
          <dgm:constr type="l" for="ch" forName="image_accent_13" refType="w" fact="0.9454"/>
          <dgm:constr type="t" for="ch" forName="image_accent_13" refType="h" fact="0.2956"/>
          <dgm:constr type="w" for="ch" forName="image_accent_13" refType="w" fact="0.018"/>
          <dgm:constr type="h" for="ch" forName="image_accent_13" refType="h" fact="0.0252"/>
        </dgm:constrLst>
      </dgm:if>
      <dgm:if name="Name15" axis="ch" ptType="node" func="cnt" op="equ" val="14">
        <dgm:alg type="composite">
          <dgm:param type="ar" val="1.8151"/>
        </dgm:alg>
        <dgm:constrLst>
          <dgm:constr type="primFontSz" for="des" ptType="node" op="equ" val="65"/>
          <dgm:constr type="l" for="ch" forName="text_1" refType="w" fact="0.1094"/>
          <dgm:constr type="t" for="ch" forName="text_1" refType="h" fact="0.3409"/>
          <dgm:constr type="w" for="ch" forName="text_1" refType="w" fact="0.1341"/>
          <dgm:constr type="h" for="ch" forName="text_1" refType="h" fact="0.2099"/>
          <dgm:constr type="l" for="ch" forName="text_accent_1" refType="w" fact="0.1124"/>
          <dgm:constr type="t" for="ch" forName="text_accent_1" refType="h" fact="0.4333"/>
          <dgm:constr type="w" for="ch" forName="text_accent_1" refType="w" fact="0.0161"/>
          <dgm:constr type="h" for="ch" forName="text_accent_1" refType="h" fact="0.0252"/>
          <dgm:constr type="l" for="ch" forName="image_1" refType="w" fact="0"/>
          <dgm:constr type="t" for="ch" forName="image_1" refType="h" fact="0.2271"/>
          <dgm:constr type="w" for="ch" forName="image_1" refType="w" fact="0.1374"/>
          <dgm:constr type="h" for="ch" forName="image_1" refType="h" fact="0.2151"/>
          <dgm:constr type="l" for="ch" forName="image_accent_1" refType="w" fact="0.0887"/>
          <dgm:constr type="t" for="ch" forName="image_accent_1" refType="h" fact="0.4101"/>
          <dgm:constr type="w" for="ch" forName="image_accent_1" refType="w" fact="0.0161"/>
          <dgm:constr type="h" for="ch" forName="image_accent_1" refType="h" fact="0.0252"/>
          <dgm:constr type="l" for="ch" forName="image_2" refType="w" fact="0.3245"/>
          <dgm:constr type="t" for="ch" forName="image_2" refType="h" fact="0.3409"/>
          <dgm:constr type="w" for="ch" forName="image_2" refType="w" fact="0.1341"/>
          <dgm:constr type="h" for="ch" forName="image_2" refType="h" fact="0.2099"/>
          <dgm:constr type="l" for="ch" forName="image_accent_2" refType="w" fact="0.3275"/>
          <dgm:constr type="t" for="ch" forName="image_accent_2" refType="h" fact="0.4333"/>
          <dgm:constr type="w" for="ch" forName="image_accent_2" refType="w" fact="0.0161"/>
          <dgm:constr type="h" for="ch" forName="image_accent_2" refType="h" fact="0.0252"/>
          <dgm:constr type="l" for="ch" forName="text_2" refType="w" fact="0.2151"/>
          <dgm:constr type="t" for="ch" forName="text_2" refType="h" fact="0.2271"/>
          <dgm:constr type="w" for="ch" forName="text_2" refType="w" fact="0.1374"/>
          <dgm:constr type="h" for="ch" forName="text_2" refType="h" fact="0.2151"/>
          <dgm:constr type="l" for="ch" forName="text_accent_2" refType="w" fact="0.3038"/>
          <dgm:constr type="t" for="ch" forName="text_accent_2" refType="h" fact="0.4101"/>
          <dgm:constr type="w" for="ch" forName="text_accent_2" refType="w" fact="0.0161"/>
          <dgm:constr type="h" for="ch" forName="text_accent_2" refType="h" fact="0.0252"/>
          <dgm:constr type="l" for="ch" forName="text_3" refType="w" fact="0.1093"/>
          <dgm:constr type="t" for="ch" forName="text_3" refType="h" fact="0.1192"/>
          <dgm:constr type="w" for="ch" forName="text_3" refType="w" fact="0.1341"/>
          <dgm:constr type="h" for="ch" forName="text_3" refType="h" fact="0.2099"/>
          <dgm:constr type="l" for="ch" forName="text_accent_3" refType="w" fact="0.1964"/>
          <dgm:constr type="t" for="ch" forName="text_accent_3" refType="h" fact="0.1249"/>
          <dgm:constr type="w" for="ch" forName="text_accent_3" refType="w" fact="0.0161"/>
          <dgm:constr type="h" for="ch" forName="text_accent_3" refType="h" fact="0.0252"/>
          <dgm:constr type="l" for="ch" forName="image_3" refType="w" fact="0.2151"/>
          <dgm:constr type="t" for="ch" forName="image_3" refType="h" fact="0.003"/>
          <dgm:constr type="w" for="ch" forName="image_3" refType="w" fact="0.1374"/>
          <dgm:constr type="h" for="ch" forName="image_3" refType="h" fact="0.2151"/>
          <dgm:constr type="l" for="ch" forName="image_accent_3" refType="w" fact="0.2208"/>
          <dgm:constr type="t" for="ch" forName="image_accent_3" refType="h" fact="0.0955"/>
          <dgm:constr type="w" for="ch" forName="image_accent_3" refType="w" fact="0.0161"/>
          <dgm:constr type="h" for="ch" forName="image_accent_3" refType="h" fact="0.0252"/>
          <dgm:constr type="l" for="ch" forName="text_4" refType="w" fact="0.3244"/>
          <dgm:constr type="t" for="ch" forName="text_4" refType="h" fact="0.1175"/>
          <dgm:constr type="w" for="ch" forName="text_4" refType="w" fact="0.1341"/>
          <dgm:constr type="h" for="ch" forName="text_4" refType="h" fact="0.2099"/>
          <dgm:constr type="l" for="ch" forName="text_accent_4" refType="w" fact="0.4397"/>
          <dgm:constr type="t" for="ch" forName="text_accent_4" refType="h" fact="0.2088"/>
          <dgm:constr type="w" for="ch" forName="text_accent_4" refType="w" fact="0.0161"/>
          <dgm:constr type="h" for="ch" forName="text_accent_4" refType="h" fact="0.0252"/>
          <dgm:constr type="l" for="ch" forName="image_4" refType="w" fact="0.4319"/>
          <dgm:constr type="t" for="ch" forName="image_4" refType="h" fact="0.2288"/>
          <dgm:constr type="w" for="ch" forName="image_4" refType="w" fact="0.1341"/>
          <dgm:constr type="h" for="ch" forName="image_4" refType="h" fact="0.2099"/>
          <dgm:constr type="l" for="ch" forName="image_accent_4" refType="w" fact="0.4626"/>
          <dgm:constr type="t" for="ch" forName="image_accent_4" refType="h" fact="0.2329"/>
          <dgm:constr type="w" for="ch" forName="image_accent_4" refType="w" fact="0.0161"/>
          <dgm:constr type="h" for="ch" forName="image_accent_4" refType="h" fact="0.0252"/>
          <dgm:constr type="l" for="ch" forName="text_5" refType="w" fact="0.4318"/>
          <dgm:constr type="t" for="ch" forName="text_5" refType="h" fact="0.0052"/>
          <dgm:constr type="w" for="ch" forName="text_5" refType="w" fact="0.1341"/>
          <dgm:constr type="h" for="ch" forName="text_5" refType="h" fact="0.2099"/>
          <dgm:constr type="l" for="ch" forName="text_accent_5" refType="w" fact="0.5471"/>
          <dgm:constr type="t" for="ch" forName="text_accent_5" refType="h" fact="0.0958"/>
          <dgm:constr type="w" for="ch" forName="text_accent_5" refType="w" fact="0.0161"/>
          <dgm:constr type="h" for="ch" forName="text_accent_5" refType="h" fact="0.0252"/>
          <dgm:constr type="l" for="ch" forName="image_5" refType="w" fact="0.5393"/>
          <dgm:constr type="t" for="ch" forName="image_5" refType="h" fact="0.1158"/>
          <dgm:constr type="w" for="ch" forName="image_5" refType="w" fact="0.1341"/>
          <dgm:constr type="h" for="ch" forName="image_5" refType="h" fact="0.2099"/>
          <dgm:constr type="l" for="ch" forName="image_accent_5" refType="w" fact="0.57"/>
          <dgm:constr type="t" for="ch" forName="image_accent_5" refType="h" fact="0.12"/>
          <dgm:constr type="w" for="ch" forName="image_accent_5" refType="w" fact="0.0161"/>
          <dgm:constr type="h" for="ch" forName="image_accent_5" refType="h" fact="0.0252"/>
          <dgm:constr type="l" for="ch" forName="text_6" refType="w" fact="0.5398"/>
          <dgm:constr type="t" for="ch" forName="text_6" refType="h" fact="0.3402"/>
          <dgm:constr type="w" for="ch" forName="text_6" refType="w" fact="0.1341"/>
          <dgm:constr type="h" for="ch" forName="text_6" refType="h" fact="0.2099"/>
          <dgm:constr type="l" for="ch" forName="text_accent_6" refType="w" fact="0.5713"/>
          <dgm:constr type="t" for="ch" forName="text_accent_6" refType="h" fact="0.5192"/>
          <dgm:constr type="w" for="ch" forName="text_accent_6" refType="w" fact="0.0161"/>
          <dgm:constr type="h" for="ch" forName="text_accent_6" refType="h" fact="0.0252"/>
          <dgm:constr type="l" for="ch" forName="image_6" refType="w" fact="0.4319"/>
          <dgm:constr type="t" for="ch" forName="image_6" refType="h" fact="0.4523"/>
          <dgm:constr type="w" for="ch" forName="image_6" refType="w" fact="0.1341"/>
          <dgm:constr type="h" for="ch" forName="image_6" refType="h" fact="0.2099"/>
          <dgm:constr type="l" for="ch" forName="image_accent_6" refType="w" fact="0.5462"/>
          <dgm:constr type="t" for="ch" forName="image_accent_6" refType="h" fact="0.5439"/>
          <dgm:constr type="w" for="ch" forName="image_accent_6" refType="w" fact="0.0161"/>
          <dgm:constr type="h" for="ch" forName="image_accent_6" refType="h" fact="0.0252"/>
          <dgm:constr type="l" for="ch" forName="image_7" refType="w" fact="0.1087"/>
          <dgm:constr type="t" for="ch" forName="image_7" refType="h" fact="0.5661"/>
          <dgm:constr type="w" for="ch" forName="image_7" refType="w" fact="0.1341"/>
          <dgm:constr type="h" for="ch" forName="image_7" refType="h" fact="0.2099"/>
          <dgm:constr type="l" for="ch" forName="image_accent_7" refType="w" fact="0.1958"/>
          <dgm:constr type="t" for="ch" forName="image_accent_7" refType="h" fact="0.5718"/>
          <dgm:constr type="w" for="ch" forName="image_accent_7" refType="w" fact="0.0161"/>
          <dgm:constr type="h" for="ch" forName="image_accent_7" refType="h" fact="0.0252"/>
          <dgm:constr type="l" for="ch" forName="text_7" refType="w" fact="0.2154"/>
          <dgm:constr type="t" for="ch" forName="text_7" refType="h" fact="0.4515"/>
          <dgm:constr type="w" for="ch" forName="text_7" refType="w" fact="0.1374"/>
          <dgm:constr type="h" for="ch" forName="text_7" refType="h" fact="0.2151"/>
          <dgm:constr type="l" for="ch" forName="text_accent_7" refType="w" fact="0.221"/>
          <dgm:constr type="t" for="ch" forName="text_accent_7" refType="h" fact="0.544"/>
          <dgm:constr type="w" for="ch" forName="text_accent_7" refType="w" fact="0.0161"/>
          <dgm:constr type="h" for="ch" forName="text_accent_7" refType="h" fact="0.0252"/>
          <dgm:constr type="l" for="ch" forName="image_8" refType="w" fact="0.5392"/>
          <dgm:constr type="t" for="ch" forName="image_8" refType="h" fact="0.5665"/>
          <dgm:constr type="w" for="ch" forName="image_8" refType="w" fact="0.1341"/>
          <dgm:constr type="h" for="ch" forName="image_8" refType="h" fact="0.2099"/>
          <dgm:constr type="l" for="ch" forName="image_accent_8" refType="w" fact="0.6545"/>
          <dgm:constr type="t" for="ch" forName="image_accent_8" refType="h" fact="0.6577"/>
          <dgm:constr type="w" for="ch" forName="image_accent_8" refType="w" fact="0.0161"/>
          <dgm:constr type="h" for="ch" forName="image_accent_8" refType="h" fact="0.0252"/>
          <dgm:constr type="l" for="ch" forName="text_8" refType="w" fact="0.6471"/>
          <dgm:constr type="t" for="ch" forName="text_8" refType="h" fact="0.4533"/>
          <dgm:constr type="w" for="ch" forName="text_8" refType="w" fact="0.1341"/>
          <dgm:constr type="h" for="ch" forName="text_8" refType="h" fact="0.2099"/>
          <dgm:constr type="l" for="ch" forName="text_accent_8" refType="w" fact="0.6788"/>
          <dgm:constr type="t" for="ch" forName="text_accent_8" refType="h" fact="0.6337"/>
          <dgm:constr type="w" for="ch" forName="text_accent_8" refType="w" fact="0.0161"/>
          <dgm:constr type="h" for="ch" forName="text_accent_8" refType="h" fact="0.0252"/>
          <dgm:constr type="l" for="ch" forName="image_9" refType="w" fact="0.6472"/>
          <dgm:constr type="t" for="ch" forName="image_9" refType="h" fact="0.2277"/>
          <dgm:constr type="w" for="ch" forName="image_9" refType="w" fact="0.1341"/>
          <dgm:constr type="h" for="ch" forName="image_9" refType="h" fact="0.2099"/>
          <dgm:constr type="l" for="ch" forName="image_accent_9" refType="w" fact="0.7343"/>
          <dgm:constr type="t" for="ch" forName="image_accent_9" refType="h" fact="0.2334"/>
          <dgm:constr type="w" for="ch" forName="image_accent_9" refType="w" fact="0.0161"/>
          <dgm:constr type="h" for="ch" forName="image_accent_9" refType="h" fact="0.0252"/>
          <dgm:constr type="l" for="ch" forName="text_9" refType="w" fact="0.6456"/>
          <dgm:constr type="t" for="ch" forName="text_9" refType="h" fact="0"/>
          <dgm:constr type="w" for="ch" forName="text_9" refType="w" fact="0.1374"/>
          <dgm:constr type="h" for="ch" forName="text_9" refType="h" fact="0.2151"/>
          <dgm:constr type="l" for="ch" forName="text_accent_9" refType="w" fact="0.7343"/>
          <dgm:constr type="t" for="ch" forName="text_accent_9" refType="h" fact="0.1829"/>
          <dgm:constr type="w" for="ch" forName="text_accent_9" refType="w" fact="0.0161"/>
          <dgm:constr type="h" for="ch" forName="text_accent_9" refType="h" fact="0.0252"/>
          <dgm:constr type="l" for="ch" forName="text_10" refType="w" fact="0.3239"/>
          <dgm:constr type="t" for="ch" forName="text_10" refType="h" fact="0.5665"/>
          <dgm:constr type="w" for="ch" forName="text_10" refType="w" fact="0.1341"/>
          <dgm:constr type="h" for="ch" forName="text_10" refType="h" fact="0.2099"/>
          <dgm:constr type="l" for="ch" forName="text_accent_10" refType="w" fact="0.3554"/>
          <dgm:constr type="t" for="ch" forName="text_accent_10" refType="h" fact="0.7455"/>
          <dgm:constr type="w" for="ch" forName="text_accent_10" refType="w" fact="0.0161"/>
          <dgm:constr type="h" for="ch" forName="text_accent_10" refType="h" fact="0.0252"/>
          <dgm:constr type="l" for="ch" forName="image_10" refType="w" fact="0.2161"/>
          <dgm:constr type="t" for="ch" forName="image_10" refType="h" fact="0.6787"/>
          <dgm:constr type="w" for="ch" forName="image_10" refType="w" fact="0.1341"/>
          <dgm:constr type="h" for="ch" forName="image_10" refType="h" fact="0.2099"/>
          <dgm:constr type="l" for="ch" forName="image_accent_10" refType="w" fact="0.3303"/>
          <dgm:constr type="t" for="ch" forName="image_accent_10" refType="h" fact="0.7703"/>
          <dgm:constr type="w" for="ch" forName="image_accent_10" refType="w" fact="0.0161"/>
          <dgm:constr type="h" for="ch" forName="image_accent_10" refType="h" fact="0.0252"/>
          <dgm:constr type="l" for="ch" forName="text_11" refType="w" fact="0.5396"/>
          <dgm:constr type="t" for="ch" forName="text_11" refType="h" fact="0.7901"/>
          <dgm:constr type="w" for="ch" forName="text_11" refType="w" fact="0.1341"/>
          <dgm:constr type="h" for="ch" forName="text_11" refType="h" fact="0.2099"/>
          <dgm:constr type="l" for="ch" forName="text_accent_11" refType="w" fact="0.5426"/>
          <dgm:constr type="t" for="ch" forName="text_accent_11" refType="h" fact="0.8825"/>
          <dgm:constr type="w" for="ch" forName="text_accent_11" refType="w" fact="0.0161"/>
          <dgm:constr type="h" for="ch" forName="text_accent_11" refType="h" fact="0.0252"/>
          <dgm:constr type="l" for="ch" forName="image_11" refType="w" fact="0.4302"/>
          <dgm:constr type="t" for="ch" forName="image_11" refType="h" fact="0.6764"/>
          <dgm:constr type="w" for="ch" forName="image_11" refType="w" fact="0.1374"/>
          <dgm:constr type="h" for="ch" forName="image_11" refType="h" fact="0.2151"/>
          <dgm:constr type="l" for="ch" forName="image_accent_11" refType="w" fact="0.5189"/>
          <dgm:constr type="t" for="ch" forName="image_accent_11" refType="h" fact="0.8593"/>
          <dgm:constr type="w" for="ch" forName="image_accent_11" refType="w" fact="0.0161"/>
          <dgm:constr type="h" for="ch" forName="image_accent_11" refType="h" fact="0.0252"/>
          <dgm:constr type="l" for="ch" forName="image_12" refType="w" fact="0.755"/>
          <dgm:constr type="t" for="ch" forName="image_12" refType="h" fact="0.5652"/>
          <dgm:constr type="w" for="ch" forName="image_12" refType="w" fact="0.1341"/>
          <dgm:constr type="h" for="ch" forName="image_12" refType="h" fact="0.2099"/>
          <dgm:constr type="l" for="ch" forName="image_accent_12" refType="w" fact="0.7865"/>
          <dgm:constr type="t" for="ch" forName="image_accent_12" refType="h" fact="0.7442"/>
          <dgm:constr type="w" for="ch" forName="image_accent_12" refType="w" fact="0.0161"/>
          <dgm:constr type="h" for="ch" forName="image_accent_12" refType="h" fact="0.0252"/>
          <dgm:constr type="l" for="ch" forName="text_12" refType="w" fact="0.6471"/>
          <dgm:constr type="t" for="ch" forName="text_12" refType="h" fact="0.6774"/>
          <dgm:constr type="w" for="ch" forName="text_12" refType="w" fact="0.1341"/>
          <dgm:constr type="h" for="ch" forName="text_12" refType="h" fact="0.2099"/>
          <dgm:constr type="l" for="ch" forName="text_accent_12" refType="w" fact="0.7614"/>
          <dgm:constr type="t" for="ch" forName="text_accent_12" refType="h" fact="0.769"/>
          <dgm:constr type="w" for="ch" forName="text_accent_12" refType="w" fact="0.0161"/>
          <dgm:constr type="h" for="ch" forName="text_accent_12" refType="h" fact="0.0252"/>
          <dgm:constr type="l" for="ch" forName="text_13" refType="w" fact="0.7556"/>
          <dgm:constr type="t" for="ch" forName="text_13" refType="h" fact="0.3404"/>
          <dgm:constr type="w" for="ch" forName="text_13" refType="w" fact="0.1341"/>
          <dgm:constr type="h" for="ch" forName="text_13" refType="h" fact="0.2099"/>
          <dgm:constr type="l" for="ch" forName="text_accent_13" refType="w" fact="0.8427"/>
          <dgm:constr type="t" for="ch" forName="text_accent_13" refType="h" fact="0.346"/>
          <dgm:constr type="w" for="ch" forName="text_accent_13" refType="w" fact="0.0161"/>
          <dgm:constr type="h" for="ch" forName="text_accent_13" refType="h" fact="0.0252"/>
          <dgm:constr type="l" for="ch" forName="image_13" refType="w" fact="0.754"/>
          <dgm:constr type="t" for="ch" forName="image_13" refType="h" fact="0.1127"/>
          <dgm:constr type="w" for="ch" forName="image_13" refType="w" fact="0.1374"/>
          <dgm:constr type="h" for="ch" forName="image_13" refType="h" fact="0.2151"/>
          <dgm:constr type="l" for="ch" forName="image_accent_13" refType="w" fact="0.8427"/>
          <dgm:constr type="t" for="ch" forName="image_accent_13" refType="h" fact="0.2956"/>
          <dgm:constr type="w" for="ch" forName="image_accent_13" refType="w" fact="0.0161"/>
          <dgm:constr type="h" for="ch" forName="image_accent_13" refType="h" fact="0.0252"/>
          <dgm:constr type="l" for="ch" forName="text_14" refType="w" fact="0.8641"/>
          <dgm:constr type="t" for="ch" forName="text_14" refType="h" fact="0.6768"/>
          <dgm:constr type="w" for="ch" forName="text_14" refType="w" fact="0.1341"/>
          <dgm:constr type="h" for="ch" forName="text_14" refType="h" fact="0.2099"/>
          <dgm:constr type="l" for="ch" forName="text_accent_14" refType="w" fact="0.9512"/>
          <dgm:constr type="t" for="ch" forName="text_accent_14" refType="h" fact="0.6825"/>
          <dgm:constr type="w" for="ch" forName="text_accent_14" refType="w" fact="0.0161"/>
          <dgm:constr type="h" for="ch" forName="text_accent_14" refType="h" fact="0.0252"/>
          <dgm:constr type="l" for="ch" forName="image_14" refType="w" fact="0.8626"/>
          <dgm:constr type="t" for="ch" forName="image_14" refType="h" fact="0.4491"/>
          <dgm:constr type="w" for="ch" forName="image_14" refType="w" fact="0.1374"/>
          <dgm:constr type="h" for="ch" forName="image_14" refType="h" fact="0.2151"/>
          <dgm:constr type="l" for="ch" forName="image_accent_14" refType="w" fact="0.9513"/>
          <dgm:constr type="t" for="ch" forName="image_accent_14" refType="h" fact="0.632"/>
          <dgm:constr type="w" for="ch" forName="image_accent_14" refType="w" fact="0.0161"/>
          <dgm:constr type="h" for="ch" forName="image_accent_14" refType="h" fact="0.0252"/>
        </dgm:constrLst>
      </dgm:if>
      <dgm:if name="Name16" axis="ch" ptType="node" func="cnt" op="equ" val="15">
        <dgm:alg type="composite">
          <dgm:param type="ar" val="1.8122"/>
        </dgm:alg>
        <dgm:constrLst>
          <dgm:constr type="primFontSz" for="des" ptType="node" op="equ" val="65"/>
          <dgm:constr type="l" for="ch" forName="text_1" refType="w" fact="0.1094"/>
          <dgm:constr type="t" for="ch" forName="text_1" refType="h" fact="0.3421"/>
          <dgm:constr type="w" for="ch" forName="text_1" refType="w" fact="0.1341"/>
          <dgm:constr type="h" for="ch" forName="text_1" refType="h" fact="0.2095"/>
          <dgm:constr type="l" for="ch" forName="text_accent_1" refType="w" fact="0.1124"/>
          <dgm:constr type="t" for="ch" forName="text_accent_1" refType="h" fact="0.4343"/>
          <dgm:constr type="w" for="ch" forName="text_accent_1" refType="w" fact="0.0161"/>
          <dgm:constr type="h" for="ch" forName="text_accent_1" refType="h" fact="0.0251"/>
          <dgm:constr type="l" for="ch" forName="image_1" refType="w" fact="0"/>
          <dgm:constr type="t" for="ch" forName="image_1" refType="h" fact="0.2285"/>
          <dgm:constr type="w" for="ch" forName="image_1" refType="w" fact="0.1374"/>
          <dgm:constr type="h" for="ch" forName="image_1" refType="h" fact="0.2147"/>
          <dgm:constr type="l" for="ch" forName="image_accent_1" refType="w" fact="0.0887"/>
          <dgm:constr type="t" for="ch" forName="image_accent_1" refType="h" fact="0.4111"/>
          <dgm:constr type="w" for="ch" forName="image_accent_1" refType="w" fact="0.0161"/>
          <dgm:constr type="h" for="ch" forName="image_accent_1" refType="h" fact="0.0251"/>
          <dgm:constr type="l" for="ch" forName="image_2" refType="w" fact="0.3245"/>
          <dgm:constr type="t" for="ch" forName="image_2" refType="h" fact="0.3421"/>
          <dgm:constr type="w" for="ch" forName="image_2" refType="w" fact="0.1341"/>
          <dgm:constr type="h" for="ch" forName="image_2" refType="h" fact="0.2095"/>
          <dgm:constr type="l" for="ch" forName="image_accent_2" refType="w" fact="0.3275"/>
          <dgm:constr type="t" for="ch" forName="image_accent_2" refType="h" fact="0.4343"/>
          <dgm:constr type="w" for="ch" forName="image_accent_2" refType="w" fact="0.0161"/>
          <dgm:constr type="h" for="ch" forName="image_accent_2" refType="h" fact="0.0251"/>
          <dgm:constr type="l" for="ch" forName="text_2" refType="w" fact="0.2151"/>
          <dgm:constr type="t" for="ch" forName="text_2" refType="h" fact="0.2285"/>
          <dgm:constr type="w" for="ch" forName="text_2" refType="w" fact="0.1374"/>
          <dgm:constr type="h" for="ch" forName="text_2" refType="h" fact="0.2147"/>
          <dgm:constr type="l" for="ch" forName="text_accent_2" refType="w" fact="0.3038"/>
          <dgm:constr type="t" for="ch" forName="text_accent_2" refType="h" fact="0.4111"/>
          <dgm:constr type="w" for="ch" forName="text_accent_2" refType="w" fact="0.0161"/>
          <dgm:constr type="h" for="ch" forName="text_accent_2" refType="h" fact="0.0251"/>
          <dgm:constr type="l" for="ch" forName="text_3" refType="w" fact="0.1093"/>
          <dgm:constr type="t" for="ch" forName="text_3" refType="h" fact="0.1207"/>
          <dgm:constr type="w" for="ch" forName="text_3" refType="w" fact="0.1341"/>
          <dgm:constr type="h" for="ch" forName="text_3" refType="h" fact="0.2095"/>
          <dgm:constr type="l" for="ch" forName="text_accent_3" refType="w" fact="0.1964"/>
          <dgm:constr type="t" for="ch" forName="text_accent_3" refType="h" fact="0.1264"/>
          <dgm:constr type="w" for="ch" forName="text_accent_3" refType="w" fact="0.0161"/>
          <dgm:constr type="h" for="ch" forName="text_accent_3" refType="h" fact="0.0251"/>
          <dgm:constr type="l" for="ch" forName="image_3" refType="w" fact="0.2151"/>
          <dgm:constr type="t" for="ch" forName="image_3" refType="h" fact="0.0048"/>
          <dgm:constr type="w" for="ch" forName="image_3" refType="w" fact="0.1374"/>
          <dgm:constr type="h" for="ch" forName="image_3" refType="h" fact="0.2147"/>
          <dgm:constr type="l" for="ch" forName="image_accent_3" refType="w" fact="0.2208"/>
          <dgm:constr type="t" for="ch" forName="image_accent_3" refType="h" fact="0.0971"/>
          <dgm:constr type="w" for="ch" forName="image_accent_3" refType="w" fact="0.0161"/>
          <dgm:constr type="h" for="ch" forName="image_accent_3" refType="h" fact="0.0251"/>
          <dgm:constr type="l" for="ch" forName="text_4" refType="w" fact="0.3243"/>
          <dgm:constr type="t" for="ch" forName="text_4" refType="h" fact="0.1191"/>
          <dgm:constr type="w" for="ch" forName="text_4" refType="w" fact="0.1341"/>
          <dgm:constr type="h" for="ch" forName="text_4" refType="h" fact="0.2095"/>
          <dgm:constr type="l" for="ch" forName="text_accent_4" refType="w" fact="0.4396"/>
          <dgm:constr type="t" for="ch" forName="text_accent_4" refType="h" fact="0.2101"/>
          <dgm:constr type="w" for="ch" forName="text_accent_4" refType="w" fact="0.0161"/>
          <dgm:constr type="h" for="ch" forName="text_accent_4" refType="h" fact="0.0251"/>
          <dgm:constr type="l" for="ch" forName="image_4" refType="w" fact="0.4319"/>
          <dgm:constr type="t" for="ch" forName="image_4" refType="h" fact="0.2301"/>
          <dgm:constr type="w" for="ch" forName="image_4" refType="w" fact="0.1341"/>
          <dgm:constr type="h" for="ch" forName="image_4" refType="h" fact="0.2095"/>
          <dgm:constr type="l" for="ch" forName="image_accent_4" refType="w" fact="0.4626"/>
          <dgm:constr type="t" for="ch" forName="image_accent_4" refType="h" fact="0.2342"/>
          <dgm:constr type="w" for="ch" forName="image_accent_4" refType="w" fact="0.0161"/>
          <dgm:constr type="h" for="ch" forName="image_accent_4" refType="h" fact="0.0251"/>
          <dgm:constr type="l" for="ch" forName="text_5" refType="w" fact="0.4317"/>
          <dgm:constr type="t" for="ch" forName="text_5" refType="h" fact="0.0069"/>
          <dgm:constr type="w" for="ch" forName="text_5" refType="w" fact="0.1341"/>
          <dgm:constr type="h" for="ch" forName="text_5" refType="h" fact="0.2095"/>
          <dgm:constr type="l" for="ch" forName="text_accent_5" refType="w" fact="0.547"/>
          <dgm:constr type="t" for="ch" forName="text_accent_5" refType="h" fact="0.0974"/>
          <dgm:constr type="w" for="ch" forName="text_accent_5" refType="w" fact="0.0161"/>
          <dgm:constr type="h" for="ch" forName="text_accent_5" refType="h" fact="0.0251"/>
          <dgm:constr type="l" for="ch" forName="image_5" refType="w" fact="0.5393"/>
          <dgm:constr type="t" for="ch" forName="image_5" refType="h" fact="0.1173"/>
          <dgm:constr type="w" for="ch" forName="image_5" refType="w" fact="0.1341"/>
          <dgm:constr type="h" for="ch" forName="image_5" refType="h" fact="0.2095"/>
          <dgm:constr type="l" for="ch" forName="image_accent_5" refType="w" fact="0.57"/>
          <dgm:constr type="t" for="ch" forName="image_accent_5" refType="h" fact="0.1215"/>
          <dgm:constr type="w" for="ch" forName="image_accent_5" refType="w" fact="0.0161"/>
          <dgm:constr type="h" for="ch" forName="image_accent_5" refType="h" fact="0.0251"/>
          <dgm:constr type="l" for="ch" forName="text_6" refType="w" fact="0.5397"/>
          <dgm:constr type="t" for="ch" forName="text_6" refType="h" fact="0.3413"/>
          <dgm:constr type="w" for="ch" forName="text_6" refType="w" fact="0.1341"/>
          <dgm:constr type="h" for="ch" forName="text_6" refType="h" fact="0.2095"/>
          <dgm:constr type="l" for="ch" forName="text_accent_6" refType="w" fact="0.5712"/>
          <dgm:constr type="t" for="ch" forName="text_accent_6" refType="h" fact="0.52"/>
          <dgm:constr type="w" for="ch" forName="text_accent_6" refType="w" fact="0.0161"/>
          <dgm:constr type="h" for="ch" forName="text_accent_6" refType="h" fact="0.0251"/>
          <dgm:constr type="l" for="ch" forName="image_6" refType="w" fact="0.4319"/>
          <dgm:constr type="t" for="ch" forName="image_6" refType="h" fact="0.4533"/>
          <dgm:constr type="w" for="ch" forName="image_6" refType="w" fact="0.1341"/>
          <dgm:constr type="h" for="ch" forName="image_6" refType="h" fact="0.2095"/>
          <dgm:constr type="l" for="ch" forName="image_accent_6" refType="w" fact="0.5461"/>
          <dgm:constr type="t" for="ch" forName="image_accent_6" refType="h" fact="0.5447"/>
          <dgm:constr type="w" for="ch" forName="image_accent_6" refType="w" fact="0.0161"/>
          <dgm:constr type="h" for="ch" forName="image_accent_6" refType="h" fact="0.0251"/>
          <dgm:constr type="l" for="ch" forName="image_7" refType="w" fact="0.1087"/>
          <dgm:constr type="t" for="ch" forName="image_7" refType="h" fact="0.5668"/>
          <dgm:constr type="w" for="ch" forName="image_7" refType="w" fact="0.1341"/>
          <dgm:constr type="h" for="ch" forName="image_7" refType="h" fact="0.2095"/>
          <dgm:constr type="l" for="ch" forName="image_accent_7" refType="w" fact="0.1958"/>
          <dgm:constr type="t" for="ch" forName="image_accent_7" refType="h" fact="0.5725"/>
          <dgm:constr type="w" for="ch" forName="image_accent_7" refType="w" fact="0.0161"/>
          <dgm:constr type="h" for="ch" forName="image_accent_7" refType="h" fact="0.0251"/>
          <dgm:constr type="l" for="ch" forName="text_7" refType="w" fact="0.2153"/>
          <dgm:constr type="t" for="ch" forName="text_7" refType="h" fact="0.4525"/>
          <dgm:constr type="w" for="ch" forName="text_7" refType="w" fact="0.1374"/>
          <dgm:constr type="h" for="ch" forName="text_7" refType="h" fact="0.2147"/>
          <dgm:constr type="l" for="ch" forName="text_accent_7" refType="w" fact="0.221"/>
          <dgm:constr type="t" for="ch" forName="text_accent_7" refType="h" fact="0.5448"/>
          <dgm:constr type="w" for="ch" forName="text_accent_7" refType="w" fact="0.0161"/>
          <dgm:constr type="h" for="ch" forName="text_accent_7" refType="h" fact="0.0251"/>
          <dgm:constr type="l" for="ch" forName="image_8" refType="w" fact="0.5391"/>
          <dgm:constr type="t" for="ch" forName="image_8" refType="h" fact="0.5673"/>
          <dgm:constr type="w" for="ch" forName="image_8" refType="w" fact="0.1341"/>
          <dgm:constr type="h" for="ch" forName="image_8" refType="h" fact="0.2095"/>
          <dgm:constr type="l" for="ch" forName="image_accent_8" refType="w" fact="0.6544"/>
          <dgm:constr type="t" for="ch" forName="image_accent_8" refType="h" fact="0.6583"/>
          <dgm:constr type="w" for="ch" forName="image_accent_8" refType="w" fact="0.0161"/>
          <dgm:constr type="h" for="ch" forName="image_accent_8" refType="h" fact="0.0251"/>
          <dgm:constr type="l" for="ch" forName="text_8" refType="w" fact="0.647"/>
          <dgm:constr type="t" for="ch" forName="text_8" refType="h" fact="0.4543"/>
          <dgm:constr type="w" for="ch" forName="text_8" refType="w" fact="0.1341"/>
          <dgm:constr type="h" for="ch" forName="text_8" refType="h" fact="0.2095"/>
          <dgm:constr type="l" for="ch" forName="text_accent_8" refType="w" fact="0.6787"/>
          <dgm:constr type="t" for="ch" forName="text_accent_8" refType="h" fact="0.6343"/>
          <dgm:constr type="w" for="ch" forName="text_accent_8" refType="w" fact="0.0161"/>
          <dgm:constr type="h" for="ch" forName="text_accent_8" refType="h" fact="0.0251"/>
          <dgm:constr type="l" for="ch" forName="image_9" refType="w" fact="0.6471"/>
          <dgm:constr type="t" for="ch" forName="image_9" refType="h" fact="0.229"/>
          <dgm:constr type="w" for="ch" forName="image_9" refType="w" fact="0.1341"/>
          <dgm:constr type="h" for="ch" forName="image_9" refType="h" fact="0.2095"/>
          <dgm:constr type="l" for="ch" forName="image_accent_9" refType="w" fact="0.7342"/>
          <dgm:constr type="t" for="ch" forName="image_accent_9" refType="h" fact="0.2347"/>
          <dgm:constr type="w" for="ch" forName="image_accent_9" refType="w" fact="0.0161"/>
          <dgm:constr type="h" for="ch" forName="image_accent_9" refType="h" fact="0.0251"/>
          <dgm:constr type="l" for="ch" forName="text_9" refType="w" fact="0.6455"/>
          <dgm:constr type="t" for="ch" forName="text_9" refType="h" fact="0.0017"/>
          <dgm:constr type="w" for="ch" forName="text_9" refType="w" fact="0.1374"/>
          <dgm:constr type="h" for="ch" forName="text_9" refType="h" fact="0.2147"/>
          <dgm:constr type="l" for="ch" forName="text_accent_9" refType="w" fact="0.7342"/>
          <dgm:constr type="t" for="ch" forName="text_accent_9" refType="h" fact="0.1844"/>
          <dgm:constr type="w" for="ch" forName="text_accent_9" refType="w" fact="0.0161"/>
          <dgm:constr type="h" for="ch" forName="text_accent_9" refType="h" fact="0.0251"/>
          <dgm:constr type="l" for="ch" forName="text_10" refType="w" fact="0.3238"/>
          <dgm:constr type="t" for="ch" forName="text_10" refType="h" fact="0.5673"/>
          <dgm:constr type="w" for="ch" forName="text_10" refType="w" fact="0.1341"/>
          <dgm:constr type="h" for="ch" forName="text_10" refType="h" fact="0.2095"/>
          <dgm:constr type="l" for="ch" forName="text_accent_10" refType="w" fact="0.3554"/>
          <dgm:constr type="t" for="ch" forName="text_accent_10" refType="h" fact="0.746"/>
          <dgm:constr type="w" for="ch" forName="text_accent_10" refType="w" fact="0.0161"/>
          <dgm:constr type="h" for="ch" forName="text_accent_10" refType="h" fact="0.0251"/>
          <dgm:constr type="l" for="ch" forName="image_10" refType="w" fact="0.216"/>
          <dgm:constr type="t" for="ch" forName="image_10" refType="h" fact="0.6792"/>
          <dgm:constr type="w" for="ch" forName="image_10" refType="w" fact="0.1341"/>
          <dgm:constr type="h" for="ch" forName="image_10" refType="h" fact="0.2095"/>
          <dgm:constr type="l" for="ch" forName="image_accent_10" refType="w" fact="0.3303"/>
          <dgm:constr type="t" for="ch" forName="image_accent_10" refType="h" fact="0.7707"/>
          <dgm:constr type="w" for="ch" forName="image_accent_10" refType="w" fact="0.0161"/>
          <dgm:constr type="h" for="ch" forName="image_accent_10" refType="h" fact="0.0251"/>
          <dgm:constr type="l" for="ch" forName="text_11" refType="w" fact="0.5395"/>
          <dgm:constr type="t" for="ch" forName="text_11" refType="h" fact="0.7905"/>
          <dgm:constr type="w" for="ch" forName="text_11" refType="w" fact="0.1341"/>
          <dgm:constr type="h" for="ch" forName="text_11" refType="h" fact="0.2095"/>
          <dgm:constr type="l" for="ch" forName="text_accent_11" refType="w" fact="0.5425"/>
          <dgm:constr type="t" for="ch" forName="text_accent_11" refType="h" fact="0.8827"/>
          <dgm:constr type="w" for="ch" forName="text_accent_11" refType="w" fact="0.0161"/>
          <dgm:constr type="h" for="ch" forName="text_accent_11" refType="h" fact="0.0251"/>
          <dgm:constr type="l" for="ch" forName="image_11" refType="w" fact="0.4302"/>
          <dgm:constr type="t" for="ch" forName="image_11" refType="h" fact="0.6769"/>
          <dgm:constr type="w" for="ch" forName="image_11" refType="w" fact="0.1374"/>
          <dgm:constr type="h" for="ch" forName="image_11" refType="h" fact="0.2147"/>
          <dgm:constr type="l" for="ch" forName="image_accent_11" refType="w" fact="0.5189"/>
          <dgm:constr type="t" for="ch" forName="image_accent_11" refType="h" fact="0.8596"/>
          <dgm:constr type="w" for="ch" forName="image_accent_11" refType="w" fact="0.0161"/>
          <dgm:constr type="h" for="ch" forName="image_accent_11" refType="h" fact="0.0251"/>
          <dgm:constr type="l" for="ch" forName="image_12" refType="w" fact="0.7549"/>
          <dgm:constr type="t" for="ch" forName="image_12" refType="h" fact="0.566"/>
          <dgm:constr type="w" for="ch" forName="image_12" refType="w" fact="0.1341"/>
          <dgm:constr type="h" for="ch" forName="image_12" refType="h" fact="0.2095"/>
          <dgm:constr type="l" for="ch" forName="image_accent_12" refType="w" fact="0.7864"/>
          <dgm:constr type="t" for="ch" forName="image_accent_12" refType="h" fact="0.7447"/>
          <dgm:constr type="w" for="ch" forName="image_accent_12" refType="w" fact="0.0161"/>
          <dgm:constr type="h" for="ch" forName="image_accent_12" refType="h" fact="0.0251"/>
          <dgm:constr type="l" for="ch" forName="text_12" refType="w" fact="0.6471"/>
          <dgm:constr type="t" for="ch" forName="text_12" refType="h" fact="0.678"/>
          <dgm:constr type="w" for="ch" forName="text_12" refType="w" fact="0.1341"/>
          <dgm:constr type="h" for="ch" forName="text_12" refType="h" fact="0.2095"/>
          <dgm:constr type="l" for="ch" forName="text_accent_12" refType="w" fact="0.7613"/>
          <dgm:constr type="t" for="ch" forName="text_accent_12" refType="h" fact="0.7694"/>
          <dgm:constr type="w" for="ch" forName="text_accent_12" refType="w" fact="0.0161"/>
          <dgm:constr type="h" for="ch" forName="text_accent_12" refType="h" fact="0.0251"/>
          <dgm:constr type="l" for="ch" forName="text_13" refType="w" fact="0.7555"/>
          <dgm:constr type="t" for="ch" forName="text_13" refType="h" fact="0.3415"/>
          <dgm:constr type="w" for="ch" forName="text_13" refType="w" fact="0.1341"/>
          <dgm:constr type="h" for="ch" forName="text_13" refType="h" fact="0.2095"/>
          <dgm:constr type="l" for="ch" forName="text_accent_13" refType="w" fact="0.8426"/>
          <dgm:constr type="t" for="ch" forName="text_accent_13" refType="h" fact="0.3472"/>
          <dgm:constr type="w" for="ch" forName="text_accent_13" refType="w" fact="0.0161"/>
          <dgm:constr type="h" for="ch" forName="text_accent_13" refType="h" fact="0.0251"/>
          <dgm:constr type="l" for="ch" forName="image_13" refType="w" fact="0.7539"/>
          <dgm:constr type="t" for="ch" forName="image_13" refType="h" fact="0.1142"/>
          <dgm:constr type="w" for="ch" forName="image_13" refType="w" fact="0.1374"/>
          <dgm:constr type="h" for="ch" forName="image_13" refType="h" fact="0.2147"/>
          <dgm:constr type="l" for="ch" forName="image_accent_13" refType="w" fact="0.8426"/>
          <dgm:constr type="t" for="ch" forName="image_accent_13" refType="h" fact="0.2968"/>
          <dgm:constr type="w" for="ch" forName="image_accent_13" refType="w" fact="0.0161"/>
          <dgm:constr type="h" for="ch" forName="image_accent_13" refType="h" fact="0.0251"/>
          <dgm:constr type="l" for="ch" forName="text_14" refType="w" fact="0.864"/>
          <dgm:constr type="t" for="ch" forName="text_14" refType="h" fact="0.6774"/>
          <dgm:constr type="w" for="ch" forName="text_14" refType="w" fact="0.1341"/>
          <dgm:constr type="h" for="ch" forName="text_14" refType="h" fact="0.2095"/>
          <dgm:constr type="l" for="ch" forName="text_accent_14" refType="w" fact="0.9511"/>
          <dgm:constr type="t" for="ch" forName="text_accent_14" refType="h" fact="0.683"/>
          <dgm:constr type="w" for="ch" forName="text_accent_14" refType="w" fact="0.0161"/>
          <dgm:constr type="h" for="ch" forName="text_accent_14" refType="h" fact="0.0251"/>
          <dgm:constr type="l" for="ch" forName="image_14" refType="w" fact="0.8625"/>
          <dgm:constr type="t" for="ch" forName="image_14" refType="h" fact="0.4501"/>
          <dgm:constr type="w" for="ch" forName="image_14" refType="w" fact="0.1374"/>
          <dgm:constr type="h" for="ch" forName="image_14" refType="h" fact="0.2147"/>
          <dgm:constr type="l" for="ch" forName="image_accent_14" refType="w" fact="0.9512"/>
          <dgm:constr type="t" for="ch" forName="image_accent_14" refType="h" fact="0.6327"/>
          <dgm:constr type="w" for="ch" forName="image_accent_14" refType="w" fact="0.0161"/>
          <dgm:constr type="h" for="ch" forName="image_accent_14" refType="h" fact="0.0251"/>
          <dgm:constr type="l" for="ch" forName="text_15" refType="w" fact="0.8642"/>
          <dgm:constr type="t" for="ch" forName="text_15" refType="h" fact="0.2273"/>
          <dgm:constr type="w" for="ch" forName="text_15" refType="w" fact="0.1341"/>
          <dgm:constr type="h" for="ch" forName="text_15" refType="h" fact="0.2095"/>
          <dgm:constr type="l" for="ch" forName="text_accent_15" refType="w" fact="0.9512"/>
          <dgm:constr type="t" for="ch" forName="text_accent_15" refType="h" fact="0.233"/>
          <dgm:constr type="w" for="ch" forName="text_accent_15" refType="w" fact="0.0161"/>
          <dgm:constr type="h" for="ch" forName="text_accent_15" refType="h" fact="0.0251"/>
          <dgm:constr type="l" for="ch" forName="image_15" refType="w" fact="0.8626"/>
          <dgm:constr type="t" for="ch" forName="image_15" refType="h" fact="0"/>
          <dgm:constr type="w" for="ch" forName="image_15" refType="w" fact="0.1374"/>
          <dgm:constr type="h" for="ch" forName="image_15" refType="h" fact="0.2147"/>
          <dgm:constr type="l" for="ch" forName="image_accent_15" refType="w" fact="0.9513"/>
          <dgm:constr type="t" for="ch" forName="image_accent_15" refType="h" fact="0.1826"/>
          <dgm:constr type="w" for="ch" forName="image_accent_15" refType="w" fact="0.0161"/>
          <dgm:constr type="h" for="ch" forName="image_accent_15" refType="h" fact="0.0251"/>
        </dgm:constrLst>
      </dgm:if>
      <dgm:if name="Name17" axis="ch" ptType="node" func="cnt" op="equ" val="16">
        <dgm:alg type="composite">
          <dgm:param type="ar" val="2.0101"/>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8"/>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4"/>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4"/>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2"/>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2"/>
          <dgm:constr type="t" for="ch" forName="image_5" refType="h" fact="0.1173"/>
          <dgm:constr type="w" for="ch" forName="image_5" refType="w" fact="0.1209"/>
          <dgm:constr type="h" for="ch" forName="image_5" refType="h" fact="0.2095"/>
          <dgm:constr type="l" for="ch" forName="image_accent_5" refType="w" fact="0.5139"/>
          <dgm:constr type="t" for="ch" forName="image_accent_5" refType="h" fact="0.1215"/>
          <dgm:constr type="w" for="ch" forName="image_accent_5" refType="w" fact="0.0145"/>
          <dgm:constr type="h" for="ch" forName="image_accent_5" refType="h" fact="0.0251"/>
          <dgm:constr type="l" for="ch" forName="text_6" refType="w" fact="0.4866"/>
          <dgm:constr type="t" for="ch" forName="text_6" refType="h" fact="0.3413"/>
          <dgm:constr type="w" for="ch" forName="text_6" refType="w" fact="0.1209"/>
          <dgm:constr type="h" for="ch" forName="text_6" refType="h" fact="0.2095"/>
          <dgm:constr type="l" for="ch" forName="text_accent_6" refType="w" fact="0.515"/>
          <dgm:constr type="t" for="ch" forName="text_accent_6" refType="h" fact="0.52"/>
          <dgm:constr type="w" for="ch" forName="text_accent_6" refType="w" fact="0.0145"/>
          <dgm:constr type="h" for="ch" forName="text_accent_6" refType="h" fact="0.0251"/>
          <dgm:constr type="l" for="ch" forName="image_6" refType="w" fact="0.3894"/>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6"/>
          <dgm:constr type="t" for="ch" forName="image_8" refType="h" fact="0.5673"/>
          <dgm:constr type="w" for="ch" forName="image_8" refType="w" fact="0.1209"/>
          <dgm:constr type="h" for="ch" forName="image_8" refType="h" fact="0.2095"/>
          <dgm:constr type="l" for="ch" forName="image_accent_8" refType="w" fact="0.59"/>
          <dgm:constr type="t" for="ch" forName="image_accent_8" refType="h" fact="0.6583"/>
          <dgm:constr type="w" for="ch" forName="image_accent_8" refType="w" fact="0.0145"/>
          <dgm:constr type="h" for="ch" forName="image_accent_8" refType="h" fact="0.0251"/>
          <dgm:constr type="l" for="ch" forName="text_8" refType="w" fact="0.5833"/>
          <dgm:constr type="t" for="ch" forName="text_8" refType="h" fact="0.4543"/>
          <dgm:constr type="w" for="ch" forName="text_8" refType="w" fact="0.1209"/>
          <dgm:constr type="h" for="ch" forName="text_8" refType="h" fact="0.2095"/>
          <dgm:constr type="l" for="ch" forName="text_accent_8" refType="w" fact="0.6119"/>
          <dgm:constr type="t" for="ch" forName="text_accent_8" refType="h" fact="0.6343"/>
          <dgm:constr type="w" for="ch" forName="text_accent_8" refType="w" fact="0.0145"/>
          <dgm:constr type="h" for="ch" forName="text_accent_8" refType="h" fact="0.0251"/>
          <dgm:constr type="l" for="ch" forName="image_9" refType="w" fact="0.5834"/>
          <dgm:constr type="t" for="ch" forName="image_9" refType="h" fact="0.229"/>
          <dgm:constr type="w" for="ch" forName="image_9" refType="w" fact="0.1209"/>
          <dgm:constr type="h" for="ch" forName="image_9" refType="h" fact="0.2095"/>
          <dgm:constr type="l" for="ch" forName="image_accent_9" refType="w" fact="0.6619"/>
          <dgm:constr type="t" for="ch" forName="image_accent_9" refType="h" fact="0.2347"/>
          <dgm:constr type="w" for="ch" forName="image_accent_9" refType="w" fact="0.0145"/>
          <dgm:constr type="h" for="ch" forName="image_accent_9" refType="h" fact="0.0251"/>
          <dgm:constr type="l" for="ch" forName="text_9" refType="w" fact="0.582"/>
          <dgm:constr type="t" for="ch" forName="text_9" refType="h" fact="0.0017"/>
          <dgm:constr type="w" for="ch" forName="text_9" refType="w" fact="0.1239"/>
          <dgm:constr type="h" for="ch" forName="text_9" refType="h" fact="0.2147"/>
          <dgm:constr type="l" for="ch" forName="text_accent_9" refType="w" fact="0.6619"/>
          <dgm:constr type="t" for="ch" forName="text_accent_9" refType="h" fact="0.1844"/>
          <dgm:constr type="w" for="ch" forName="text_accent_9" refType="w" fact="0.0145"/>
          <dgm:constr type="h" for="ch" forName="text_accent_9" refType="h" fact="0.0251"/>
          <dgm:constr type="l" for="ch" forName="text_10" refType="w" fact="0.292"/>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8"/>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8"/>
          <dgm:constr type="t" for="ch" forName="image_accent_11" refType="h" fact="0.8596"/>
          <dgm:constr type="w" for="ch" forName="image_accent_11" refType="w" fact="0.0145"/>
          <dgm:constr type="h" for="ch" forName="image_accent_11" refType="h" fact="0.0251"/>
          <dgm:constr type="l" for="ch" forName="image_12" refType="w" fact="0.6806"/>
          <dgm:constr type="t" for="ch" forName="image_12" refType="h" fact="0.566"/>
          <dgm:constr type="w" for="ch" forName="image_12" refType="w" fact="0.1209"/>
          <dgm:constr type="h" for="ch" forName="image_12" refType="h" fact="0.2095"/>
          <dgm:constr type="l" for="ch" forName="image_accent_12" refType="w" fact="0.709"/>
          <dgm:constr type="t" for="ch" forName="image_accent_12" refType="h" fact="0.7447"/>
          <dgm:constr type="w" for="ch" forName="image_accent_12" refType="w" fact="0.0145"/>
          <dgm:constr type="h" for="ch" forName="image_accent_12" refType="h" fact="0.0251"/>
          <dgm:constr type="l" for="ch" forName="text_12" refType="w" fact="0.5834"/>
          <dgm:constr type="t" for="ch" forName="text_12" refType="h" fact="0.678"/>
          <dgm:constr type="w" for="ch" forName="text_12" refType="w" fact="0.1209"/>
          <dgm:constr type="h" for="ch" forName="text_12" refType="h" fact="0.2095"/>
          <dgm:constr type="l" for="ch" forName="text_accent_12" refType="w" fact="0.6863"/>
          <dgm:constr type="t" for="ch" forName="text_accent_12" refType="h" fact="0.7694"/>
          <dgm:constr type="w" for="ch" forName="text_accent_12" refType="w" fact="0.0145"/>
          <dgm:constr type="h" for="ch" forName="text_accent_12" refType="h" fact="0.0251"/>
          <dgm:constr type="l" for="ch" forName="text_13" refType="w" fact="0.6811"/>
          <dgm:constr type="t" for="ch" forName="text_13" refType="h" fact="0.3415"/>
          <dgm:constr type="w" for="ch" forName="text_13" refType="w" fact="0.1209"/>
          <dgm:constr type="h" for="ch" forName="text_13" refType="h" fact="0.2095"/>
          <dgm:constr type="l" for="ch" forName="text_accent_13" refType="w" fact="0.7596"/>
          <dgm:constr type="t" for="ch" forName="text_accent_13" refType="h" fact="0.3472"/>
          <dgm:constr type="w" for="ch" forName="text_accent_13" refType="w" fact="0.0145"/>
          <dgm:constr type="h" for="ch" forName="text_accent_13" refType="h" fact="0.0251"/>
          <dgm:constr type="l" for="ch" forName="image_13" refType="w" fact="0.6797"/>
          <dgm:constr type="t" for="ch" forName="image_13" refType="h" fact="0.1142"/>
          <dgm:constr type="w" for="ch" forName="image_13" refType="w" fact="0.1239"/>
          <dgm:constr type="h" for="ch" forName="image_13" refType="h" fact="0.2147"/>
          <dgm:constr type="l" for="ch" forName="image_accent_13" refType="w" fact="0.7597"/>
          <dgm:constr type="t" for="ch" forName="image_accent_13" refType="h" fact="0.2968"/>
          <dgm:constr type="w" for="ch" forName="image_accent_13" refType="w" fact="0.0145"/>
          <dgm:constr type="h" for="ch" forName="image_accent_13" refType="h" fact="0.0251"/>
          <dgm:constr type="l" for="ch" forName="text_14" refType="w" fact="0.779"/>
          <dgm:constr type="t" for="ch" forName="text_14" refType="h" fact="0.6774"/>
          <dgm:constr type="w" for="ch" forName="text_14" refType="w" fact="0.1209"/>
          <dgm:constr type="h" for="ch" forName="text_14" refType="h" fact="0.2095"/>
          <dgm:constr type="l" for="ch" forName="text_accent_14" refType="w" fact="0.8575"/>
          <dgm:constr type="t" for="ch" forName="text_accent_14" refType="h" fact="0.683"/>
          <dgm:constr type="w" for="ch" forName="text_accent_14" refType="w" fact="0.0145"/>
          <dgm:constr type="h" for="ch" forName="text_accent_14" refType="h" fact="0.0251"/>
          <dgm:constr type="l" for="ch" forName="image_14" refType="w" fact="0.7781"/>
          <dgm:constr type="t" for="ch" forName="image_14" refType="h" fact="0.4501"/>
          <dgm:constr type="w" for="ch" forName="image_14" refType="w" fact="0.1239"/>
          <dgm:constr type="h" for="ch" forName="image_14" refType="h" fact="0.2147"/>
          <dgm:constr type="l" for="ch" forName="image_accent_14" refType="w" fact="0.8581"/>
          <dgm:constr type="t" for="ch" forName="image_accent_14" refType="h" fact="0.6327"/>
          <dgm:constr type="w" for="ch" forName="image_accent_14" refType="w" fact="0.0145"/>
          <dgm:constr type="h" for="ch" forName="image_accent_14" refType="h" fact="0.0251"/>
          <dgm:constr type="l" for="ch" forName="text_15" refType="w" fact="0.7791"/>
          <dgm:constr type="t" for="ch" forName="text_15" refType="h" fact="0.2273"/>
          <dgm:constr type="w" for="ch" forName="text_15" refType="w" fact="0.1209"/>
          <dgm:constr type="h" for="ch" forName="text_15" refType="h" fact="0.2095"/>
          <dgm:constr type="l" for="ch" forName="text_accent_15" refType="w" fact="0.8576"/>
          <dgm:constr type="t" for="ch" forName="text_accent_15" refType="h" fact="0.233"/>
          <dgm:constr type="w" for="ch" forName="text_accent_15" refType="w" fact="0.0145"/>
          <dgm:constr type="h" for="ch" forName="text_accent_15" refType="h" fact="0.0251"/>
          <dgm:constr type="l" for="ch" forName="image_15" refType="w" fact="0.7777"/>
          <dgm:constr type="t" for="ch" forName="image_15" refType="h" fact="0"/>
          <dgm:constr type="w" for="ch" forName="image_15" refType="w" fact="0.1239"/>
          <dgm:constr type="h" for="ch" forName="image_15" refType="h" fact="0.2147"/>
          <dgm:constr type="l" for="ch" forName="image_accent_15" refType="w" fact="0.8576"/>
          <dgm:constr type="t" for="ch" forName="image_accent_15" refType="h" fact="0.1826"/>
          <dgm:constr type="w" for="ch" forName="image_accent_15" refType="w" fact="0.0145"/>
          <dgm:constr type="h" for="ch" forName="image_accent_15" refType="h" fact="0.0251"/>
          <dgm:constr type="l" for="ch" forName="text_16" refType="w" fact="0.8775"/>
          <dgm:constr type="t" for="ch" forName="text_16" refType="h" fact="0.7895"/>
          <dgm:constr type="w" for="ch" forName="text_16" refType="w" fact="0.1209"/>
          <dgm:constr type="h" for="ch" forName="text_16" refType="h" fact="0.2095"/>
          <dgm:constr type="l" for="ch" forName="text_accent_16" refType="w" fact="0.956"/>
          <dgm:constr type="t" for="ch" forName="text_accent_16" refType="h" fact="0.7952"/>
          <dgm:constr type="w" for="ch" forName="text_accent_16" refType="w" fact="0.0145"/>
          <dgm:constr type="h" for="ch" forName="text_accent_16" refType="h" fact="0.0251"/>
          <dgm:constr type="l" for="ch" forName="image_16" refType="w" fact="0.8761"/>
          <dgm:constr type="t" for="ch" forName="image_16" refType="h" fact="0.5622"/>
          <dgm:constr type="w" for="ch" forName="image_16" refType="w" fact="0.1239"/>
          <dgm:constr type="h" for="ch" forName="image_16" refType="h" fact="0.2147"/>
          <dgm:constr type="l" for="ch" forName="image_accent_16" refType="w" fact="0.9561"/>
          <dgm:constr type="t" for="ch" forName="image_accent_16" refType="h" fact="0.7449"/>
          <dgm:constr type="w" for="ch" forName="image_accent_16" refType="w" fact="0.0145"/>
          <dgm:constr type="h" for="ch" forName="image_accent_16" refType="h" fact="0.0251"/>
        </dgm:constrLst>
      </dgm:if>
      <dgm:if name="Name18" axis="ch" ptType="node" func="cnt" op="equ" val="17">
        <dgm:alg type="composite">
          <dgm:param type="ar" val="2.0104"/>
        </dgm:alg>
        <dgm:constrLst>
          <dgm:constr type="primFontSz" for="des" ptType="node" op="equ" val="65"/>
          <dgm:constr type="l" for="ch" forName="text_1" refType="w" fact="0.0986"/>
          <dgm:constr type="t" for="ch" forName="text_1" refType="h" fact="0.3421"/>
          <dgm:constr type="w" for="ch" forName="text_1" refType="w" fact="0.1209"/>
          <dgm:constr type="h" for="ch" forName="text_1" refType="h" fact="0.2095"/>
          <dgm:constr type="l" for="ch" forName="text_accent_1" refType="w" fact="0.1013"/>
          <dgm:constr type="t" for="ch" forName="text_accent_1" refType="h" fact="0.4343"/>
          <dgm:constr type="w" for="ch" forName="text_accent_1" refType="w" fact="0.0145"/>
          <dgm:constr type="h" for="ch" forName="text_accent_1" refType="h" fact="0.0251"/>
          <dgm:constr type="l" for="ch" forName="image_1" refType="w" fact="0"/>
          <dgm:constr type="t" for="ch" forName="image_1" refType="h" fact="0.2285"/>
          <dgm:constr type="w" for="ch" forName="image_1" refType="w" fact="0.1239"/>
          <dgm:constr type="h" for="ch" forName="image_1" refType="h" fact="0.2147"/>
          <dgm:constr type="l" for="ch" forName="image_accent_1" refType="w" fact="0.0799"/>
          <dgm:constr type="t" for="ch" forName="image_accent_1" refType="h" fact="0.4111"/>
          <dgm:constr type="w" for="ch" forName="image_accent_1" refType="w" fact="0.0145"/>
          <dgm:constr type="h" for="ch" forName="image_accent_1" refType="h" fact="0.0251"/>
          <dgm:constr type="l" for="ch" forName="image_2" refType="w" fact="0.2925"/>
          <dgm:constr type="t" for="ch" forName="image_2" refType="h" fact="0.3421"/>
          <dgm:constr type="w" for="ch" forName="image_2" refType="w" fact="0.1209"/>
          <dgm:constr type="h" for="ch" forName="image_2" refType="h" fact="0.2095"/>
          <dgm:constr type="l" for="ch" forName="image_accent_2" refType="w" fact="0.2952"/>
          <dgm:constr type="t" for="ch" forName="image_accent_2" refType="h" fact="0.4343"/>
          <dgm:constr type="w" for="ch" forName="image_accent_2" refType="w" fact="0.0145"/>
          <dgm:constr type="h" for="ch" forName="image_accent_2" refType="h" fact="0.0251"/>
          <dgm:constr type="l" for="ch" forName="text_2" refType="w" fact="0.1939"/>
          <dgm:constr type="t" for="ch" forName="text_2" refType="h" fact="0.2285"/>
          <dgm:constr type="w" for="ch" forName="text_2" refType="w" fact="0.1239"/>
          <dgm:constr type="h" for="ch" forName="text_2" refType="h" fact="0.2147"/>
          <dgm:constr type="l" for="ch" forName="text_accent_2" refType="w" fact="0.2739"/>
          <dgm:constr type="t" for="ch" forName="text_accent_2" refType="h" fact="0.4111"/>
          <dgm:constr type="w" for="ch" forName="text_accent_2" refType="w" fact="0.0145"/>
          <dgm:constr type="h" for="ch" forName="text_accent_2" refType="h" fact="0.0251"/>
          <dgm:constr type="l" for="ch" forName="text_3" refType="w" fact="0.0986"/>
          <dgm:constr type="t" for="ch" forName="text_3" refType="h" fact="0.1207"/>
          <dgm:constr type="w" for="ch" forName="text_3" refType="w" fact="0.1209"/>
          <dgm:constr type="h" for="ch" forName="text_3" refType="h" fact="0.2095"/>
          <dgm:constr type="l" for="ch" forName="text_accent_3" refType="w" fact="0.1771"/>
          <dgm:constr type="t" for="ch" forName="text_accent_3" refType="h" fact="0.1264"/>
          <dgm:constr type="w" for="ch" forName="text_accent_3" refType="w" fact="0.0145"/>
          <dgm:constr type="h" for="ch" forName="text_accent_3" refType="h" fact="0.0251"/>
          <dgm:constr type="l" for="ch" forName="image_3" refType="w" fact="0.1939"/>
          <dgm:constr type="t" for="ch" forName="image_3" refType="h" fact="0.0048"/>
          <dgm:constr type="w" for="ch" forName="image_3" refType="w" fact="0.1239"/>
          <dgm:constr type="h" for="ch" forName="image_3" refType="h" fact="0.2147"/>
          <dgm:constr type="l" for="ch" forName="image_accent_3" refType="w" fact="0.199"/>
          <dgm:constr type="t" for="ch" forName="image_accent_3" refType="h" fact="0.0971"/>
          <dgm:constr type="w" for="ch" forName="image_accent_3" refType="w" fact="0.0145"/>
          <dgm:constr type="h" for="ch" forName="image_accent_3" refType="h" fact="0.0251"/>
          <dgm:constr type="l" for="ch" forName="text_4" refType="w" fact="0.2923"/>
          <dgm:constr type="t" for="ch" forName="text_4" refType="h" fact="0.1191"/>
          <dgm:constr type="w" for="ch" forName="text_4" refType="w" fact="0.1209"/>
          <dgm:constr type="h" for="ch" forName="text_4" refType="h" fact="0.2095"/>
          <dgm:constr type="l" for="ch" forName="text_accent_4" refType="w" fact="0.3963"/>
          <dgm:constr type="t" for="ch" forName="text_accent_4" refType="h" fact="0.2101"/>
          <dgm:constr type="w" for="ch" forName="text_accent_4" refType="w" fact="0.0145"/>
          <dgm:constr type="h" for="ch" forName="text_accent_4" refType="h" fact="0.0251"/>
          <dgm:constr type="l" for="ch" forName="image_4" refType="w" fact="0.3893"/>
          <dgm:constr type="t" for="ch" forName="image_4" refType="h" fact="0.2301"/>
          <dgm:constr type="w" for="ch" forName="image_4" refType="w" fact="0.1209"/>
          <dgm:constr type="h" for="ch" forName="image_4" refType="h" fact="0.2095"/>
          <dgm:constr type="l" for="ch" forName="image_accent_4" refType="w" fact="0.417"/>
          <dgm:constr type="t" for="ch" forName="image_accent_4" refType="h" fact="0.2342"/>
          <dgm:constr type="w" for="ch" forName="image_accent_4" refType="w" fact="0.0145"/>
          <dgm:constr type="h" for="ch" forName="image_accent_4" refType="h" fact="0.0251"/>
          <dgm:constr type="l" for="ch" forName="text_5" refType="w" fact="0.3891"/>
          <dgm:constr type="t" for="ch" forName="text_5" refType="h" fact="0.0069"/>
          <dgm:constr type="w" for="ch" forName="text_5" refType="w" fact="0.1209"/>
          <dgm:constr type="h" for="ch" forName="text_5" refType="h" fact="0.2095"/>
          <dgm:constr type="l" for="ch" forName="text_accent_5" refType="w" fact="0.4931"/>
          <dgm:constr type="t" for="ch" forName="text_accent_5" refType="h" fact="0.0974"/>
          <dgm:constr type="w" for="ch" forName="text_accent_5" refType="w" fact="0.0145"/>
          <dgm:constr type="h" for="ch" forName="text_accent_5" refType="h" fact="0.0251"/>
          <dgm:constr type="l" for="ch" forName="image_5" refType="w" fact="0.4861"/>
          <dgm:constr type="t" for="ch" forName="image_5" refType="h" fact="0.1173"/>
          <dgm:constr type="w" for="ch" forName="image_5" refType="w" fact="0.1209"/>
          <dgm:constr type="h" for="ch" forName="image_5" refType="h" fact="0.2095"/>
          <dgm:constr type="l" for="ch" forName="image_accent_5" refType="w" fact="0.5138"/>
          <dgm:constr type="t" for="ch" forName="image_accent_5" refType="h" fact="0.1215"/>
          <dgm:constr type="w" for="ch" forName="image_accent_5" refType="w" fact="0.0145"/>
          <dgm:constr type="h" for="ch" forName="image_accent_5" refType="h" fact="0.0251"/>
          <dgm:constr type="l" for="ch" forName="text_6" refType="w" fact="0.4865"/>
          <dgm:constr type="t" for="ch" forName="text_6" refType="h" fact="0.3413"/>
          <dgm:constr type="w" for="ch" forName="text_6" refType="w" fact="0.1209"/>
          <dgm:constr type="h" for="ch" forName="text_6" refType="h" fact="0.2095"/>
          <dgm:constr type="l" for="ch" forName="text_accent_6" refType="w" fact="0.5149"/>
          <dgm:constr type="t" for="ch" forName="text_accent_6" refType="h" fact="0.52"/>
          <dgm:constr type="w" for="ch" forName="text_accent_6" refType="w" fact="0.0145"/>
          <dgm:constr type="h" for="ch" forName="text_accent_6" refType="h" fact="0.0251"/>
          <dgm:constr type="l" for="ch" forName="image_6" refType="w" fact="0.3893"/>
          <dgm:constr type="t" for="ch" forName="image_6" refType="h" fact="0.4533"/>
          <dgm:constr type="w" for="ch" forName="image_6" refType="w" fact="0.1209"/>
          <dgm:constr type="h" for="ch" forName="image_6" refType="h" fact="0.2095"/>
          <dgm:constr type="l" for="ch" forName="image_accent_6" refType="w" fact="0.4923"/>
          <dgm:constr type="t" for="ch" forName="image_accent_6" refType="h" fact="0.5447"/>
          <dgm:constr type="w" for="ch" forName="image_accent_6" refType="w" fact="0.0145"/>
          <dgm:constr type="h" for="ch" forName="image_accent_6" refType="h" fact="0.0251"/>
          <dgm:constr type="l" for="ch" forName="image_7" refType="w" fact="0.098"/>
          <dgm:constr type="t" for="ch" forName="image_7" refType="h" fact="0.5668"/>
          <dgm:constr type="w" for="ch" forName="image_7" refType="w" fact="0.1209"/>
          <dgm:constr type="h" for="ch" forName="image_7" refType="h" fact="0.2095"/>
          <dgm:constr type="l" for="ch" forName="image_accent_7" refType="w" fact="0.1765"/>
          <dgm:constr type="t" for="ch" forName="image_accent_7" refType="h" fact="0.5725"/>
          <dgm:constr type="w" for="ch" forName="image_accent_7" refType="w" fact="0.0145"/>
          <dgm:constr type="h" for="ch" forName="image_accent_7" refType="h" fact="0.0251"/>
          <dgm:constr type="l" for="ch" forName="text_7" refType="w" fact="0.1941"/>
          <dgm:constr type="t" for="ch" forName="text_7" refType="h" fact="0.4525"/>
          <dgm:constr type="w" for="ch" forName="text_7" refType="w" fact="0.1239"/>
          <dgm:constr type="h" for="ch" forName="text_7" refType="h" fact="0.2147"/>
          <dgm:constr type="l" for="ch" forName="text_accent_7" refType="w" fact="0.1992"/>
          <dgm:constr type="t" for="ch" forName="text_accent_7" refType="h" fact="0.5448"/>
          <dgm:constr type="w" for="ch" forName="text_accent_7" refType="w" fact="0.0145"/>
          <dgm:constr type="h" for="ch" forName="text_accent_7" refType="h" fact="0.0251"/>
          <dgm:constr type="l" for="ch" forName="image_8" refType="w" fact="0.4859"/>
          <dgm:constr type="t" for="ch" forName="image_8" refType="h" fact="0.5673"/>
          <dgm:constr type="w" for="ch" forName="image_8" refType="w" fact="0.1209"/>
          <dgm:constr type="h" for="ch" forName="image_8" refType="h" fact="0.2095"/>
          <dgm:constr type="l" for="ch" forName="image_accent_8" refType="w" fact="0.5899"/>
          <dgm:constr type="t" for="ch" forName="image_accent_8" refType="h" fact="0.6583"/>
          <dgm:constr type="w" for="ch" forName="image_accent_8" refType="w" fact="0.0145"/>
          <dgm:constr type="h" for="ch" forName="image_accent_8" refType="h" fact="0.0251"/>
          <dgm:constr type="l" for="ch" forName="text_8" refType="w" fact="0.5832"/>
          <dgm:constr type="t" for="ch" forName="text_8" refType="h" fact="0.4543"/>
          <dgm:constr type="w" for="ch" forName="text_8" refType="w" fact="0.1209"/>
          <dgm:constr type="h" for="ch" forName="text_8" refType="h" fact="0.2095"/>
          <dgm:constr type="l" for="ch" forName="text_accent_8" refType="w" fact="0.6118"/>
          <dgm:constr type="t" for="ch" forName="text_accent_8" refType="h" fact="0.6343"/>
          <dgm:constr type="w" for="ch" forName="text_accent_8" refType="w" fact="0.0145"/>
          <dgm:constr type="h" for="ch" forName="text_accent_8" refType="h" fact="0.0251"/>
          <dgm:constr type="l" for="ch" forName="image_9" refType="w" fact="0.5833"/>
          <dgm:constr type="t" for="ch" forName="image_9" refType="h" fact="0.229"/>
          <dgm:constr type="w" for="ch" forName="image_9" refType="w" fact="0.1209"/>
          <dgm:constr type="h" for="ch" forName="image_9" refType="h" fact="0.2095"/>
          <dgm:constr type="l" for="ch" forName="image_accent_9" refType="w" fact="0.6618"/>
          <dgm:constr type="t" for="ch" forName="image_accent_9" refType="h" fact="0.2347"/>
          <dgm:constr type="w" for="ch" forName="image_accent_9" refType="w" fact="0.0145"/>
          <dgm:constr type="h" for="ch" forName="image_accent_9" refType="h" fact="0.0251"/>
          <dgm:constr type="l" for="ch" forName="text_9" refType="w" fact="0.5819"/>
          <dgm:constr type="t" for="ch" forName="text_9" refType="h" fact="0.0017"/>
          <dgm:constr type="w" for="ch" forName="text_9" refType="w" fact="0.1239"/>
          <dgm:constr type="h" for="ch" forName="text_9" refType="h" fact="0.2147"/>
          <dgm:constr type="l" for="ch" forName="text_accent_9" refType="w" fact="0.6618"/>
          <dgm:constr type="t" for="ch" forName="text_accent_9" refType="h" fact="0.1844"/>
          <dgm:constr type="w" for="ch" forName="text_accent_9" refType="w" fact="0.0145"/>
          <dgm:constr type="h" for="ch" forName="text_accent_9" refType="h" fact="0.0251"/>
          <dgm:constr type="l" for="ch" forName="text_10" refType="w" fact="0.2919"/>
          <dgm:constr type="t" for="ch" forName="text_10" refType="h" fact="0.5673"/>
          <dgm:constr type="w" for="ch" forName="text_10" refType="w" fact="0.1209"/>
          <dgm:constr type="h" for="ch" forName="text_10" refType="h" fact="0.2095"/>
          <dgm:constr type="l" for="ch" forName="text_accent_10" refType="w" fact="0.3204"/>
          <dgm:constr type="t" for="ch" forName="text_accent_10" refType="h" fact="0.746"/>
          <dgm:constr type="w" for="ch" forName="text_accent_10" refType="w" fact="0.0145"/>
          <dgm:constr type="h" for="ch" forName="text_accent_10" refType="h" fact="0.0251"/>
          <dgm:constr type="l" for="ch" forName="image_10" refType="w" fact="0.1947"/>
          <dgm:constr type="t" for="ch" forName="image_10" refType="h" fact="0.6792"/>
          <dgm:constr type="w" for="ch" forName="image_10" refType="w" fact="0.1209"/>
          <dgm:constr type="h" for="ch" forName="image_10" refType="h" fact="0.2095"/>
          <dgm:constr type="l" for="ch" forName="image_accent_10" refType="w" fact="0.2977"/>
          <dgm:constr type="t" for="ch" forName="image_accent_10" refType="h" fact="0.7707"/>
          <dgm:constr type="w" for="ch" forName="image_accent_10" refType="w" fact="0.0145"/>
          <dgm:constr type="h" for="ch" forName="image_accent_10" refType="h" fact="0.0251"/>
          <dgm:constr type="l" for="ch" forName="text_11" refType="w" fact="0.4864"/>
          <dgm:constr type="t" for="ch" forName="text_11" refType="h" fact="0.7905"/>
          <dgm:constr type="w" for="ch" forName="text_11" refType="w" fact="0.1209"/>
          <dgm:constr type="h" for="ch" forName="text_11" refType="h" fact="0.2095"/>
          <dgm:constr type="l" for="ch" forName="text_accent_11" refType="w" fact="0.4891"/>
          <dgm:constr type="t" for="ch" forName="text_accent_11" refType="h" fact="0.8827"/>
          <dgm:constr type="w" for="ch" forName="text_accent_11" refType="w" fact="0.0145"/>
          <dgm:constr type="h" for="ch" forName="text_accent_11" refType="h" fact="0.0251"/>
          <dgm:constr type="l" for="ch" forName="image_11" refType="w" fact="0.3878"/>
          <dgm:constr type="t" for="ch" forName="image_11" refType="h" fact="0.6769"/>
          <dgm:constr type="w" for="ch" forName="image_11" refType="w" fact="0.1239"/>
          <dgm:constr type="h" for="ch" forName="image_11" refType="h" fact="0.2147"/>
          <dgm:constr type="l" for="ch" forName="image_accent_11" refType="w" fact="0.4677"/>
          <dgm:constr type="t" for="ch" forName="image_accent_11" refType="h" fact="0.8596"/>
          <dgm:constr type="w" for="ch" forName="image_accent_11" refType="w" fact="0.0145"/>
          <dgm:constr type="h" for="ch" forName="image_accent_11" refType="h" fact="0.0251"/>
          <dgm:constr type="l" for="ch" forName="image_12" refType="w" fact="0.6805"/>
          <dgm:constr type="t" for="ch" forName="image_12" refType="h" fact="0.566"/>
          <dgm:constr type="w" for="ch" forName="image_12" refType="w" fact="0.1209"/>
          <dgm:constr type="h" for="ch" forName="image_12" refType="h" fact="0.2095"/>
          <dgm:constr type="l" for="ch" forName="image_accent_12" refType="w" fact="0.7089"/>
          <dgm:constr type="t" for="ch" forName="image_accent_12" refType="h" fact="0.7447"/>
          <dgm:constr type="w" for="ch" forName="image_accent_12" refType="w" fact="0.0145"/>
          <dgm:constr type="h" for="ch" forName="image_accent_12" refType="h" fact="0.0251"/>
          <dgm:constr type="l" for="ch" forName="text_12" refType="w" fact="0.5833"/>
          <dgm:constr type="t" for="ch" forName="text_12" refType="h" fact="0.678"/>
          <dgm:constr type="w" for="ch" forName="text_12" refType="w" fact="0.1209"/>
          <dgm:constr type="h" for="ch" forName="text_12" refType="h" fact="0.2095"/>
          <dgm:constr type="l" for="ch" forName="text_accent_12" refType="w" fact="0.6862"/>
          <dgm:constr type="t" for="ch" forName="text_accent_12" refType="h" fact="0.7694"/>
          <dgm:constr type="w" for="ch" forName="text_accent_12" refType="w" fact="0.0145"/>
          <dgm:constr type="h" for="ch" forName="text_accent_12" refType="h" fact="0.0251"/>
          <dgm:constr type="l" for="ch" forName="text_13" refType="w" fact="0.681"/>
          <dgm:constr type="t" for="ch" forName="text_13" refType="h" fact="0.3415"/>
          <dgm:constr type="w" for="ch" forName="text_13" refType="w" fact="0.1209"/>
          <dgm:constr type="h" for="ch" forName="text_13" refType="h" fact="0.2095"/>
          <dgm:constr type="l" for="ch" forName="text_accent_13" refType="w" fact="0.7595"/>
          <dgm:constr type="t" for="ch" forName="text_accent_13" refType="h" fact="0.3472"/>
          <dgm:constr type="w" for="ch" forName="text_accent_13" refType="w" fact="0.0145"/>
          <dgm:constr type="h" for="ch" forName="text_accent_13" refType="h" fact="0.0251"/>
          <dgm:constr type="l" for="ch" forName="image_13" refType="w" fact="0.6796"/>
          <dgm:constr type="t" for="ch" forName="image_13" refType="h" fact="0.1142"/>
          <dgm:constr type="w" for="ch" forName="image_13" refType="w" fact="0.1239"/>
          <dgm:constr type="h" for="ch" forName="image_13" refType="h" fact="0.2147"/>
          <dgm:constr type="l" for="ch" forName="image_accent_13" refType="w" fact="0.7596"/>
          <dgm:constr type="t" for="ch" forName="image_accent_13" refType="h" fact="0.2968"/>
          <dgm:constr type="w" for="ch" forName="image_accent_13" refType="w" fact="0.0145"/>
          <dgm:constr type="h" for="ch" forName="image_accent_13" refType="h" fact="0.0251"/>
          <dgm:constr type="l" for="ch" forName="text_14" refType="w" fact="0.7789"/>
          <dgm:constr type="t" for="ch" forName="text_14" refType="h" fact="0.6774"/>
          <dgm:constr type="w" for="ch" forName="text_14" refType="w" fact="0.1209"/>
          <dgm:constr type="h" for="ch" forName="text_14" refType="h" fact="0.2095"/>
          <dgm:constr type="l" for="ch" forName="text_accent_14" refType="w" fact="0.8574"/>
          <dgm:constr type="t" for="ch" forName="text_accent_14" refType="h" fact="0.683"/>
          <dgm:constr type="w" for="ch" forName="text_accent_14" refType="w" fact="0.0145"/>
          <dgm:constr type="h" for="ch" forName="text_accent_14" refType="h" fact="0.0251"/>
          <dgm:constr type="l" for="ch" forName="image_14" refType="w" fact="0.778"/>
          <dgm:constr type="t" for="ch" forName="image_14" refType="h" fact="0.4501"/>
          <dgm:constr type="w" for="ch" forName="image_14" refType="w" fact="0.1239"/>
          <dgm:constr type="h" for="ch" forName="image_14" refType="h" fact="0.2147"/>
          <dgm:constr type="l" for="ch" forName="image_accent_14" refType="w" fact="0.858"/>
          <dgm:constr type="t" for="ch" forName="image_accent_14" refType="h" fact="0.6327"/>
          <dgm:constr type="w" for="ch" forName="image_accent_14" refType="w" fact="0.0145"/>
          <dgm:constr type="h" for="ch" forName="image_accent_14" refType="h" fact="0.0251"/>
          <dgm:constr type="l" for="ch" forName="text_15" refType="w" fact="0.779"/>
          <dgm:constr type="t" for="ch" forName="text_15" refType="h" fact="0.2273"/>
          <dgm:constr type="w" for="ch" forName="text_15" refType="w" fact="0.1209"/>
          <dgm:constr type="h" for="ch" forName="text_15" refType="h" fact="0.2095"/>
          <dgm:constr type="l" for="ch" forName="text_accent_15" refType="w" fact="0.8575"/>
          <dgm:constr type="t" for="ch" forName="text_accent_15" refType="h" fact="0.233"/>
          <dgm:constr type="w" for="ch" forName="text_accent_15" refType="w" fact="0.0145"/>
          <dgm:constr type="h" for="ch" forName="text_accent_15" refType="h" fact="0.0251"/>
          <dgm:constr type="l" for="ch" forName="image_15" refType="w" fact="0.7776"/>
          <dgm:constr type="t" for="ch" forName="image_15" refType="h" fact="0"/>
          <dgm:constr type="w" for="ch" forName="image_15" refType="w" fact="0.1239"/>
          <dgm:constr type="h" for="ch" forName="image_15" refType="h" fact="0.2147"/>
          <dgm:constr type="l" for="ch" forName="image_accent_15" refType="w" fact="0.8575"/>
          <dgm:constr type="t" for="ch" forName="image_accent_15" refType="h" fact="0.1826"/>
          <dgm:constr type="w" for="ch" forName="image_accent_15" refType="w" fact="0.0145"/>
          <dgm:constr type="h" for="ch" forName="image_accent_15" refType="h" fact="0.0251"/>
          <dgm:constr type="l" for="ch" forName="text_16" refType="w" fact="0.8774"/>
          <dgm:constr type="t" for="ch" forName="text_16" refType="h" fact="0.7895"/>
          <dgm:constr type="w" for="ch" forName="text_16" refType="w" fact="0.1209"/>
          <dgm:constr type="h" for="ch" forName="text_16" refType="h" fact="0.2095"/>
          <dgm:constr type="l" for="ch" forName="text_accent_16" refType="w" fact="0.9559"/>
          <dgm:constr type="t" for="ch" forName="text_accent_16" refType="h" fact="0.7952"/>
          <dgm:constr type="w" for="ch" forName="text_accent_16" refType="w" fact="0.0145"/>
          <dgm:constr type="h" for="ch" forName="text_accent_16" refType="h" fact="0.0251"/>
          <dgm:constr type="l" for="ch" forName="image_16" refType="w" fact="0.876"/>
          <dgm:constr type="t" for="ch" forName="image_16" refType="h" fact="0.5622"/>
          <dgm:constr type="w" for="ch" forName="image_16" refType="w" fact="0.1239"/>
          <dgm:constr type="h" for="ch" forName="image_16" refType="h" fact="0.2147"/>
          <dgm:constr type="l" for="ch" forName="image_accent_16" refType="w" fact="0.956"/>
          <dgm:constr type="t" for="ch" forName="image_accent_16" refType="h" fact="0.7449"/>
          <dgm:constr type="w" for="ch" forName="image_accent_16" refType="w" fact="0.0145"/>
          <dgm:constr type="h" for="ch" forName="image_accent_16" refType="h" fact="0.0251"/>
          <dgm:constr type="l" for="ch" forName="text_17" refType="w" fact="0.8776"/>
          <dgm:constr type="t" for="ch" forName="text_17" refType="h" fact="0.3388"/>
          <dgm:constr type="w" for="ch" forName="text_17" refType="w" fact="0.1209"/>
          <dgm:constr type="h" for="ch" forName="text_17" refType="h" fact="0.2095"/>
          <dgm:constr type="l" for="ch" forName="text_accent_17" refType="w" fact="0.9561"/>
          <dgm:constr type="t" for="ch" forName="text_accent_17" refType="h" fact="0.3445"/>
          <dgm:constr type="w" for="ch" forName="text_accent_17" refType="w" fact="0.0145"/>
          <dgm:constr type="h" for="ch" forName="text_accent_17" refType="h" fact="0.0251"/>
          <dgm:constr type="l" for="ch" forName="image_17" refType="w" fact="0.8761"/>
          <dgm:constr type="t" for="ch" forName="image_17" refType="h" fact="0.1115"/>
          <dgm:constr type="w" for="ch" forName="image_17" refType="w" fact="0.1239"/>
          <dgm:constr type="h" for="ch" forName="image_17" refType="h" fact="0.2147"/>
          <dgm:constr type="l" for="ch" forName="image_accent_17" refType="w" fact="0.9561"/>
          <dgm:constr type="t" for="ch" forName="image_accent_17" refType="h" fact="0.2941"/>
          <dgm:constr type="w" for="ch" forName="image_accent_17" refType="w" fact="0.0145"/>
          <dgm:constr type="h" for="ch" forName="image_accent_17" refType="h" fact="0.0251"/>
        </dgm:constrLst>
      </dgm:if>
      <dgm:if name="Name19" axis="ch" ptType="node" func="cnt" op="equ" val="18">
        <dgm:alg type="composite">
          <dgm:param type="ar" val="2.2083"/>
        </dgm:alg>
        <dgm:constrLst>
          <dgm:constr type="primFontSz" for="des" ptType="node" op="equ" val="65"/>
          <dgm:constr type="l" for="ch" forName="text_1" refType="w" fact="0.0898"/>
          <dgm:constr type="t" for="ch" forName="text_1" refType="h" fact="0.3421"/>
          <dgm:constr type="w" for="ch" forName="text_1" refType="w" fact="0.11"/>
          <dgm:constr type="h" for="ch" forName="text_1" refType="h" fact="0.2095"/>
          <dgm:constr type="l" for="ch" forName="text_accent_1" refType="w" fact="0.0922"/>
          <dgm:constr type="t" for="ch" forName="text_accent_1" refType="h" fact="0.4343"/>
          <dgm:constr type="w" for="ch" forName="text_accent_1" refType="w" fact="0.0132"/>
          <dgm:constr type="h" for="ch" forName="text_accent_1" refType="h" fact="0.0251"/>
          <dgm:constr type="l" for="ch" forName="image_1" refType="w" fact="0"/>
          <dgm:constr type="t" for="ch" forName="image_1" refType="h" fact="0.2285"/>
          <dgm:constr type="w" for="ch" forName="image_1" refType="w" fact="0.1128"/>
          <dgm:constr type="h" for="ch" forName="image_1" refType="h" fact="0.2147"/>
          <dgm:constr type="l" for="ch" forName="image_accent_1" refType="w" fact="0.0728"/>
          <dgm:constr type="t" for="ch" forName="image_accent_1" refType="h" fact="0.4111"/>
          <dgm:constr type="w" for="ch" forName="image_accent_1" refType="w" fact="0.0132"/>
          <dgm:constr type="h" for="ch" forName="image_accent_1" refType="h" fact="0.0251"/>
          <dgm:constr type="l" for="ch" forName="image_2" refType="w" fact="0.2663"/>
          <dgm:constr type="t" for="ch" forName="image_2" refType="h" fact="0.3421"/>
          <dgm:constr type="w" for="ch" forName="image_2" refType="w" fact="0.11"/>
          <dgm:constr type="h" for="ch" forName="image_2" refType="h" fact="0.2095"/>
          <dgm:constr type="l" for="ch" forName="image_accent_2" refType="w" fact="0.2687"/>
          <dgm:constr type="t" for="ch" forName="image_accent_2" refType="h" fact="0.4343"/>
          <dgm:constr type="w" for="ch" forName="image_accent_2" refType="w" fact="0.0132"/>
          <dgm:constr type="h" for="ch" forName="image_accent_2" refType="h" fact="0.0251"/>
          <dgm:constr type="l" for="ch" forName="text_2" refType="w" fact="0.1765"/>
          <dgm:constr type="t" for="ch" forName="text_2" refType="h" fact="0.2285"/>
          <dgm:constr type="w" for="ch" forName="text_2" refType="w" fact="0.1128"/>
          <dgm:constr type="h" for="ch" forName="text_2" refType="h" fact="0.2147"/>
          <dgm:constr type="l" for="ch" forName="text_accent_2" refType="w" fact="0.2493"/>
          <dgm:constr type="t" for="ch" forName="text_accent_2" refType="h" fact="0.4111"/>
          <dgm:constr type="w" for="ch" forName="text_accent_2" refType="w" fact="0.0132"/>
          <dgm:constr type="h" for="ch" forName="text_accent_2" refType="h" fact="0.0251"/>
          <dgm:constr type="l" for="ch" forName="text_3" refType="w" fact="0.0897"/>
          <dgm:constr type="t" for="ch" forName="text_3" refType="h" fact="0.1207"/>
          <dgm:constr type="w" for="ch" forName="text_3" refType="w" fact="0.11"/>
          <dgm:constr type="h" for="ch" forName="text_3" refType="h" fact="0.2095"/>
          <dgm:constr type="l" for="ch" forName="text_accent_3" refType="w" fact="0.1612"/>
          <dgm:constr type="t" for="ch" forName="text_accent_3" refType="h" fact="0.1264"/>
          <dgm:constr type="w" for="ch" forName="text_accent_3" refType="w" fact="0.0132"/>
          <dgm:constr type="h" for="ch" forName="text_accent_3" refType="h" fact="0.0251"/>
          <dgm:constr type="l" for="ch" forName="image_3" refType="w" fact="0.1765"/>
          <dgm:constr type="t" for="ch" forName="image_3" refType="h" fact="0.0048"/>
          <dgm:constr type="w" for="ch" forName="image_3" refType="w" fact="0.1128"/>
          <dgm:constr type="h" for="ch" forName="image_3" refType="h" fact="0.2147"/>
          <dgm:constr type="l" for="ch" forName="image_accent_3" refType="w" fact="0.1812"/>
          <dgm:constr type="t" for="ch" forName="image_accent_3" refType="h" fact="0.0971"/>
          <dgm:constr type="w" for="ch" forName="image_accent_3" refType="w" fact="0.0132"/>
          <dgm:constr type="h" for="ch" forName="image_accent_3" refType="h" fact="0.0251"/>
          <dgm:constr type="l" for="ch" forName="text_4" refType="w" fact="0.2661"/>
          <dgm:constr type="t" for="ch" forName="text_4" refType="h" fact="0.1191"/>
          <dgm:constr type="w" for="ch" forName="text_4" refType="w" fact="0.11"/>
          <dgm:constr type="h" for="ch" forName="text_4" refType="h" fact="0.2095"/>
          <dgm:constr type="l" for="ch" forName="text_accent_4" refType="w" fact="0.3608"/>
          <dgm:constr type="t" for="ch" forName="text_accent_4" refType="h" fact="0.2101"/>
          <dgm:constr type="w" for="ch" forName="text_accent_4" refType="w" fact="0.0132"/>
          <dgm:constr type="h" for="ch" forName="text_accent_4" refType="h" fact="0.0251"/>
          <dgm:constr type="l" for="ch" forName="image_4" refType="w" fact="0.3544"/>
          <dgm:constr type="t" for="ch" forName="image_4" refType="h" fact="0.2301"/>
          <dgm:constr type="w" for="ch" forName="image_4" refType="w" fact="0.11"/>
          <dgm:constr type="h" for="ch" forName="image_4" refType="h" fact="0.2095"/>
          <dgm:constr type="l" for="ch" forName="image_accent_4" refType="w" fact="0.3796"/>
          <dgm:constr type="t" for="ch" forName="image_accent_4" refType="h" fact="0.2342"/>
          <dgm:constr type="w" for="ch" forName="image_accent_4" refType="w" fact="0.0132"/>
          <dgm:constr type="h" for="ch" forName="image_accent_4" refType="h" fact="0.0251"/>
          <dgm:constr type="l" for="ch" forName="text_5" refType="w" fact="0.3543"/>
          <dgm:constr type="t" for="ch" forName="text_5" refType="h" fact="0.0069"/>
          <dgm:constr type="w" for="ch" forName="text_5" refType="w" fact="0.11"/>
          <dgm:constr type="h" for="ch" forName="text_5" refType="h" fact="0.2095"/>
          <dgm:constr type="l" for="ch" forName="text_accent_5" refType="w" fact="0.4489"/>
          <dgm:constr type="t" for="ch" forName="text_accent_5" refType="h" fact="0.0974"/>
          <dgm:constr type="w" for="ch" forName="text_accent_5" refType="w" fact="0.0132"/>
          <dgm:constr type="h" for="ch" forName="text_accent_5" refType="h" fact="0.0251"/>
          <dgm:constr type="l" for="ch" forName="image_5" refType="w" fact="0.4425"/>
          <dgm:constr type="t" for="ch" forName="image_5" refType="h" fact="0.1173"/>
          <dgm:constr type="w" for="ch" forName="image_5" refType="w" fact="0.11"/>
          <dgm:constr type="h" for="ch" forName="image_5" refType="h" fact="0.2095"/>
          <dgm:constr type="l" for="ch" forName="image_accent_5" refType="w" fact="0.4677"/>
          <dgm:constr type="t" for="ch" forName="image_accent_5" refType="h" fact="0.1215"/>
          <dgm:constr type="w" for="ch" forName="image_accent_5" refType="w" fact="0.0132"/>
          <dgm:constr type="h" for="ch" forName="image_accent_5" refType="h" fact="0.0251"/>
          <dgm:constr type="l" for="ch" forName="text_6" refType="w" fact="0.4429"/>
          <dgm:constr type="t" for="ch" forName="text_6" refType="h" fact="0.3413"/>
          <dgm:constr type="w" for="ch" forName="text_6" refType="w" fact="0.11"/>
          <dgm:constr type="h" for="ch" forName="text_6" refType="h" fact="0.2095"/>
          <dgm:constr type="l" for="ch" forName="text_accent_6" refType="w" fact="0.4688"/>
          <dgm:constr type="t" for="ch" forName="text_accent_6" refType="h" fact="0.52"/>
          <dgm:constr type="w" for="ch" forName="text_accent_6" refType="w" fact="0.0132"/>
          <dgm:constr type="h" for="ch" forName="text_accent_6" refType="h" fact="0.0251"/>
          <dgm:constr type="l" for="ch" forName="image_6" refType="w" fact="0.3544"/>
          <dgm:constr type="t" for="ch" forName="image_6" refType="h" fact="0.4533"/>
          <dgm:constr type="w" for="ch" forName="image_6" refType="w" fact="0.11"/>
          <dgm:constr type="h" for="ch" forName="image_6" refType="h" fact="0.2095"/>
          <dgm:constr type="l" for="ch" forName="image_accent_6" refType="w" fact="0.4482"/>
          <dgm:constr type="t" for="ch" forName="image_accent_6" refType="h" fact="0.5447"/>
          <dgm:constr type="w" for="ch" forName="image_accent_6" refType="w" fact="0.0132"/>
          <dgm:constr type="h" for="ch" forName="image_accent_6" refType="h" fact="0.0251"/>
          <dgm:constr type="l" for="ch" forName="image_7" refType="w" fact="0.0892"/>
          <dgm:constr type="t" for="ch" forName="image_7" refType="h" fact="0.5668"/>
          <dgm:constr type="w" for="ch" forName="image_7" refType="w" fact="0.11"/>
          <dgm:constr type="h" for="ch" forName="image_7" refType="h" fact="0.2095"/>
          <dgm:constr type="l" for="ch" forName="image_accent_7" refType="w" fact="0.1607"/>
          <dgm:constr type="t" for="ch" forName="image_accent_7" refType="h" fact="0.5725"/>
          <dgm:constr type="w" for="ch" forName="image_accent_7" refType="w" fact="0.0132"/>
          <dgm:constr type="h" for="ch" forName="image_accent_7" refType="h" fact="0.0251"/>
          <dgm:constr type="l" for="ch" forName="text_7" refType="w" fact="0.1767"/>
          <dgm:constr type="t" for="ch" forName="text_7" refType="h" fact="0.4525"/>
          <dgm:constr type="w" for="ch" forName="text_7" refType="w" fact="0.1128"/>
          <dgm:constr type="h" for="ch" forName="text_7" refType="h" fact="0.2147"/>
          <dgm:constr type="l" for="ch" forName="text_accent_7" refType="w" fact="0.1814"/>
          <dgm:constr type="t" for="ch" forName="text_accent_7" refType="h" fact="0.5448"/>
          <dgm:constr type="w" for="ch" forName="text_accent_7" refType="w" fact="0.0132"/>
          <dgm:constr type="h" for="ch" forName="text_accent_7" refType="h" fact="0.0251"/>
          <dgm:constr type="l" for="ch" forName="image_8" refType="w" fact="0.4424"/>
          <dgm:constr type="t" for="ch" forName="image_8" refType="h" fact="0.5673"/>
          <dgm:constr type="w" for="ch" forName="image_8" refType="w" fact="0.11"/>
          <dgm:constr type="h" for="ch" forName="image_8" refType="h" fact="0.2095"/>
          <dgm:constr type="l" for="ch" forName="image_accent_8" refType="w" fact="0.537"/>
          <dgm:constr type="t" for="ch" forName="image_accent_8" refType="h" fact="0.6583"/>
          <dgm:constr type="w" for="ch" forName="image_accent_8" refType="w" fact="0.0132"/>
          <dgm:constr type="h" for="ch" forName="image_accent_8" refType="h" fact="0.0251"/>
          <dgm:constr type="l" for="ch" forName="text_8" refType="w" fact="0.531"/>
          <dgm:constr type="t" for="ch" forName="text_8" refType="h" fact="0.4543"/>
          <dgm:constr type="w" for="ch" forName="text_8" refType="w" fact="0.11"/>
          <dgm:constr type="h" for="ch" forName="text_8" refType="h" fact="0.2095"/>
          <dgm:constr type="l" for="ch" forName="text_accent_8" refType="w" fact="0.557"/>
          <dgm:constr type="t" for="ch" forName="text_accent_8" refType="h" fact="0.6343"/>
          <dgm:constr type="w" for="ch" forName="text_accent_8" refType="w" fact="0.0132"/>
          <dgm:constr type="h" for="ch" forName="text_accent_8" refType="h" fact="0.0251"/>
          <dgm:constr type="l" for="ch" forName="image_9" refType="w" fact="0.531"/>
          <dgm:constr type="t" for="ch" forName="image_9" refType="h" fact="0.229"/>
          <dgm:constr type="w" for="ch" forName="image_9" refType="w" fact="0.11"/>
          <dgm:constr type="h" for="ch" forName="image_9" refType="h" fact="0.2095"/>
          <dgm:constr type="l" for="ch" forName="image_accent_9" refType="w" fact="0.6025"/>
          <dgm:constr type="t" for="ch" forName="image_accent_9" refType="h" fact="0.2347"/>
          <dgm:constr type="w" for="ch" forName="image_accent_9" refType="w" fact="0.0132"/>
          <dgm:constr type="h" for="ch" forName="image_accent_9" refType="h" fact="0.0251"/>
          <dgm:constr type="l" for="ch" forName="text_9" refType="w" fact="0.5297"/>
          <dgm:constr type="t" for="ch" forName="text_9" refType="h" fact="0.0017"/>
          <dgm:constr type="w" for="ch" forName="text_9" refType="w" fact="0.1128"/>
          <dgm:constr type="h" for="ch" forName="text_9" refType="h" fact="0.2147"/>
          <dgm:constr type="l" for="ch" forName="text_accent_9" refType="w" fact="0.6025"/>
          <dgm:constr type="t" for="ch" forName="text_accent_9" refType="h" fact="0.1844"/>
          <dgm:constr type="w" for="ch" forName="text_accent_9" refType="w" fact="0.0132"/>
          <dgm:constr type="h" for="ch" forName="text_accent_9" refType="h" fact="0.0251"/>
          <dgm:constr type="l" for="ch" forName="text_10" refType="w" fact="0.2658"/>
          <dgm:constr type="t" for="ch" forName="text_10" refType="h" fact="0.5673"/>
          <dgm:constr type="w" for="ch" forName="text_10" refType="w" fact="0.11"/>
          <dgm:constr type="h" for="ch" forName="text_10" refType="h" fact="0.2095"/>
          <dgm:constr type="l" for="ch" forName="text_accent_10" refType="w" fact="0.2917"/>
          <dgm:constr type="t" for="ch" forName="text_accent_10" refType="h" fact="0.746"/>
          <dgm:constr type="w" for="ch" forName="text_accent_10" refType="w" fact="0.0132"/>
          <dgm:constr type="h" for="ch" forName="text_accent_10" refType="h" fact="0.0251"/>
          <dgm:constr type="l" for="ch" forName="image_10" refType="w" fact="0.1773"/>
          <dgm:constr type="t" for="ch" forName="image_10" refType="h" fact="0.6792"/>
          <dgm:constr type="w" for="ch" forName="image_10" refType="w" fact="0.11"/>
          <dgm:constr type="h" for="ch" forName="image_10" refType="h" fact="0.2095"/>
          <dgm:constr type="l" for="ch" forName="image_accent_10" refType="w" fact="0.271"/>
          <dgm:constr type="t" for="ch" forName="image_accent_10" refType="h" fact="0.7707"/>
          <dgm:constr type="w" for="ch" forName="image_accent_10" refType="w" fact="0.0132"/>
          <dgm:constr type="h" for="ch" forName="image_accent_10" refType="h" fact="0.0251"/>
          <dgm:constr type="l" for="ch" forName="text_11" refType="w" fact="0.4428"/>
          <dgm:constr type="t" for="ch" forName="text_11" refType="h" fact="0.7905"/>
          <dgm:constr type="w" for="ch" forName="text_11" refType="w" fact="0.11"/>
          <dgm:constr type="h" for="ch" forName="text_11" refType="h" fact="0.2095"/>
          <dgm:constr type="l" for="ch" forName="text_accent_11" refType="w" fact="0.4452"/>
          <dgm:constr type="t" for="ch" forName="text_accent_11" refType="h" fact="0.8827"/>
          <dgm:constr type="w" for="ch" forName="text_accent_11" refType="w" fact="0.0132"/>
          <dgm:constr type="h" for="ch" forName="text_accent_11" refType="h" fact="0.0251"/>
          <dgm:constr type="l" for="ch" forName="image_11" refType="w" fact="0.353"/>
          <dgm:constr type="t" for="ch" forName="image_11" refType="h" fact="0.6769"/>
          <dgm:constr type="w" for="ch" forName="image_11" refType="w" fact="0.1128"/>
          <dgm:constr type="h" for="ch" forName="image_11" refType="h" fact="0.2147"/>
          <dgm:constr type="l" for="ch" forName="image_accent_11" refType="w" fact="0.4258"/>
          <dgm:constr type="t" for="ch" forName="image_accent_11" refType="h" fact="0.8596"/>
          <dgm:constr type="w" for="ch" forName="image_accent_11" refType="w" fact="0.0132"/>
          <dgm:constr type="h" for="ch" forName="image_accent_11" refType="h" fact="0.0251"/>
          <dgm:constr type="l" for="ch" forName="image_12" refType="w" fact="0.6195"/>
          <dgm:constr type="t" for="ch" forName="image_12" refType="h" fact="0.566"/>
          <dgm:constr type="w" for="ch" forName="image_12" refType="w" fact="0.11"/>
          <dgm:constr type="h" for="ch" forName="image_12" refType="h" fact="0.2095"/>
          <dgm:constr type="l" for="ch" forName="image_accent_12" refType="w" fact="0.6454"/>
          <dgm:constr type="t" for="ch" forName="image_accent_12" refType="h" fact="0.7447"/>
          <dgm:constr type="w" for="ch" forName="image_accent_12" refType="w" fact="0.0132"/>
          <dgm:constr type="h" for="ch" forName="image_accent_12" refType="h" fact="0.0251"/>
          <dgm:constr type="l" for="ch" forName="text_12" refType="w" fact="0.531"/>
          <dgm:constr type="t" for="ch" forName="text_12" refType="h" fact="0.678"/>
          <dgm:constr type="w" for="ch" forName="text_12" refType="w" fact="0.11"/>
          <dgm:constr type="h" for="ch" forName="text_12" refType="h" fact="0.2095"/>
          <dgm:constr type="l" for="ch" forName="text_accent_12" refType="w" fact="0.6248"/>
          <dgm:constr type="t" for="ch" forName="text_accent_12" refType="h" fact="0.7694"/>
          <dgm:constr type="w" for="ch" forName="text_accent_12" refType="w" fact="0.0132"/>
          <dgm:constr type="h" for="ch" forName="text_accent_12" refType="h" fact="0.0251"/>
          <dgm:constr type="l" for="ch" forName="text_13" refType="w" fact="0.62"/>
          <dgm:constr type="t" for="ch" forName="text_13" refType="h" fact="0.3415"/>
          <dgm:constr type="w" for="ch" forName="text_13" refType="w" fact="0.11"/>
          <dgm:constr type="h" for="ch" forName="text_13" refType="h" fact="0.2095"/>
          <dgm:constr type="l" for="ch" forName="text_accent_13" refType="w" fact="0.6915"/>
          <dgm:constr type="t" for="ch" forName="text_accent_13" refType="h" fact="0.3472"/>
          <dgm:constr type="w" for="ch" forName="text_accent_13" refType="w" fact="0.0132"/>
          <dgm:constr type="h" for="ch" forName="text_accent_13" refType="h" fact="0.0251"/>
          <dgm:constr type="l" for="ch" forName="image_13" refType="w" fact="0.6187"/>
          <dgm:constr type="t" for="ch" forName="image_13" refType="h" fact="0.1142"/>
          <dgm:constr type="w" for="ch" forName="image_13" refType="w" fact="0.1128"/>
          <dgm:constr type="h" for="ch" forName="image_13" refType="h" fact="0.2147"/>
          <dgm:constr type="l" for="ch" forName="image_accent_13" refType="w" fact="0.6915"/>
          <dgm:constr type="t" for="ch" forName="image_accent_13" refType="h" fact="0.2968"/>
          <dgm:constr type="w" for="ch" forName="image_accent_13" refType="w" fact="0.0132"/>
          <dgm:constr type="h" for="ch" forName="image_accent_13" refType="h" fact="0.0251"/>
          <dgm:constr type="l" for="ch" forName="text_14" refType="w" fact="0.7091"/>
          <dgm:constr type="t" for="ch" forName="text_14" refType="h" fact="0.6774"/>
          <dgm:constr type="w" for="ch" forName="text_14" refType="w" fact="0.11"/>
          <dgm:constr type="h" for="ch" forName="text_14" refType="h" fact="0.2095"/>
          <dgm:constr type="l" for="ch" forName="text_accent_14" refType="w" fact="0.7805"/>
          <dgm:constr type="t" for="ch" forName="text_accent_14" refType="h" fact="0.683"/>
          <dgm:constr type="w" for="ch" forName="text_accent_14" refType="w" fact="0.0132"/>
          <dgm:constr type="h" for="ch" forName="text_accent_14" refType="h" fact="0.0251"/>
          <dgm:constr type="l" for="ch" forName="image_14" refType="w" fact="0.7083"/>
          <dgm:constr type="t" for="ch" forName="image_14" refType="h" fact="0.4501"/>
          <dgm:constr type="w" for="ch" forName="image_14" refType="w" fact="0.1128"/>
          <dgm:constr type="h" for="ch" forName="image_14" refType="h" fact="0.2147"/>
          <dgm:constr type="l" for="ch" forName="image_accent_14" refType="w" fact="0.7811"/>
          <dgm:constr type="t" for="ch" forName="image_accent_14" refType="h" fact="0.6327"/>
          <dgm:constr type="w" for="ch" forName="image_accent_14" refType="w" fact="0.0132"/>
          <dgm:constr type="h" for="ch" forName="image_accent_14" refType="h" fact="0.0251"/>
          <dgm:constr type="l" for="ch" forName="text_15" refType="w" fact="0.7092"/>
          <dgm:constr type="t" for="ch" forName="text_15" refType="h" fact="0.2273"/>
          <dgm:constr type="w" for="ch" forName="text_15" refType="w" fact="0.11"/>
          <dgm:constr type="h" for="ch" forName="text_15" refType="h" fact="0.2095"/>
          <dgm:constr type="l" for="ch" forName="text_accent_15" refType="w" fact="0.7806"/>
          <dgm:constr type="t" for="ch" forName="text_accent_15" refType="h" fact="0.233"/>
          <dgm:constr type="w" for="ch" forName="text_accent_15" refType="w" fact="0.0132"/>
          <dgm:constr type="h" for="ch" forName="text_accent_15" refType="h" fact="0.0251"/>
          <dgm:constr type="l" for="ch" forName="image_15" refType="w" fact="0.7079"/>
          <dgm:constr type="t" for="ch" forName="image_15" refType="h" fact="0"/>
          <dgm:constr type="w" for="ch" forName="image_15" refType="w" fact="0.1128"/>
          <dgm:constr type="h" for="ch" forName="image_15" refType="h" fact="0.2147"/>
          <dgm:constr type="l" for="ch" forName="image_accent_15" refType="w" fact="0.7807"/>
          <dgm:constr type="t" for="ch" forName="image_accent_15" refType="h" fact="0.1826"/>
          <dgm:constr type="w" for="ch" forName="image_accent_15" refType="w" fact="0.0132"/>
          <dgm:constr type="h" for="ch" forName="image_accent_15" refType="h" fact="0.0251"/>
          <dgm:constr type="l" for="ch" forName="text_16" refType="w" fact="0.7988"/>
          <dgm:constr type="t" for="ch" forName="text_16" refType="h" fact="0.7895"/>
          <dgm:constr type="w" for="ch" forName="text_16" refType="w" fact="0.11"/>
          <dgm:constr type="h" for="ch" forName="text_16" refType="h" fact="0.2095"/>
          <dgm:constr type="l" for="ch" forName="text_accent_16" refType="w" fact="0.8703"/>
          <dgm:constr type="t" for="ch" forName="text_accent_16" refType="h" fact="0.7952"/>
          <dgm:constr type="w" for="ch" forName="text_accent_16" refType="w" fact="0.0132"/>
          <dgm:constr type="h" for="ch" forName="text_accent_16" refType="h" fact="0.0251"/>
          <dgm:constr type="l" for="ch" forName="image_16" refType="w" fact="0.7975"/>
          <dgm:constr type="t" for="ch" forName="image_16" refType="h" fact="0.5622"/>
          <dgm:constr type="w" for="ch" forName="image_16" refType="w" fact="0.1128"/>
          <dgm:constr type="h" for="ch" forName="image_16" refType="h" fact="0.2147"/>
          <dgm:constr type="l" for="ch" forName="image_accent_16" refType="w" fact="0.8703"/>
          <dgm:constr type="t" for="ch" forName="image_accent_16" refType="h" fact="0.7449"/>
          <dgm:constr type="w" for="ch" forName="image_accent_16" refType="w" fact="0.0132"/>
          <dgm:constr type="h" for="ch" forName="image_accent_16" refType="h" fact="0.0251"/>
          <dgm:constr type="l" for="ch" forName="text_17" refType="w" fact="0.7989"/>
          <dgm:constr type="t" for="ch" forName="text_17" refType="h" fact="0.3388"/>
          <dgm:constr type="w" for="ch" forName="text_17" refType="w" fact="0.11"/>
          <dgm:constr type="h" for="ch" forName="text_17" refType="h" fact="0.2095"/>
          <dgm:constr type="l" for="ch" forName="text_accent_17" refType="w" fact="0.8704"/>
          <dgm:constr type="t" for="ch" forName="text_accent_17" refType="h" fact="0.3445"/>
          <dgm:constr type="w" for="ch" forName="text_accent_17" refType="w" fact="0.0132"/>
          <dgm:constr type="h" for="ch" forName="text_accent_17" refType="h" fact="0.0251"/>
          <dgm:constr type="l" for="ch" forName="image_17" refType="w" fact="0.7976"/>
          <dgm:constr type="t" for="ch" forName="image_17" refType="h" fact="0.1115"/>
          <dgm:constr type="w" for="ch" forName="image_17" refType="w" fact="0.1128"/>
          <dgm:constr type="h" for="ch" forName="image_17" refType="h" fact="0.2147"/>
          <dgm:constr type="l" for="ch" forName="image_accent_17" refType="w" fact="0.8704"/>
          <dgm:constr type="t" for="ch" forName="image_accent_17" refType="h" fact="0.2941"/>
          <dgm:constr type="w" for="ch" forName="image_accent_17" refType="w" fact="0.0132"/>
          <dgm:constr type="h" for="ch" forName="image_accent_17" refType="h" fact="0.0251"/>
          <dgm:constr type="l" for="ch" forName="image_18" refType="w" fact="0.8885"/>
          <dgm:constr type="t" for="ch" forName="image_18" refType="h" fact="0.6772"/>
          <dgm:constr type="w" for="ch" forName="image_18" refType="w" fact="0.11"/>
          <dgm:constr type="h" for="ch" forName="image_18" refType="h" fact="0.2095"/>
          <dgm:constr type="l" for="ch" forName="image_accent_18" refType="w" fact="0.96"/>
          <dgm:constr type="t" for="ch" forName="image_accent_18" refType="h" fact="0.6829"/>
          <dgm:constr type="w" for="ch" forName="image_accent_18" refType="w" fact="0.0132"/>
          <dgm:constr type="h" for="ch" forName="image_accent_18" refType="h" fact="0.0251"/>
          <dgm:constr type="l" for="ch" forName="text_18" refType="w" fact="0.8872"/>
          <dgm:constr type="t" for="ch" forName="text_18" refType="h" fact="0.45"/>
          <dgm:constr type="w" for="ch" forName="text_18" refType="w" fact="0.1128"/>
          <dgm:constr type="h" for="ch" forName="text_18" refType="h" fact="0.2147"/>
          <dgm:constr type="l" for="ch" forName="text_accent_18" refType="w" fact="0.96"/>
          <dgm:constr type="t" for="ch" forName="text_accent_18" refType="h" fact="0.6326"/>
          <dgm:constr type="w" for="ch" forName="text_accent_18" refType="w" fact="0.0132"/>
          <dgm:constr type="h" for="ch" forName="text_accent_18" refType="h" fact="0.0251"/>
        </dgm:constrLst>
      </dgm:if>
      <dgm:if name="Name20" axis="ch" ptType="node" func="cnt" op="equ" val="19">
        <dgm:alg type="composite">
          <dgm:param type="ar" val="2.2045"/>
        </dgm:alg>
        <dgm:constrLst>
          <dgm:constr type="primFontSz" for="des" ptType="node" op="equ" val="65"/>
          <dgm:constr type="l" for="ch" forName="text_1" refType="w" fact="0.0898"/>
          <dgm:constr type="t" for="ch" forName="text_1" refType="h" fact="0.3432"/>
          <dgm:constr type="w" for="ch" forName="text_1" refType="w" fact="0.11"/>
          <dgm:constr type="h" for="ch" forName="text_1" refType="h" fact="0.2091"/>
          <dgm:constr type="l" for="ch" forName="text_accent_1" refType="w" fact="0.0922"/>
          <dgm:constr type="t" for="ch" forName="text_accent_1" refType="h" fact="0.4352"/>
          <dgm:constr type="w" for="ch" forName="text_accent_1" refType="w" fact="0.0132"/>
          <dgm:constr type="h" for="ch" forName="text_accent_1" refType="h" fact="0.0251"/>
          <dgm:constr type="l" for="ch" forName="image_1" refType="w" fact="0"/>
          <dgm:constr type="t" for="ch" forName="image_1" refType="h" fact="0.2298"/>
          <dgm:constr type="w" for="ch" forName="image_1" refType="w" fact="0.1128"/>
          <dgm:constr type="h" for="ch" forName="image_1" refType="h" fact="0.2143"/>
          <dgm:constr type="l" for="ch" forName="image_accent_1" refType="w" fact="0.0728"/>
          <dgm:constr type="t" for="ch" forName="image_accent_1" refType="h" fact="0.4121"/>
          <dgm:constr type="w" for="ch" forName="image_accent_1" refType="w" fact="0.0132"/>
          <dgm:constr type="h" for="ch" forName="image_accent_1" refType="h" fact="0.0251"/>
          <dgm:constr type="l" for="ch" forName="image_2" refType="w" fact="0.2663"/>
          <dgm:constr type="t" for="ch" forName="image_2" refType="h" fact="0.3432"/>
          <dgm:constr type="w" for="ch" forName="image_2" refType="w" fact="0.11"/>
          <dgm:constr type="h" for="ch" forName="image_2" refType="h" fact="0.2091"/>
          <dgm:constr type="l" for="ch" forName="image_accent_2" refType="w" fact="0.2687"/>
          <dgm:constr type="t" for="ch" forName="image_accent_2" refType="h" fact="0.4352"/>
          <dgm:constr type="w" for="ch" forName="image_accent_2" refType="w" fact="0.0132"/>
          <dgm:constr type="h" for="ch" forName="image_accent_2" refType="h" fact="0.0251"/>
          <dgm:constr type="l" for="ch" forName="text_2" refType="w" fact="0.1765"/>
          <dgm:constr type="t" for="ch" forName="text_2" refType="h" fact="0.2298"/>
          <dgm:constr type="w" for="ch" forName="text_2" refType="w" fact="0.1128"/>
          <dgm:constr type="h" for="ch" forName="text_2" refType="h" fact="0.2143"/>
          <dgm:constr type="l" for="ch" forName="text_accent_2" refType="w" fact="0.2493"/>
          <dgm:constr type="t" for="ch" forName="text_accent_2" refType="h" fact="0.4121"/>
          <dgm:constr type="w" for="ch" forName="text_accent_2" refType="w" fact="0.0132"/>
          <dgm:constr type="h" for="ch" forName="text_accent_2" refType="h" fact="0.0251"/>
          <dgm:constr type="l" for="ch" forName="text_3" refType="w" fact="0.0897"/>
          <dgm:constr type="t" for="ch" forName="text_3" refType="h" fact="0.1222"/>
          <dgm:constr type="w" for="ch" forName="text_3" refType="w" fact="0.11"/>
          <dgm:constr type="h" for="ch" forName="text_3" refType="h" fact="0.2091"/>
          <dgm:constr type="l" for="ch" forName="text_accent_3" refType="w" fact="0.1612"/>
          <dgm:constr type="t" for="ch" forName="text_accent_3" refType="h" fact="0.1279"/>
          <dgm:constr type="w" for="ch" forName="text_accent_3" refType="w" fact="0.0132"/>
          <dgm:constr type="h" for="ch" forName="text_accent_3" refType="h" fact="0.0251"/>
          <dgm:constr type="l" for="ch" forName="image_3" refType="w" fact="0.1765"/>
          <dgm:constr type="t" for="ch" forName="image_3" refType="h" fact="0.0065"/>
          <dgm:constr type="w" for="ch" forName="image_3" refType="w" fact="0.1128"/>
          <dgm:constr type="h" for="ch" forName="image_3" refType="h" fact="0.2143"/>
          <dgm:constr type="l" for="ch" forName="image_accent_3" refType="w" fact="0.1812"/>
          <dgm:constr type="t" for="ch" forName="image_accent_3" refType="h" fact="0.0986"/>
          <dgm:constr type="w" for="ch" forName="image_accent_3" refType="w" fact="0.0132"/>
          <dgm:constr type="h" for="ch" forName="image_accent_3" refType="h" fact="0.0251"/>
          <dgm:constr type="l" for="ch" forName="text_4" refType="w" fact="0.2661"/>
          <dgm:constr type="t" for="ch" forName="text_4" refType="h" fact="0.1206"/>
          <dgm:constr type="w" for="ch" forName="text_4" refType="w" fact="0.11"/>
          <dgm:constr type="h" for="ch" forName="text_4" refType="h" fact="0.2091"/>
          <dgm:constr type="l" for="ch" forName="text_accent_4" refType="w" fact="0.3608"/>
          <dgm:constr type="t" for="ch" forName="text_accent_4" refType="h" fact="0.2115"/>
          <dgm:constr type="w" for="ch" forName="text_accent_4" refType="w" fact="0.0132"/>
          <dgm:constr type="h" for="ch" forName="text_accent_4" refType="h" fact="0.0251"/>
          <dgm:constr type="l" for="ch" forName="image_4" refType="w" fact="0.3544"/>
          <dgm:constr type="t" for="ch" forName="image_4" refType="h" fact="0.2314"/>
          <dgm:constr type="w" for="ch" forName="image_4" refType="w" fact="0.11"/>
          <dgm:constr type="h" for="ch" forName="image_4" refType="h" fact="0.2091"/>
          <dgm:constr type="l" for="ch" forName="image_accent_4" refType="w" fact="0.3796"/>
          <dgm:constr type="t" for="ch" forName="image_accent_4" refType="h" fact="0.2355"/>
          <dgm:constr type="w" for="ch" forName="image_accent_4" refType="w" fact="0.0132"/>
          <dgm:constr type="h" for="ch" forName="image_accent_4" refType="h" fact="0.0251"/>
          <dgm:constr type="l" for="ch" forName="text_5" refType="w" fact="0.3543"/>
          <dgm:constr type="t" for="ch" forName="text_5" refType="h" fact="0.0086"/>
          <dgm:constr type="w" for="ch" forName="text_5" refType="w" fact="0.11"/>
          <dgm:constr type="h" for="ch" forName="text_5" refType="h" fact="0.2091"/>
          <dgm:constr type="l" for="ch" forName="text_accent_5" refType="w" fact="0.4489"/>
          <dgm:constr type="t" for="ch" forName="text_accent_5" refType="h" fact="0.0989"/>
          <dgm:constr type="w" for="ch" forName="text_accent_5" refType="w" fact="0.0132"/>
          <dgm:constr type="h" for="ch" forName="text_accent_5" refType="h" fact="0.0251"/>
          <dgm:constr type="l" for="ch" forName="image_5" refType="w" fact="0.4425"/>
          <dgm:constr type="t" for="ch" forName="image_5" refType="h" fact="0.1188"/>
          <dgm:constr type="w" for="ch" forName="image_5" refType="w" fact="0.11"/>
          <dgm:constr type="h" for="ch" forName="image_5" refType="h" fact="0.2091"/>
          <dgm:constr type="l" for="ch" forName="image_accent_5" refType="w" fact="0.4677"/>
          <dgm:constr type="t" for="ch" forName="image_accent_5" refType="h" fact="0.123"/>
          <dgm:constr type="w" for="ch" forName="image_accent_5" refType="w" fact="0.0132"/>
          <dgm:constr type="h" for="ch" forName="image_accent_5" refType="h" fact="0.0251"/>
          <dgm:constr type="l" for="ch" forName="text_6" refType="w" fact="0.4429"/>
          <dgm:constr type="t" for="ch" forName="text_6" refType="h" fact="0.3424"/>
          <dgm:constr type="w" for="ch" forName="text_6" refType="w" fact="0.11"/>
          <dgm:constr type="h" for="ch" forName="text_6" refType="h" fact="0.2091"/>
          <dgm:constr type="l" for="ch" forName="text_accent_6" refType="w" fact="0.4688"/>
          <dgm:constr type="t" for="ch" forName="text_accent_6" refType="h" fact="0.5208"/>
          <dgm:constr type="w" for="ch" forName="text_accent_6" refType="w" fact="0.0132"/>
          <dgm:constr type="h" for="ch" forName="text_accent_6" refType="h" fact="0.0251"/>
          <dgm:constr type="l" for="ch" forName="image_6" refType="w" fact="0.3544"/>
          <dgm:constr type="t" for="ch" forName="image_6" refType="h" fact="0.4542"/>
          <dgm:constr type="w" for="ch" forName="image_6" refType="w" fact="0.11"/>
          <dgm:constr type="h" for="ch" forName="image_6" refType="h" fact="0.2091"/>
          <dgm:constr type="l" for="ch" forName="image_accent_6" refType="w" fact="0.4482"/>
          <dgm:constr type="t" for="ch" forName="image_accent_6" refType="h" fact="0.5455"/>
          <dgm:constr type="w" for="ch" forName="image_accent_6" refType="w" fact="0.0132"/>
          <dgm:constr type="h" for="ch" forName="image_accent_6" refType="h" fact="0.0251"/>
          <dgm:constr type="l" for="ch" forName="image_7" refType="w" fact="0.0892"/>
          <dgm:constr type="t" for="ch" forName="image_7" refType="h" fact="0.5676"/>
          <dgm:constr type="w" for="ch" forName="image_7" refType="w" fact="0.11"/>
          <dgm:constr type="h" for="ch" forName="image_7" refType="h" fact="0.2091"/>
          <dgm:constr type="l" for="ch" forName="image_accent_7" refType="w" fact="0.1607"/>
          <dgm:constr type="t" for="ch" forName="image_accent_7" refType="h" fact="0.5732"/>
          <dgm:constr type="w" for="ch" forName="image_accent_7" refType="w" fact="0.0132"/>
          <dgm:constr type="h" for="ch" forName="image_accent_7" refType="h" fact="0.0251"/>
          <dgm:constr type="l" for="ch" forName="text_7" refType="w" fact="0.1767"/>
          <dgm:constr type="t" for="ch" forName="text_7" refType="h" fact="0.4534"/>
          <dgm:constr type="w" for="ch" forName="text_7" refType="w" fact="0.1128"/>
          <dgm:constr type="h" for="ch" forName="text_7" refType="h" fact="0.2143"/>
          <dgm:constr type="l" for="ch" forName="text_accent_7" refType="w" fact="0.1814"/>
          <dgm:constr type="t" for="ch" forName="text_accent_7" refType="h" fact="0.5456"/>
          <dgm:constr type="w" for="ch" forName="text_accent_7" refType="w" fact="0.0132"/>
          <dgm:constr type="h" for="ch" forName="text_accent_7" refType="h" fact="0.0251"/>
          <dgm:constr type="l" for="ch" forName="image_8" refType="w" fact="0.4424"/>
          <dgm:constr type="t" for="ch" forName="image_8" refType="h" fact="0.568"/>
          <dgm:constr type="w" for="ch" forName="image_8" refType="w" fact="0.11"/>
          <dgm:constr type="h" for="ch" forName="image_8" refType="h" fact="0.2091"/>
          <dgm:constr type="l" for="ch" forName="image_accent_8" refType="w" fact="0.537"/>
          <dgm:constr type="t" for="ch" forName="image_accent_8" refType="h" fact="0.6589"/>
          <dgm:constr type="w" for="ch" forName="image_accent_8" refType="w" fact="0.0132"/>
          <dgm:constr type="h" for="ch" forName="image_accent_8" refType="h" fact="0.0251"/>
          <dgm:constr type="l" for="ch" forName="text_8" refType="w" fact="0.531"/>
          <dgm:constr type="t" for="ch" forName="text_8" refType="h" fact="0.4552"/>
          <dgm:constr type="w" for="ch" forName="text_8" refType="w" fact="0.11"/>
          <dgm:constr type="h" for="ch" forName="text_8" refType="h" fact="0.2091"/>
          <dgm:constr type="l" for="ch" forName="text_accent_8" refType="w" fact="0.557"/>
          <dgm:constr type="t" for="ch" forName="text_accent_8" refType="h" fact="0.6349"/>
          <dgm:constr type="w" for="ch" forName="text_accent_8" refType="w" fact="0.0132"/>
          <dgm:constr type="h" for="ch" forName="text_accent_8" refType="h" fact="0.0251"/>
          <dgm:constr type="l" for="ch" forName="image_9" refType="w" fact="0.531"/>
          <dgm:constr type="t" for="ch" forName="image_9" refType="h" fact="0.2304"/>
          <dgm:constr type="w" for="ch" forName="image_9" refType="w" fact="0.11"/>
          <dgm:constr type="h" for="ch" forName="image_9" refType="h" fact="0.2091"/>
          <dgm:constr type="l" for="ch" forName="image_accent_9" refType="w" fact="0.6025"/>
          <dgm:constr type="t" for="ch" forName="image_accent_9" refType="h" fact="0.236"/>
          <dgm:constr type="w" for="ch" forName="image_accent_9" refType="w" fact="0.0132"/>
          <dgm:constr type="h" for="ch" forName="image_accent_9" refType="h" fact="0.0251"/>
          <dgm:constr type="l" for="ch" forName="text_9" refType="w" fact="0.5297"/>
          <dgm:constr type="t" for="ch" forName="text_9" refType="h" fact="0.0034"/>
          <dgm:constr type="w" for="ch" forName="text_9" refType="w" fact="0.1128"/>
          <dgm:constr type="h" for="ch" forName="text_9" refType="h" fact="0.2143"/>
          <dgm:constr type="l" for="ch" forName="text_accent_9" refType="w" fact="0.6025"/>
          <dgm:constr type="t" for="ch" forName="text_accent_9" refType="h" fact="0.1858"/>
          <dgm:constr type="w" for="ch" forName="text_accent_9" refType="w" fact="0.0132"/>
          <dgm:constr type="h" for="ch" forName="text_accent_9" refType="h" fact="0.0251"/>
          <dgm:constr type="l" for="ch" forName="text_10" refType="w" fact="0.2658"/>
          <dgm:constr type="t" for="ch" forName="text_10" refType="h" fact="0.568"/>
          <dgm:constr type="w" for="ch" forName="text_10" refType="w" fact="0.11"/>
          <dgm:constr type="h" for="ch" forName="text_10" refType="h" fact="0.2091"/>
          <dgm:constr type="l" for="ch" forName="text_accent_10" refType="w" fact="0.2917"/>
          <dgm:constr type="t" for="ch" forName="text_accent_10" refType="h" fact="0.7464"/>
          <dgm:constr type="w" for="ch" forName="text_accent_10" refType="w" fact="0.0132"/>
          <dgm:constr type="h" for="ch" forName="text_accent_10" refType="h" fact="0.0251"/>
          <dgm:constr type="l" for="ch" forName="image_10" refType="w" fact="0.1773"/>
          <dgm:constr type="t" for="ch" forName="image_10" refType="h" fact="0.6798"/>
          <dgm:constr type="w" for="ch" forName="image_10" refType="w" fact="0.11"/>
          <dgm:constr type="h" for="ch" forName="image_10" refType="h" fact="0.2091"/>
          <dgm:constr type="l" for="ch" forName="image_accent_10" refType="w" fact="0.271"/>
          <dgm:constr type="t" for="ch" forName="image_accent_10" refType="h" fact="0.7711"/>
          <dgm:constr type="w" for="ch" forName="image_accent_10" refType="w" fact="0.0132"/>
          <dgm:constr type="h" for="ch" forName="image_accent_10" refType="h" fact="0.0251"/>
          <dgm:constr type="l" for="ch" forName="text_11" refType="w" fact="0.4428"/>
          <dgm:constr type="t" for="ch" forName="text_11" refType="h" fact="0.7909"/>
          <dgm:constr type="w" for="ch" forName="text_11" refType="w" fact="0.11"/>
          <dgm:constr type="h" for="ch" forName="text_11" refType="h" fact="0.2091"/>
          <dgm:constr type="l" for="ch" forName="text_accent_11" refType="w" fact="0.4452"/>
          <dgm:constr type="t" for="ch" forName="text_accent_11" refType="h" fact="0.8829"/>
          <dgm:constr type="w" for="ch" forName="text_accent_11" refType="w" fact="0.0132"/>
          <dgm:constr type="h" for="ch" forName="text_accent_11" refType="h" fact="0.0251"/>
          <dgm:constr type="l" for="ch" forName="image_11" refType="w" fact="0.353"/>
          <dgm:constr type="t" for="ch" forName="image_11" refType="h" fact="0.6775"/>
          <dgm:constr type="w" for="ch" forName="image_11" refType="w" fact="0.1128"/>
          <dgm:constr type="h" for="ch" forName="image_11" refType="h" fact="0.2143"/>
          <dgm:constr type="l" for="ch" forName="image_accent_11" refType="w" fact="0.4258"/>
          <dgm:constr type="t" for="ch" forName="image_accent_11" refType="h" fact="0.8598"/>
          <dgm:constr type="w" for="ch" forName="image_accent_11" refType="w" fact="0.0132"/>
          <dgm:constr type="h" for="ch" forName="image_accent_11" refType="h" fact="0.0251"/>
          <dgm:constr type="l" for="ch" forName="image_12" refType="w" fact="0.6195"/>
          <dgm:constr type="t" for="ch" forName="image_12" refType="h" fact="0.5667"/>
          <dgm:constr type="w" for="ch" forName="image_12" refType="w" fact="0.11"/>
          <dgm:constr type="h" for="ch" forName="image_12" refType="h" fact="0.2091"/>
          <dgm:constr type="l" for="ch" forName="image_accent_12" refType="w" fact="0.6454"/>
          <dgm:constr type="t" for="ch" forName="image_accent_12" refType="h" fact="0.7451"/>
          <dgm:constr type="w" for="ch" forName="image_accent_12" refType="w" fact="0.0132"/>
          <dgm:constr type="h" for="ch" forName="image_accent_12" refType="h" fact="0.0251"/>
          <dgm:constr type="l" for="ch" forName="text_12" refType="w" fact="0.531"/>
          <dgm:constr type="t" for="ch" forName="text_12" refType="h" fact="0.6785"/>
          <dgm:constr type="w" for="ch" forName="text_12" refType="w" fact="0.11"/>
          <dgm:constr type="h" for="ch" forName="text_12" refType="h" fact="0.2091"/>
          <dgm:constr type="l" for="ch" forName="text_accent_12" refType="w" fact="0.6248"/>
          <dgm:constr type="t" for="ch" forName="text_accent_12" refType="h" fact="0.7698"/>
          <dgm:constr type="w" for="ch" forName="text_accent_12" refType="w" fact="0.0132"/>
          <dgm:constr type="h" for="ch" forName="text_accent_12" refType="h" fact="0.0251"/>
          <dgm:constr type="l" for="ch" forName="text_13" refType="w" fact="0.62"/>
          <dgm:constr type="t" for="ch" forName="text_13" refType="h" fact="0.3426"/>
          <dgm:constr type="w" for="ch" forName="text_13" refType="w" fact="0.11"/>
          <dgm:constr type="h" for="ch" forName="text_13" refType="h" fact="0.2091"/>
          <dgm:constr type="l" for="ch" forName="text_accent_13" refType="w" fact="0.6915"/>
          <dgm:constr type="t" for="ch" forName="text_accent_13" refType="h" fact="0.3483"/>
          <dgm:constr type="w" for="ch" forName="text_accent_13" refType="w" fact="0.0132"/>
          <dgm:constr type="h" for="ch" forName="text_accent_13" refType="h" fact="0.0251"/>
          <dgm:constr type="l" for="ch" forName="image_13" refType="w" fact="0.6187"/>
          <dgm:constr type="t" for="ch" forName="image_13" refType="h" fact="0.1157"/>
          <dgm:constr type="w" for="ch" forName="image_13" refType="w" fact="0.1128"/>
          <dgm:constr type="h" for="ch" forName="image_13" refType="h" fact="0.2143"/>
          <dgm:constr type="l" for="ch" forName="image_accent_13" refType="w" fact="0.6915"/>
          <dgm:constr type="t" for="ch" forName="image_accent_13" refType="h" fact="0.298"/>
          <dgm:constr type="w" for="ch" forName="image_accent_13" refType="w" fact="0.0132"/>
          <dgm:constr type="h" for="ch" forName="image_accent_13" refType="h" fact="0.0251"/>
          <dgm:constr type="l" for="ch" forName="text_14" refType="w" fact="0.7091"/>
          <dgm:constr type="t" for="ch" forName="text_14" refType="h" fact="0.6779"/>
          <dgm:constr type="w" for="ch" forName="text_14" refType="w" fact="0.11"/>
          <dgm:constr type="h" for="ch" forName="text_14" refType="h" fact="0.2091"/>
          <dgm:constr type="l" for="ch" forName="text_accent_14" refType="w" fact="0.7805"/>
          <dgm:constr type="t" for="ch" forName="text_accent_14" refType="h" fact="0.6836"/>
          <dgm:constr type="w" for="ch" forName="text_accent_14" refType="w" fact="0.0132"/>
          <dgm:constr type="h" for="ch" forName="text_accent_14" refType="h" fact="0.0251"/>
          <dgm:constr type="l" for="ch" forName="image_14" refType="w" fact="0.7083"/>
          <dgm:constr type="t" for="ch" forName="image_14" refType="h" fact="0.451"/>
          <dgm:constr type="w" for="ch" forName="image_14" refType="w" fact="0.1128"/>
          <dgm:constr type="h" for="ch" forName="image_14" refType="h" fact="0.2143"/>
          <dgm:constr type="l" for="ch" forName="image_accent_14" refType="w" fact="0.7811"/>
          <dgm:constr type="t" for="ch" forName="image_accent_14" refType="h" fact="0.6333"/>
          <dgm:constr type="w" for="ch" forName="image_accent_14" refType="w" fact="0.0132"/>
          <dgm:constr type="h" for="ch" forName="image_accent_14" refType="h" fact="0.0251"/>
          <dgm:constr type="l" for="ch" forName="text_15" refType="w" fact="0.7092"/>
          <dgm:constr type="t" for="ch" forName="text_15" refType="h" fact="0.2286"/>
          <dgm:constr type="w" for="ch" forName="text_15" refType="w" fact="0.11"/>
          <dgm:constr type="h" for="ch" forName="text_15" refType="h" fact="0.2091"/>
          <dgm:constr type="l" for="ch" forName="text_accent_15" refType="w" fact="0.7806"/>
          <dgm:constr type="t" for="ch" forName="text_accent_15" refType="h" fact="0.2343"/>
          <dgm:constr type="w" for="ch" forName="text_accent_15" refType="w" fact="0.0132"/>
          <dgm:constr type="h" for="ch" forName="text_accent_15" refType="h" fact="0.0251"/>
          <dgm:constr type="l" for="ch" forName="image_15" refType="w" fact="0.7079"/>
          <dgm:constr type="t" for="ch" forName="image_15" refType="h" fact="0.0017"/>
          <dgm:constr type="w" for="ch" forName="image_15" refType="w" fact="0.1128"/>
          <dgm:constr type="h" for="ch" forName="image_15" refType="h" fact="0.2143"/>
          <dgm:constr type="l" for="ch" forName="image_accent_15" refType="w" fact="0.7807"/>
          <dgm:constr type="t" for="ch" forName="image_accent_15" refType="h" fact="0.184"/>
          <dgm:constr type="w" for="ch" forName="image_accent_15" refType="w" fact="0.0132"/>
          <dgm:constr type="h" for="ch" forName="image_accent_15" refType="h" fact="0.0251"/>
          <dgm:constr type="l" for="ch" forName="text_16" refType="w" fact="0.7988"/>
          <dgm:constr type="t" for="ch" forName="text_16" refType="h" fact="0.7899"/>
          <dgm:constr type="w" for="ch" forName="text_16" refType="w" fact="0.11"/>
          <dgm:constr type="h" for="ch" forName="text_16" refType="h" fact="0.2091"/>
          <dgm:constr type="l" for="ch" forName="text_accent_16" refType="w" fact="0.8703"/>
          <dgm:constr type="t" for="ch" forName="text_accent_16" refType="h" fact="0.7955"/>
          <dgm:constr type="w" for="ch" forName="text_accent_16" refType="w" fact="0.0132"/>
          <dgm:constr type="h" for="ch" forName="text_accent_16" refType="h" fact="0.0251"/>
          <dgm:constr type="l" for="ch" forName="image_16" refType="w" fact="0.7975"/>
          <dgm:constr type="t" for="ch" forName="image_16" refType="h" fact="0.563"/>
          <dgm:constr type="w" for="ch" forName="image_16" refType="w" fact="0.1128"/>
          <dgm:constr type="h" for="ch" forName="image_16" refType="h" fact="0.2143"/>
          <dgm:constr type="l" for="ch" forName="image_accent_16" refType="w" fact="0.8703"/>
          <dgm:constr type="t" for="ch" forName="image_accent_16" refType="h" fact="0.7453"/>
          <dgm:constr type="w" for="ch" forName="image_accent_16" refType="w" fact="0.0132"/>
          <dgm:constr type="h" for="ch" forName="image_accent_16" refType="h" fact="0.0251"/>
          <dgm:constr type="l" for="ch" forName="text_17" refType="w" fact="0.7989"/>
          <dgm:constr type="t" for="ch" forName="text_17" refType="h" fact="0.3399"/>
          <dgm:constr type="w" for="ch" forName="text_17" refType="w" fact="0.11"/>
          <dgm:constr type="h" for="ch" forName="text_17" refType="h" fact="0.2091"/>
          <dgm:constr type="l" for="ch" forName="text_accent_17" refType="w" fact="0.8704"/>
          <dgm:constr type="t" for="ch" forName="text_accent_17" refType="h" fact="0.3456"/>
          <dgm:constr type="w" for="ch" forName="text_accent_17" refType="w" fact="0.0132"/>
          <dgm:constr type="h" for="ch" forName="text_accent_17" refType="h" fact="0.0251"/>
          <dgm:constr type="l" for="ch" forName="image_17" refType="w" fact="0.7976"/>
          <dgm:constr type="t" for="ch" forName="image_17" refType="h" fact="0.113"/>
          <dgm:constr type="w" for="ch" forName="image_17" refType="w" fact="0.1128"/>
          <dgm:constr type="h" for="ch" forName="image_17" refType="h" fact="0.2143"/>
          <dgm:constr type="l" for="ch" forName="image_accent_17" refType="w" fact="0.8704"/>
          <dgm:constr type="t" for="ch" forName="image_accent_17" refType="h" fact="0.2953"/>
          <dgm:constr type="w" for="ch" forName="image_accent_17" refType="w" fact="0.0132"/>
          <dgm:constr type="h" for="ch" forName="image_accent_17" refType="h" fact="0.0251"/>
          <dgm:constr type="l" for="ch" forName="image_18" refType="w" fact="0.8885"/>
          <dgm:constr type="t" for="ch" forName="image_18" refType="h" fact="0.6778"/>
          <dgm:constr type="w" for="ch" forName="image_18" refType="w" fact="0.11"/>
          <dgm:constr type="h" for="ch" forName="image_18" refType="h" fact="0.2091"/>
          <dgm:constr type="l" for="ch" forName="image_accent_18" refType="w" fact="0.96"/>
          <dgm:constr type="t" for="ch" forName="image_accent_18" refType="h" fact="0.6835"/>
          <dgm:constr type="w" for="ch" forName="image_accent_18" refType="w" fact="0.0132"/>
          <dgm:constr type="h" for="ch" forName="image_accent_18" refType="h" fact="0.0251"/>
          <dgm:constr type="l" for="ch" forName="text_18" refType="w" fact="0.8872"/>
          <dgm:constr type="t" for="ch" forName="text_18" refType="h" fact="0.4509"/>
          <dgm:constr type="w" for="ch" forName="text_18" refType="w" fact="0.1128"/>
          <dgm:constr type="h" for="ch" forName="text_18" refType="h" fact="0.2143"/>
          <dgm:constr type="l" for="ch" forName="text_accent_18" refType="w" fact="0.96"/>
          <dgm:constr type="t" for="ch" forName="text_accent_18" refType="h" fact="0.6332"/>
          <dgm:constr type="w" for="ch" forName="text_accent_18" refType="w" fact="0.0132"/>
          <dgm:constr type="h" for="ch" forName="text_accent_18" refType="h" fact="0.0251"/>
          <dgm:constr type="l" for="ch" forName="text_19" refType="w" fact="0.8885"/>
          <dgm:constr type="t" for="ch" forName="text_19" refType="h" fact="0.2269"/>
          <dgm:constr type="w" for="ch" forName="text_19" refType="w" fact="0.11"/>
          <dgm:constr type="h" for="ch" forName="text_19" refType="h" fact="0.2091"/>
          <dgm:constr type="l" for="ch" forName="text_accent_19" refType="w" fact="0.96"/>
          <dgm:constr type="t" for="ch" forName="text_accent_19" refType="h" fact="0.2326"/>
          <dgm:constr type="w" for="ch" forName="text_accent_19" refType="w" fact="0.0132"/>
          <dgm:constr type="h" for="ch" forName="text_accent_19" refType="h" fact="0.0251"/>
          <dgm:constr type="l" for="ch" forName="image_19" refType="w" fact="0.8872"/>
          <dgm:constr type="t" for="ch" forName="image_19" refType="h" fact="0"/>
          <dgm:constr type="w" for="ch" forName="image_19" refType="w" fact="0.1128"/>
          <dgm:constr type="h" for="ch" forName="image_19" refType="h" fact="0.2143"/>
          <dgm:constr type="l" for="ch" forName="image_accent_19" refType="w" fact="0.96"/>
          <dgm:constr type="t" for="ch" forName="image_accent_19" refType="h" fact="0.1823"/>
          <dgm:constr type="w" for="ch" forName="image_accent_19" refType="w" fact="0.0132"/>
          <dgm:constr type="h" for="ch" forName="image_accent_19" refType="h" fact="0.0251"/>
        </dgm:constrLst>
      </dgm:if>
      <dgm:if name="Name21" axis="ch" ptType="node" func="cnt" op="equ" val="20">
        <dgm:alg type="composite">
          <dgm:param type="ar" val="2.2055"/>
        </dgm:alg>
        <dgm:constrLst>
          <dgm:constr type="primFontSz" for="des" ptType="node" op="equ" val="65"/>
          <dgm:constr type="l" for="ch" forName="text_1" refType="w" fact="0.0913"/>
          <dgm:constr type="t" for="ch" forName="text_1" refType="h" fact="0.3428"/>
          <dgm:constr type="w" for="ch" forName="text_1" refType="w" fact="0.1098"/>
          <dgm:constr type="h" for="ch" forName="text_1" refType="h" fact="0.2089"/>
          <dgm:constr type="l" for="ch" forName="text_accent_1" refType="w" fact="0.0937"/>
          <dgm:constr type="t" for="ch" forName="text_accent_1" refType="h" fact="0.4347"/>
          <dgm:constr type="w" for="ch" forName="text_accent_1" refType="w" fact="0.0132"/>
          <dgm:constr type="h" for="ch" forName="text_accent_1" refType="h" fact="0.025"/>
          <dgm:constr type="l" for="ch" forName="image_1" refType="w" fact="0.0016"/>
          <dgm:constr type="t" for="ch" forName="image_1" refType="h" fact="0.2295"/>
          <dgm:constr type="w" for="ch" forName="image_1" refType="w" fact="0.1126"/>
          <dgm:constr type="h" for="ch" forName="image_1" refType="h" fact="0.2141"/>
          <dgm:constr type="l" for="ch" forName="image_accent_1" refType="w" fact="0.0743"/>
          <dgm:constr type="t" for="ch" forName="image_accent_1" refType="h" fact="0.4116"/>
          <dgm:constr type="w" for="ch" forName="image_accent_1" refType="w" fact="0.0132"/>
          <dgm:constr type="h" for="ch" forName="image_accent_1" refType="h" fact="0.025"/>
          <dgm:constr type="l" for="ch" forName="image_2" refType="w" fact="0.2675"/>
          <dgm:constr type="t" for="ch" forName="image_2" refType="h" fact="0.3428"/>
          <dgm:constr type="w" for="ch" forName="image_2" refType="w" fact="0.1098"/>
          <dgm:constr type="h" for="ch" forName="image_2" refType="h" fact="0.2089"/>
          <dgm:constr type="l" for="ch" forName="image_accent_2" refType="w" fact="0.2699"/>
          <dgm:constr type="t" for="ch" forName="image_accent_2" refType="h" fact="0.4347"/>
          <dgm:constr type="w" for="ch" forName="image_accent_2" refType="w" fact="0.0132"/>
          <dgm:constr type="h" for="ch" forName="image_accent_2" refType="h" fact="0.025"/>
          <dgm:constr type="l" for="ch" forName="text_2" refType="w" fact="0.1779"/>
          <dgm:constr type="t" for="ch" forName="text_2" refType="h" fact="0.2295"/>
          <dgm:constr type="w" for="ch" forName="text_2" refType="w" fact="0.1126"/>
          <dgm:constr type="h" for="ch" forName="text_2" refType="h" fact="0.2141"/>
          <dgm:constr type="l" for="ch" forName="text_accent_2" refType="w" fact="0.2505"/>
          <dgm:constr type="t" for="ch" forName="text_accent_2" refType="h" fact="0.4116"/>
          <dgm:constr type="w" for="ch" forName="text_accent_2" refType="w" fact="0.0132"/>
          <dgm:constr type="h" for="ch" forName="text_accent_2" refType="h" fact="0.025"/>
          <dgm:constr type="l" for="ch" forName="text_3" refType="w" fact="0.0912"/>
          <dgm:constr type="t" for="ch" forName="text_3" refType="h" fact="0.1221"/>
          <dgm:constr type="w" for="ch" forName="text_3" refType="w" fact="0.1098"/>
          <dgm:constr type="h" for="ch" forName="text_3" refType="h" fact="0.2089"/>
          <dgm:constr type="l" for="ch" forName="text_accent_3" refType="w" fact="0.1626"/>
          <dgm:constr type="t" for="ch" forName="text_accent_3" refType="h" fact="0.1277"/>
          <dgm:constr type="w" for="ch" forName="text_accent_3" refType="w" fact="0.0132"/>
          <dgm:constr type="h" for="ch" forName="text_accent_3" refType="h" fact="0.025"/>
          <dgm:constr type="l" for="ch" forName="image_3" refType="w" fact="0.1779"/>
          <dgm:constr type="t" for="ch" forName="image_3" refType="h" fact="0.0065"/>
          <dgm:constr type="w" for="ch" forName="image_3" refType="w" fact="0.1126"/>
          <dgm:constr type="h" for="ch" forName="image_3" refType="h" fact="0.2141"/>
          <dgm:constr type="l" for="ch" forName="image_accent_3" refType="w" fact="0.1825"/>
          <dgm:constr type="t" for="ch" forName="image_accent_3" refType="h" fact="0.0985"/>
          <dgm:constr type="w" for="ch" forName="image_accent_3" refType="w" fact="0.0132"/>
          <dgm:constr type="h" for="ch" forName="image_accent_3" refType="h" fact="0.025"/>
          <dgm:constr type="l" for="ch" forName="text_4" refType="w" fact="0.2674"/>
          <dgm:constr type="t" for="ch" forName="text_4" refType="h" fact="0.1204"/>
          <dgm:constr type="w" for="ch" forName="text_4" refType="w" fact="0.1098"/>
          <dgm:constr type="h" for="ch" forName="text_4" refType="h" fact="0.2089"/>
          <dgm:constr type="l" for="ch" forName="text_accent_4" refType="w" fact="0.3618"/>
          <dgm:constr type="t" for="ch" forName="text_accent_4" refType="h" fact="0.2112"/>
          <dgm:constr type="w" for="ch" forName="text_accent_4" refType="w" fact="0.0132"/>
          <dgm:constr type="h" for="ch" forName="text_accent_4" refType="h" fact="0.025"/>
          <dgm:constr type="l" for="ch" forName="image_4" refType="w" fact="0.3555"/>
          <dgm:constr type="t" for="ch" forName="image_4" refType="h" fact="0.2311"/>
          <dgm:constr type="w" for="ch" forName="image_4" refType="w" fact="0.1098"/>
          <dgm:constr type="h" for="ch" forName="image_4" refType="h" fact="0.2089"/>
          <dgm:constr type="l" for="ch" forName="image_accent_4" refType="w" fact="0.3806"/>
          <dgm:constr type="t" for="ch" forName="image_accent_4" refType="h" fact="0.2353"/>
          <dgm:constr type="w" for="ch" forName="image_accent_4" refType="w" fact="0.0132"/>
          <dgm:constr type="h" for="ch" forName="image_accent_4" refType="h" fact="0.025"/>
          <dgm:constr type="l" for="ch" forName="text_5" refType="w" fact="0.3553"/>
          <dgm:constr type="t" for="ch" forName="text_5" refType="h" fact="0.0086"/>
          <dgm:constr type="w" for="ch" forName="text_5" refType="w" fact="0.1098"/>
          <dgm:constr type="h" for="ch" forName="text_5" refType="h" fact="0.2089"/>
          <dgm:constr type="l" for="ch" forName="text_accent_5" refType="w" fact="0.4498"/>
          <dgm:constr type="t" for="ch" forName="text_accent_5" refType="h" fact="0.0988"/>
          <dgm:constr type="w" for="ch" forName="text_accent_5" refType="w" fact="0.0132"/>
          <dgm:constr type="h" for="ch" forName="text_accent_5" refType="h" fact="0.025"/>
          <dgm:constr type="l" for="ch" forName="image_5" refType="w" fact="0.4435"/>
          <dgm:constr type="t" for="ch" forName="image_5" refType="h" fact="0.1187"/>
          <dgm:constr type="w" for="ch" forName="image_5" refType="w" fact="0.1098"/>
          <dgm:constr type="h" for="ch" forName="image_5" refType="h" fact="0.2089"/>
          <dgm:constr type="l" for="ch" forName="image_accent_5" refType="w" fact="0.4686"/>
          <dgm:constr type="t" for="ch" forName="image_accent_5" refType="h" fact="0.1228"/>
          <dgm:constr type="w" for="ch" forName="image_accent_5" refType="w" fact="0.0132"/>
          <dgm:constr type="h" for="ch" forName="image_accent_5" refType="h" fact="0.025"/>
          <dgm:constr type="l" for="ch" forName="text_6" refType="w" fact="0.4438"/>
          <dgm:constr type="t" for="ch" forName="text_6" refType="h" fact="0.342"/>
          <dgm:constr type="w" for="ch" forName="text_6" refType="w" fact="0.1098"/>
          <dgm:constr type="h" for="ch" forName="text_6" refType="h" fact="0.2089"/>
          <dgm:constr type="l" for="ch" forName="text_accent_6" refType="w" fact="0.4697"/>
          <dgm:constr type="t" for="ch" forName="text_accent_6" refType="h" fact="0.5202"/>
          <dgm:constr type="w" for="ch" forName="text_accent_6" refType="w" fact="0.0132"/>
          <dgm:constr type="h" for="ch" forName="text_accent_6" refType="h" fact="0.025"/>
          <dgm:constr type="l" for="ch" forName="image_6" refType="w" fact="0.3555"/>
          <dgm:constr type="t" for="ch" forName="image_6" refType="h" fact="0.4537"/>
          <dgm:constr type="w" for="ch" forName="image_6" refType="w" fact="0.1098"/>
          <dgm:constr type="h" for="ch" forName="image_6" refType="h" fact="0.2089"/>
          <dgm:constr type="l" for="ch" forName="image_accent_6" refType="w" fact="0.4491"/>
          <dgm:constr type="t" for="ch" forName="image_accent_6" refType="h" fact="0.5448"/>
          <dgm:constr type="w" for="ch" forName="image_accent_6" refType="w" fact="0.0132"/>
          <dgm:constr type="h" for="ch" forName="image_accent_6" refType="h" fact="0.025"/>
          <dgm:constr type="l" for="ch" forName="image_7" refType="w" fact="0.0907"/>
          <dgm:constr type="t" for="ch" forName="image_7" refType="h" fact="0.5669"/>
          <dgm:constr type="w" for="ch" forName="image_7" refType="w" fact="0.1098"/>
          <dgm:constr type="h" for="ch" forName="image_7" refType="h" fact="0.2089"/>
          <dgm:constr type="l" for="ch" forName="image_accent_7" refType="w" fact="0.1621"/>
          <dgm:constr type="t" for="ch" forName="image_accent_7" refType="h" fact="0.5726"/>
          <dgm:constr type="w" for="ch" forName="image_accent_7" refType="w" fact="0.0132"/>
          <dgm:constr type="h" for="ch" forName="image_accent_7" refType="h" fact="0.025"/>
          <dgm:constr type="l" for="ch" forName="text_7" refType="w" fact="0.1781"/>
          <dgm:constr type="t" for="ch" forName="text_7" refType="h" fact="0.4528"/>
          <dgm:constr type="w" for="ch" forName="text_7" refType="w" fact="0.1126"/>
          <dgm:constr type="h" for="ch" forName="text_7" refType="h" fact="0.2141"/>
          <dgm:constr type="l" for="ch" forName="text_accent_7" refType="w" fact="0.1827"/>
          <dgm:constr type="t" for="ch" forName="text_accent_7" refType="h" fact="0.5449"/>
          <dgm:constr type="w" for="ch" forName="text_accent_7" refType="w" fact="0.0132"/>
          <dgm:constr type="h" for="ch" forName="text_accent_7" refType="h" fact="0.025"/>
          <dgm:constr type="l" for="ch" forName="image_8" refType="w" fact="0.4433"/>
          <dgm:constr type="t" for="ch" forName="image_8" refType="h" fact="0.5673"/>
          <dgm:constr type="w" for="ch" forName="image_8" refType="w" fact="0.1098"/>
          <dgm:constr type="h" for="ch" forName="image_8" refType="h" fact="0.2089"/>
          <dgm:constr type="l" for="ch" forName="image_accent_8" refType="w" fact="0.5378"/>
          <dgm:constr type="t" for="ch" forName="image_accent_8" refType="h" fact="0.6581"/>
          <dgm:constr type="w" for="ch" forName="image_accent_8" refType="w" fact="0.0132"/>
          <dgm:constr type="h" for="ch" forName="image_accent_8" refType="h" fact="0.025"/>
          <dgm:constr type="l" for="ch" forName="text_8" refType="w" fact="0.5318"/>
          <dgm:constr type="t" for="ch" forName="text_8" refType="h" fact="0.4546"/>
          <dgm:constr type="w" for="ch" forName="text_8" refType="w" fact="0.1098"/>
          <dgm:constr type="h" for="ch" forName="text_8" refType="h" fact="0.2089"/>
          <dgm:constr type="l" for="ch" forName="text_accent_8" refType="w" fact="0.5577"/>
          <dgm:constr type="t" for="ch" forName="text_accent_8" refType="h" fact="0.6342"/>
          <dgm:constr type="w" for="ch" forName="text_accent_8" refType="w" fact="0.0132"/>
          <dgm:constr type="h" for="ch" forName="text_accent_8" refType="h" fact="0.025"/>
          <dgm:constr type="l" for="ch" forName="image_9" refType="w" fact="0.5318"/>
          <dgm:constr type="t" for="ch" forName="image_9" refType="h" fact="0.2301"/>
          <dgm:constr type="w" for="ch" forName="image_9" refType="w" fact="0.1098"/>
          <dgm:constr type="h" for="ch" forName="image_9" refType="h" fact="0.2089"/>
          <dgm:constr type="l" for="ch" forName="image_accent_9" refType="w" fact="0.6031"/>
          <dgm:constr type="t" for="ch" forName="image_accent_9" refType="h" fact="0.2357"/>
          <dgm:constr type="w" for="ch" forName="image_accent_9" refType="w" fact="0.0132"/>
          <dgm:constr type="h" for="ch" forName="image_accent_9" refType="h" fact="0.025"/>
          <dgm:constr type="l" for="ch" forName="text_9" refType="w" fact="0.5305"/>
          <dgm:constr type="t" for="ch" forName="text_9" refType="h" fact="0.0034"/>
          <dgm:constr type="w" for="ch" forName="text_9" refType="w" fact="0.1126"/>
          <dgm:constr type="h" for="ch" forName="text_9" refType="h" fact="0.2141"/>
          <dgm:constr type="l" for="ch" forName="text_accent_9" refType="w" fact="0.6032"/>
          <dgm:constr type="t" for="ch" forName="text_accent_9" refType="h" fact="0.1855"/>
          <dgm:constr type="w" for="ch" forName="text_accent_9" refType="w" fact="0.0132"/>
          <dgm:constr type="h" for="ch" forName="text_accent_9" refType="h" fact="0.025"/>
          <dgm:constr type="l" for="ch" forName="text_10" refType="w" fact="0.267"/>
          <dgm:constr type="t" for="ch" forName="text_10" refType="h" fact="0.5673"/>
          <dgm:constr type="w" for="ch" forName="text_10" refType="w" fact="0.1098"/>
          <dgm:constr type="h" for="ch" forName="text_10" refType="h" fact="0.2089"/>
          <dgm:constr type="l" for="ch" forName="text_accent_10" refType="w" fact="0.2928"/>
          <dgm:constr type="t" for="ch" forName="text_accent_10" refType="h" fact="0.7455"/>
          <dgm:constr type="w" for="ch" forName="text_accent_10" refType="w" fact="0.0132"/>
          <dgm:constr type="h" for="ch" forName="text_accent_10" refType="h" fact="0.025"/>
          <dgm:constr type="l" for="ch" forName="image_10" refType="w" fact="0.1786"/>
          <dgm:constr type="t" for="ch" forName="image_10" refType="h" fact="0.679"/>
          <dgm:constr type="w" for="ch" forName="image_10" refType="w" fact="0.1098"/>
          <dgm:constr type="h" for="ch" forName="image_10" refType="h" fact="0.2089"/>
          <dgm:constr type="l" for="ch" forName="image_accent_10" refType="w" fact="0.2722"/>
          <dgm:constr type="t" for="ch" forName="image_accent_10" refType="h" fact="0.7701"/>
          <dgm:constr type="w" for="ch" forName="image_accent_10" refType="w" fact="0.0132"/>
          <dgm:constr type="h" for="ch" forName="image_accent_10" refType="h" fact="0.025"/>
          <dgm:constr type="l" for="ch" forName="text_11" refType="w" fact="0.4437"/>
          <dgm:constr type="t" for="ch" forName="text_11" refType="h" fact="0.7899"/>
          <dgm:constr type="w" for="ch" forName="text_11" refType="w" fact="0.1098"/>
          <dgm:constr type="h" for="ch" forName="text_11" refType="h" fact="0.2089"/>
          <dgm:constr type="l" for="ch" forName="text_accent_11" refType="w" fact="0.4462"/>
          <dgm:constr type="t" for="ch" forName="text_accent_11" refType="h" fact="0.8819"/>
          <dgm:constr type="w" for="ch" forName="text_accent_11" refType="w" fact="0.0132"/>
          <dgm:constr type="h" for="ch" forName="text_accent_11" refType="h" fact="0.025"/>
          <dgm:constr type="l" for="ch" forName="image_11" refType="w" fact="0.3541"/>
          <dgm:constr type="t" for="ch" forName="image_11" refType="h" fact="0.6767"/>
          <dgm:constr type="w" for="ch" forName="image_11" refType="w" fact="0.1126"/>
          <dgm:constr type="h" for="ch" forName="image_11" refType="h" fact="0.2141"/>
          <dgm:constr type="l" for="ch" forName="image_accent_11" refType="w" fact="0.4268"/>
          <dgm:constr type="t" for="ch" forName="image_accent_11" refType="h" fact="0.8588"/>
          <dgm:constr type="w" for="ch" forName="image_accent_11" refType="w" fact="0.0132"/>
          <dgm:constr type="h" for="ch" forName="image_accent_11" refType="h" fact="0.025"/>
          <dgm:constr type="l" for="ch" forName="image_12" refType="w" fact="0.6201"/>
          <dgm:constr type="t" for="ch" forName="image_12" refType="h" fact="0.5661"/>
          <dgm:constr type="w" for="ch" forName="image_12" refType="w" fact="0.1098"/>
          <dgm:constr type="h" for="ch" forName="image_12" refType="h" fact="0.2089"/>
          <dgm:constr type="l" for="ch" forName="image_accent_12" refType="w" fact="0.646"/>
          <dgm:constr type="t" for="ch" forName="image_accent_12" refType="h" fact="0.7442"/>
          <dgm:constr type="w" for="ch" forName="image_accent_12" refType="w" fact="0.0132"/>
          <dgm:constr type="h" for="ch" forName="image_accent_12" refType="h" fact="0.025"/>
          <dgm:constr type="l" for="ch" forName="text_12" refType="w" fact="0.5318"/>
          <dgm:constr type="t" for="ch" forName="text_12" refType="h" fact="0.6777"/>
          <dgm:constr type="w" for="ch" forName="text_12" refType="w" fact="0.1098"/>
          <dgm:constr type="h" for="ch" forName="text_12" refType="h" fact="0.2089"/>
          <dgm:constr type="l" for="ch" forName="text_accent_12" refType="w" fact="0.6254"/>
          <dgm:constr type="t" for="ch" forName="text_accent_12" refType="h" fact="0.7689"/>
          <dgm:constr type="w" for="ch" forName="text_accent_12" refType="w" fact="0.0132"/>
          <dgm:constr type="h" for="ch" forName="text_accent_12" refType="h" fact="0.025"/>
          <dgm:constr type="l" for="ch" forName="text_13" refType="w" fact="0.6206"/>
          <dgm:constr type="t" for="ch" forName="text_13" refType="h" fact="0.3422"/>
          <dgm:constr type="w" for="ch" forName="text_13" refType="w" fact="0.1098"/>
          <dgm:constr type="h" for="ch" forName="text_13" refType="h" fact="0.2089"/>
          <dgm:constr type="l" for="ch" forName="text_accent_13" refType="w" fact="0.692"/>
          <dgm:constr type="t" for="ch" forName="text_accent_13" refType="h" fact="0.3479"/>
          <dgm:constr type="w" for="ch" forName="text_accent_13" refType="w" fact="0.0132"/>
          <dgm:constr type="h" for="ch" forName="text_accent_13" refType="h" fact="0.025"/>
          <dgm:constr type="l" for="ch" forName="image_13" refType="w" fact="0.6193"/>
          <dgm:constr type="t" for="ch" forName="image_13" refType="h" fact="0.1156"/>
          <dgm:constr type="w" for="ch" forName="image_13" refType="w" fact="0.1126"/>
          <dgm:constr type="h" for="ch" forName="image_13" refType="h" fact="0.2141"/>
          <dgm:constr type="l" for="ch" forName="image_accent_13" refType="w" fact="0.692"/>
          <dgm:constr type="t" for="ch" forName="image_accent_13" refType="h" fact="0.2977"/>
          <dgm:constr type="w" for="ch" forName="image_accent_13" refType="w" fact="0.0132"/>
          <dgm:constr type="h" for="ch" forName="image_accent_13" refType="h" fact="0.025"/>
          <dgm:constr type="l" for="ch" forName="text_14" refType="w" fact="0.7095"/>
          <dgm:constr type="t" for="ch" forName="text_14" refType="h" fact="0.6771"/>
          <dgm:constr type="w" for="ch" forName="text_14" refType="w" fact="0.1098"/>
          <dgm:constr type="h" for="ch" forName="text_14" refType="h" fact="0.2089"/>
          <dgm:constr type="l" for="ch" forName="text_accent_14" refType="w" fact="0.7809"/>
          <dgm:constr type="t" for="ch" forName="text_accent_14" refType="h" fact="0.6827"/>
          <dgm:constr type="w" for="ch" forName="text_accent_14" refType="w" fact="0.0132"/>
          <dgm:constr type="h" for="ch" forName="text_accent_14" refType="h" fact="0.025"/>
          <dgm:constr type="l" for="ch" forName="image_14" refType="w" fact="0.7088"/>
          <dgm:constr type="t" for="ch" forName="image_14" refType="h" fact="0.4505"/>
          <dgm:constr type="w" for="ch" forName="image_14" refType="w" fact="0.1126"/>
          <dgm:constr type="h" for="ch" forName="image_14" refType="h" fact="0.2141"/>
          <dgm:constr type="l" for="ch" forName="image_accent_14" refType="w" fact="0.7814"/>
          <dgm:constr type="t" for="ch" forName="image_accent_14" refType="h" fact="0.6326"/>
          <dgm:constr type="w" for="ch" forName="image_accent_14" refType="w" fact="0.0132"/>
          <dgm:constr type="h" for="ch" forName="image_accent_14" refType="h" fact="0.025"/>
          <dgm:constr type="l" for="ch" forName="text_15" refType="w" fact="0.7097"/>
          <dgm:constr type="t" for="ch" forName="text_15" refType="h" fact="0.2283"/>
          <dgm:constr type="w" for="ch" forName="text_15" refType="w" fact="0.1098"/>
          <dgm:constr type="h" for="ch" forName="text_15" refType="h" fact="0.2089"/>
          <dgm:constr type="l" for="ch" forName="text_accent_15" refType="w" fact="0.781"/>
          <dgm:constr type="t" for="ch" forName="text_accent_15" refType="h" fact="0.234"/>
          <dgm:constr type="w" for="ch" forName="text_accent_15" refType="w" fact="0.0132"/>
          <dgm:constr type="h" for="ch" forName="text_accent_15" refType="h" fact="0.025"/>
          <dgm:constr type="l" for="ch" forName="image_15" refType="w" fact="0.7084"/>
          <dgm:constr type="t" for="ch" forName="image_15" refType="h" fact="0.0017"/>
          <dgm:constr type="w" for="ch" forName="image_15" refType="w" fact="0.1126"/>
          <dgm:constr type="h" for="ch" forName="image_15" refType="h" fact="0.2141"/>
          <dgm:constr type="l" for="ch" forName="image_accent_15" refType="w" fact="0.781"/>
          <dgm:constr type="t" for="ch" forName="image_accent_15" refType="h" fact="0.1838"/>
          <dgm:constr type="w" for="ch" forName="image_accent_15" refType="w" fact="0.0132"/>
          <dgm:constr type="h" for="ch" forName="image_accent_15" refType="h" fact="0.025"/>
          <dgm:constr type="l" for="ch" forName="text_16" refType="w" fact="0.7991"/>
          <dgm:constr type="t" for="ch" forName="text_16" refType="h" fact="0.789"/>
          <dgm:constr type="w" for="ch" forName="text_16" refType="w" fact="0.1098"/>
          <dgm:constr type="h" for="ch" forName="text_16" refType="h" fact="0.2089"/>
          <dgm:constr type="l" for="ch" forName="text_accent_16" refType="w" fact="0.8705"/>
          <dgm:constr type="t" for="ch" forName="text_accent_16" refType="h" fact="0.7946"/>
          <dgm:constr type="w" for="ch" forName="text_accent_16" refType="w" fact="0.0132"/>
          <dgm:constr type="h" for="ch" forName="text_accent_16" refType="h" fact="0.025"/>
          <dgm:constr type="l" for="ch" forName="image_16" refType="w" fact="0.7978"/>
          <dgm:constr type="t" for="ch" forName="image_16" refType="h" fact="0.5623"/>
          <dgm:constr type="w" for="ch" forName="image_16" refType="w" fact="0.1126"/>
          <dgm:constr type="h" for="ch" forName="image_16" refType="h" fact="0.2141"/>
          <dgm:constr type="l" for="ch" forName="image_accent_16" refType="w" fact="0.8705"/>
          <dgm:constr type="t" for="ch" forName="image_accent_16" refType="h" fact="0.7444"/>
          <dgm:constr type="w" for="ch" forName="image_accent_16" refType="w" fact="0.0132"/>
          <dgm:constr type="h" for="ch" forName="image_accent_16" refType="h" fact="0.025"/>
          <dgm:constr type="l" for="ch" forName="text_17" refType="w" fact="0.7992"/>
          <dgm:constr type="t" for="ch" forName="text_17" refType="h" fact="0.3395"/>
          <dgm:constr type="w" for="ch" forName="text_17" refType="w" fact="0.1098"/>
          <dgm:constr type="h" for="ch" forName="text_17" refType="h" fact="0.2089"/>
          <dgm:constr type="l" for="ch" forName="text_accent_17" refType="w" fact="0.8706"/>
          <dgm:constr type="t" for="ch" forName="text_accent_17" refType="h" fact="0.3452"/>
          <dgm:constr type="w" for="ch" forName="text_accent_17" refType="w" fact="0.0132"/>
          <dgm:constr type="h" for="ch" forName="text_accent_17" refType="h" fact="0.025"/>
          <dgm:constr type="l" for="ch" forName="image_17" refType="w" fact="0.798"/>
          <dgm:constr type="t" for="ch" forName="image_17" refType="h" fact="0.1129"/>
          <dgm:constr type="w" for="ch" forName="image_17" refType="w" fact="0.1126"/>
          <dgm:constr type="h" for="ch" forName="image_17" refType="h" fact="0.2141"/>
          <dgm:constr type="l" for="ch" forName="image_accent_17" refType="w" fact="0.8706"/>
          <dgm:constr type="t" for="ch" forName="image_accent_17" refType="h" fact="0.295"/>
          <dgm:constr type="w" for="ch" forName="image_accent_17" refType="w" fact="0.0132"/>
          <dgm:constr type="h" for="ch" forName="image_accent_17" refType="h" fact="0.025"/>
          <dgm:constr type="l" for="ch" forName="image_18" refType="w" fact="0.8887"/>
          <dgm:constr type="t" for="ch" forName="image_18" refType="h" fact="0.677"/>
          <dgm:constr type="w" for="ch" forName="image_18" refType="w" fact="0.1098"/>
          <dgm:constr type="h" for="ch" forName="image_18" refType="h" fact="0.2089"/>
          <dgm:constr type="l" for="ch" forName="image_accent_18" refType="w" fact="0.9601"/>
          <dgm:constr type="t" for="ch" forName="image_accent_18" refType="h" fact="0.6826"/>
          <dgm:constr type="w" for="ch" forName="image_accent_18" refType="w" fact="0.0132"/>
          <dgm:constr type="h" for="ch" forName="image_accent_18" refType="h" fact="0.025"/>
          <dgm:constr type="l" for="ch" forName="text_18" refType="w" fact="0.8874"/>
          <dgm:constr type="t" for="ch" forName="text_18" refType="h" fact="0.4504"/>
          <dgm:constr type="w" for="ch" forName="text_18" refType="w" fact="0.1126"/>
          <dgm:constr type="h" for="ch" forName="text_18" refType="h" fact="0.2141"/>
          <dgm:constr type="l" for="ch" forName="text_accent_18" refType="w" fact="0.9601"/>
          <dgm:constr type="t" for="ch" forName="text_accent_18" refType="h" fact="0.6325"/>
          <dgm:constr type="w" for="ch" forName="text_accent_18" refType="w" fact="0.0132"/>
          <dgm:constr type="h" for="ch" forName="text_accent_18" refType="h" fact="0.025"/>
          <dgm:constr type="l" for="ch" forName="text_19" refType="w" fact="0.8887"/>
          <dgm:constr type="t" for="ch" forName="text_19" refType="h" fact="0.2266"/>
          <dgm:constr type="w" for="ch" forName="text_19" refType="w" fact="0.1098"/>
          <dgm:constr type="h" for="ch" forName="text_19" refType="h" fact="0.2089"/>
          <dgm:constr type="l" for="ch" forName="text_accent_19" refType="w" fact="0.96"/>
          <dgm:constr type="t" for="ch" forName="text_accent_19" refType="h" fact="0.2323"/>
          <dgm:constr type="w" for="ch" forName="text_accent_19" refType="w" fact="0.0132"/>
          <dgm:constr type="h" for="ch" forName="text_accent_19" refType="h" fact="0.025"/>
          <dgm:constr type="l" for="ch" forName="image_19" refType="w" fact="0.8874"/>
          <dgm:constr type="t" for="ch" forName="image_19" refType="h" fact="0"/>
          <dgm:constr type="w" for="ch" forName="image_19" refType="w" fact="0.1126"/>
          <dgm:constr type="h" for="ch" forName="image_19" refType="h" fact="0.2141"/>
          <dgm:constr type="l" for="ch" forName="image_accent_19" refType="w" fact="0.9601"/>
          <dgm:constr type="t" for="ch" forName="image_accent_19" refType="h" fact="0.1821"/>
          <dgm:constr type="w" for="ch" forName="image_accent_19" refType="w" fact="0.0132"/>
          <dgm:constr type="h" for="ch" forName="image_accent_19" refType="h" fact="0.025"/>
          <dgm:constr type="l" for="ch" forName="image_20" refType="w" fact="0.0896"/>
          <dgm:constr type="t" for="ch" forName="image_20" refType="h" fact="0.7911"/>
          <dgm:constr type="w" for="ch" forName="image_20" refType="w" fact="0.1098"/>
          <dgm:constr type="h" for="ch" forName="image_20" refType="h" fact="0.2089"/>
          <dgm:constr type="l" for="ch" forName="image_accent_20" refType="w" fact="0.0921"/>
          <dgm:constr type="t" for="ch" forName="image_accent_20" refType="h" fact="0.883"/>
          <dgm:constr type="w" for="ch" forName="image_accent_20" refType="w" fact="0.0132"/>
          <dgm:constr type="h" for="ch" forName="image_accent_20" refType="h" fact="0.025"/>
          <dgm:constr type="l" for="ch" forName="text_20" refType="w" fact="0"/>
          <dgm:constr type="t" for="ch" forName="text_20" refType="h" fact="0.6779"/>
          <dgm:constr type="w" for="ch" forName="text_20" refType="w" fact="0.1126"/>
          <dgm:constr type="h" for="ch" forName="text_20" refType="h" fact="0.2141"/>
          <dgm:constr type="l" for="ch" forName="text_accent_20" refType="w" fact="0.0727"/>
          <dgm:constr type="t" for="ch" forName="text_accent_20" refType="h" fact="0.86"/>
          <dgm:constr type="w" for="ch" forName="text_accent_20" refType="w" fact="0.0132"/>
          <dgm:constr type="h" for="ch" forName="text_accent_20" refType="h" fact="0.025"/>
        </dgm:constrLst>
      </dgm:if>
      <dgm:else name="Name22">
        <dgm:alg type="composite">
          <dgm:param type="ar" val="2.4035"/>
        </dgm:alg>
        <dgm:constrLst>
          <dgm:constr type="primFontSz" for="des" ptType="node" op="equ" val="65"/>
          <dgm:constr type="l" for="ch" forName="text_1" refType="w" fact="0.0837"/>
          <dgm:constr type="t" for="ch" forName="text_1" refType="h" fact="0.3428"/>
          <dgm:constr type="w" for="ch" forName="text_1" refType="w" fact="0.1008"/>
          <dgm:constr type="h" for="ch" forName="text_1" refType="h" fact="0.2089"/>
          <dgm:constr type="l" for="ch" forName="text_accent_1" refType="w" fact="0.086"/>
          <dgm:constr type="t" for="ch" forName="text_accent_1" refType="h" fact="0.4347"/>
          <dgm:constr type="w" for="ch" forName="text_accent_1" refType="w" fact="0.0121"/>
          <dgm:constr type="h" for="ch" forName="text_accent_1" refType="h" fact="0.025"/>
          <dgm:constr type="l" for="ch" forName="image_1" refType="w" fact="0.0015"/>
          <dgm:constr type="t" for="ch" forName="image_1" refType="h" fact="0.2295"/>
          <dgm:constr type="w" for="ch" forName="image_1" refType="w" fact="0.1033"/>
          <dgm:constr type="h" for="ch" forName="image_1" refType="h" fact="0.2141"/>
          <dgm:constr type="l" for="ch" forName="image_accent_1" refType="w" fact="0.0682"/>
          <dgm:constr type="t" for="ch" forName="image_accent_1" refType="h" fact="0.4116"/>
          <dgm:constr type="w" for="ch" forName="image_accent_1" refType="w" fact="0.0121"/>
          <dgm:constr type="h" for="ch" forName="image_accent_1" refType="h" fact="0.025"/>
          <dgm:constr type="l" for="ch" forName="image_2" refType="w" fact="0.2455"/>
          <dgm:constr type="t" for="ch" forName="image_2" refType="h" fact="0.3428"/>
          <dgm:constr type="w" for="ch" forName="image_2" refType="w" fact="0.1008"/>
          <dgm:constr type="h" for="ch" forName="image_2" refType="h" fact="0.2089"/>
          <dgm:constr type="l" for="ch" forName="image_accent_2" refType="w" fact="0.2477"/>
          <dgm:constr type="t" for="ch" forName="image_accent_2" refType="h" fact="0.4347"/>
          <dgm:constr type="w" for="ch" forName="image_accent_2" refType="w" fact="0.0121"/>
          <dgm:constr type="h" for="ch" forName="image_accent_2" refType="h" fact="0.025"/>
          <dgm:constr type="l" for="ch" forName="text_2" refType="w" fact="0.1632"/>
          <dgm:constr type="t" for="ch" forName="text_2" refType="h" fact="0.2295"/>
          <dgm:constr type="w" for="ch" forName="text_2" refType="w" fact="0.1033"/>
          <dgm:constr type="h" for="ch" forName="text_2" refType="h" fact="0.2141"/>
          <dgm:constr type="l" for="ch" forName="text_accent_2" refType="w" fact="0.2299"/>
          <dgm:constr type="t" for="ch" forName="text_accent_2" refType="h" fact="0.4116"/>
          <dgm:constr type="w" for="ch" forName="text_accent_2" refType="w" fact="0.0121"/>
          <dgm:constr type="h" for="ch" forName="text_accent_2" refType="h" fact="0.025"/>
          <dgm:constr type="l" for="ch" forName="text_3" refType="w" fact="0.0837"/>
          <dgm:constr type="t" for="ch" forName="text_3" refType="h" fact="0.1221"/>
          <dgm:constr type="w" for="ch" forName="text_3" refType="w" fact="0.1008"/>
          <dgm:constr type="h" for="ch" forName="text_3" refType="h" fact="0.2089"/>
          <dgm:constr type="l" for="ch" forName="text_accent_3" refType="w" fact="0.1492"/>
          <dgm:constr type="t" for="ch" forName="text_accent_3" refType="h" fact="0.1277"/>
          <dgm:constr type="w" for="ch" forName="text_accent_3" refType="w" fact="0.0121"/>
          <dgm:constr type="h" for="ch" forName="text_accent_3" refType="h" fact="0.025"/>
          <dgm:constr type="l" for="ch" forName="image_3" refType="w" fact="0.1632"/>
          <dgm:constr type="t" for="ch" forName="image_3" refType="h" fact="0.0065"/>
          <dgm:constr type="w" for="ch" forName="image_3" refType="w" fact="0.1033"/>
          <dgm:constr type="h" for="ch" forName="image_3" refType="h" fact="0.2141"/>
          <dgm:constr type="l" for="ch" forName="image_accent_3" refType="w" fact="0.1675"/>
          <dgm:constr type="t" for="ch" forName="image_accent_3" refType="h" fact="0.0985"/>
          <dgm:constr type="w" for="ch" forName="image_accent_3" refType="w" fact="0.0121"/>
          <dgm:constr type="h" for="ch" forName="image_accent_3" refType="h" fact="0.025"/>
          <dgm:constr type="l" for="ch" forName="text_4" refType="w" fact="0.2453"/>
          <dgm:constr type="t" for="ch" forName="text_4" refType="h" fact="0.1204"/>
          <dgm:constr type="w" for="ch" forName="text_4" refType="w" fact="0.1008"/>
          <dgm:constr type="h" for="ch" forName="text_4" refType="h" fact="0.2089"/>
          <dgm:constr type="l" for="ch" forName="text_accent_4" refType="w" fact="0.332"/>
          <dgm:constr type="t" for="ch" forName="text_accent_4" refType="h" fact="0.2112"/>
          <dgm:constr type="w" for="ch" forName="text_accent_4" refType="w" fact="0.0121"/>
          <dgm:constr type="h" for="ch" forName="text_accent_4" refType="h" fact="0.025"/>
          <dgm:constr type="l" for="ch" forName="image_4" refType="w" fact="0.3262"/>
          <dgm:constr type="t" for="ch" forName="image_4" refType="h" fact="0.2311"/>
          <dgm:constr type="w" for="ch" forName="image_4" refType="w" fact="0.1008"/>
          <dgm:constr type="h" for="ch" forName="image_4" refType="h" fact="0.2089"/>
          <dgm:constr type="l" for="ch" forName="image_accent_4" refType="w" fact="0.3493"/>
          <dgm:constr type="t" for="ch" forName="image_accent_4" refType="h" fact="0.2353"/>
          <dgm:constr type="w" for="ch" forName="image_accent_4" refType="w" fact="0.0121"/>
          <dgm:constr type="h" for="ch" forName="image_accent_4" refType="h" fact="0.025"/>
          <dgm:constr type="l" for="ch" forName="text_5" refType="w" fact="0.3261"/>
          <dgm:constr type="t" for="ch" forName="text_5" refType="h" fact="0.0086"/>
          <dgm:constr type="w" for="ch" forName="text_5" refType="w" fact="0.1008"/>
          <dgm:constr type="h" for="ch" forName="text_5" refType="h" fact="0.2089"/>
          <dgm:constr type="l" for="ch" forName="text_accent_5" refType="w" fact="0.4128"/>
          <dgm:constr type="t" for="ch" forName="text_accent_5" refType="h" fact="0.0988"/>
          <dgm:constr type="w" for="ch" forName="text_accent_5" refType="w" fact="0.0121"/>
          <dgm:constr type="h" for="ch" forName="text_accent_5" refType="h" fact="0.025"/>
          <dgm:constr type="l" for="ch" forName="image_5" refType="w" fact="0.4069"/>
          <dgm:constr type="t" for="ch" forName="image_5" refType="h" fact="0.1187"/>
          <dgm:constr type="w" for="ch" forName="image_5" refType="w" fact="0.1008"/>
          <dgm:constr type="h" for="ch" forName="image_5" refType="h" fact="0.2089"/>
          <dgm:constr type="l" for="ch" forName="image_accent_5" refType="w" fact="0.43"/>
          <dgm:constr type="t" for="ch" forName="image_accent_5" refType="h" fact="0.1228"/>
          <dgm:constr type="w" for="ch" forName="image_accent_5" refType="w" fact="0.0121"/>
          <dgm:constr type="h" for="ch" forName="image_accent_5" refType="h" fact="0.025"/>
          <dgm:constr type="l" for="ch" forName="text_6" refType="w" fact="0.4073"/>
          <dgm:constr type="t" for="ch" forName="text_6" refType="h" fact="0.342"/>
          <dgm:constr type="w" for="ch" forName="text_6" refType="w" fact="0.1008"/>
          <dgm:constr type="h" for="ch" forName="text_6" refType="h" fact="0.2089"/>
          <dgm:constr type="l" for="ch" forName="text_accent_6" refType="w" fact="0.431"/>
          <dgm:constr type="t" for="ch" forName="text_accent_6" refType="h" fact="0.5202"/>
          <dgm:constr type="w" for="ch" forName="text_accent_6" refType="w" fact="0.0121"/>
          <dgm:constr type="h" for="ch" forName="text_accent_6" refType="h" fact="0.025"/>
          <dgm:constr type="l" for="ch" forName="image_6" refType="w" fact="0.3262"/>
          <dgm:constr type="t" for="ch" forName="image_6" refType="h" fact="0.4537"/>
          <dgm:constr type="w" for="ch" forName="image_6" refType="w" fact="0.1008"/>
          <dgm:constr type="h" for="ch" forName="image_6" refType="h" fact="0.2089"/>
          <dgm:constr type="l" for="ch" forName="image_accent_6" refType="w" fact="0.4121"/>
          <dgm:constr type="t" for="ch" forName="image_accent_6" refType="h" fact="0.5448"/>
          <dgm:constr type="w" for="ch" forName="image_accent_6" refType="w" fact="0.0121"/>
          <dgm:constr type="h" for="ch" forName="image_accent_6" refType="h" fact="0.025"/>
          <dgm:constr type="l" for="ch" forName="image_7" refType="w" fact="0.0832"/>
          <dgm:constr type="t" for="ch" forName="image_7" refType="h" fact="0.5669"/>
          <dgm:constr type="w" for="ch" forName="image_7" refType="w" fact="0.1008"/>
          <dgm:constr type="h" for="ch" forName="image_7" refType="h" fact="0.2089"/>
          <dgm:constr type="l" for="ch" forName="image_accent_7" refType="w" fact="0.1487"/>
          <dgm:constr type="t" for="ch" forName="image_accent_7" refType="h" fact="0.5726"/>
          <dgm:constr type="w" for="ch" forName="image_accent_7" refType="w" fact="0.0121"/>
          <dgm:constr type="h" for="ch" forName="image_accent_7" refType="h" fact="0.025"/>
          <dgm:constr type="l" for="ch" forName="text_7" refType="w" fact="0.1634"/>
          <dgm:constr type="t" for="ch" forName="text_7" refType="h" fact="0.4529"/>
          <dgm:constr type="w" for="ch" forName="text_7" refType="w" fact="0.1033"/>
          <dgm:constr type="h" for="ch" forName="text_7" refType="h" fact="0.2141"/>
          <dgm:constr type="l" for="ch" forName="text_accent_7" refType="w" fact="0.1677"/>
          <dgm:constr type="t" for="ch" forName="text_accent_7" refType="h" fact="0.5449"/>
          <dgm:constr type="w" for="ch" forName="text_accent_7" refType="w" fact="0.0121"/>
          <dgm:constr type="h" for="ch" forName="text_accent_7" refType="h" fact="0.025"/>
          <dgm:constr type="l" for="ch" forName="image_8" refType="w" fact="0.4068"/>
          <dgm:constr type="t" for="ch" forName="image_8" refType="h" fact="0.5673"/>
          <dgm:constr type="w" for="ch" forName="image_8" refType="w" fact="0.1008"/>
          <dgm:constr type="h" for="ch" forName="image_8" refType="h" fact="0.2089"/>
          <dgm:constr type="l" for="ch" forName="image_accent_8" refType="w" fact="0.4935"/>
          <dgm:constr type="t" for="ch" forName="image_accent_8" refType="h" fact="0.6581"/>
          <dgm:constr type="w" for="ch" forName="image_accent_8" refType="w" fact="0.0121"/>
          <dgm:constr type="h" for="ch" forName="image_accent_8" refType="h" fact="0.025"/>
          <dgm:constr type="l" for="ch" forName="text_8" refType="w" fact="0.488"/>
          <dgm:constr type="t" for="ch" forName="text_8" refType="h" fact="0.4546"/>
          <dgm:constr type="w" for="ch" forName="text_8" refType="w" fact="0.1008"/>
          <dgm:constr type="h" for="ch" forName="text_8" refType="h" fact="0.2089"/>
          <dgm:constr type="l" for="ch" forName="text_accent_8" refType="w" fact="0.5118"/>
          <dgm:constr type="t" for="ch" forName="text_accent_8" refType="h" fact="0.6342"/>
          <dgm:constr type="w" for="ch" forName="text_accent_8" refType="w" fact="0.0121"/>
          <dgm:constr type="h" for="ch" forName="text_accent_8" refType="h" fact="0.025"/>
          <dgm:constr type="l" for="ch" forName="image_9" refType="w" fact="0.488"/>
          <dgm:constr type="t" for="ch" forName="image_9" refType="h" fact="0.2301"/>
          <dgm:constr type="w" for="ch" forName="image_9" refType="w" fact="0.1008"/>
          <dgm:constr type="h" for="ch" forName="image_9" refType="h" fact="0.2089"/>
          <dgm:constr type="l" for="ch" forName="image_accent_9" refType="w" fact="0.5535"/>
          <dgm:constr type="t" for="ch" forName="image_accent_9" refType="h" fact="0.2357"/>
          <dgm:constr type="w" for="ch" forName="image_accent_9" refType="w" fact="0.0121"/>
          <dgm:constr type="h" for="ch" forName="image_accent_9" refType="h" fact="0.025"/>
          <dgm:constr type="l" for="ch" forName="text_9" refType="w" fact="0.4868"/>
          <dgm:constr type="t" for="ch" forName="text_9" refType="h" fact="0.0034"/>
          <dgm:constr type="w" for="ch" forName="text_9" refType="w" fact="0.1033"/>
          <dgm:constr type="h" for="ch" forName="text_9" refType="h" fact="0.2141"/>
          <dgm:constr type="l" for="ch" forName="text_accent_9" refType="w" fact="0.5535"/>
          <dgm:constr type="t" for="ch" forName="text_accent_9" refType="h" fact="0.1855"/>
          <dgm:constr type="w" for="ch" forName="text_accent_9" refType="w" fact="0.0121"/>
          <dgm:constr type="h" for="ch" forName="text_accent_9" refType="h" fact="0.025"/>
          <dgm:constr type="l" for="ch" forName="text_10" refType="w" fact="0.245"/>
          <dgm:constr type="t" for="ch" forName="text_10" refType="h" fact="0.5673"/>
          <dgm:constr type="w" for="ch" forName="text_10" refType="w" fact="0.1008"/>
          <dgm:constr type="h" for="ch" forName="text_10" refType="h" fact="0.2089"/>
          <dgm:constr type="l" for="ch" forName="text_accent_10" refType="w" fact="0.2687"/>
          <dgm:constr type="t" for="ch" forName="text_accent_10" refType="h" fact="0.7455"/>
          <dgm:constr type="w" for="ch" forName="text_accent_10" refType="w" fact="0.0121"/>
          <dgm:constr type="h" for="ch" forName="text_accent_10" refType="h" fact="0.025"/>
          <dgm:constr type="l" for="ch" forName="image_10" refType="w" fact="0.1639"/>
          <dgm:constr type="t" for="ch" forName="image_10" refType="h" fact="0.679"/>
          <dgm:constr type="w" for="ch" forName="image_10" refType="w" fact="0.1008"/>
          <dgm:constr type="h" for="ch" forName="image_10" refType="h" fact="0.2089"/>
          <dgm:constr type="l" for="ch" forName="image_accent_10" refType="w" fact="0.2498"/>
          <dgm:constr type="t" for="ch" forName="image_accent_10" refType="h" fact="0.7701"/>
          <dgm:constr type="w" for="ch" forName="image_accent_10" refType="w" fact="0.0121"/>
          <dgm:constr type="h" for="ch" forName="image_accent_10" refType="h" fact="0.025"/>
          <dgm:constr type="l" for="ch" forName="text_11" refType="w" fact="0.4072"/>
          <dgm:constr type="t" for="ch" forName="text_11" refType="h" fact="0.7899"/>
          <dgm:constr type="w" for="ch" forName="text_11" refType="w" fact="0.1008"/>
          <dgm:constr type="h" for="ch" forName="text_11" refType="h" fact="0.2089"/>
          <dgm:constr type="l" for="ch" forName="text_accent_11" refType="w" fact="0.4094"/>
          <dgm:constr type="t" for="ch" forName="text_accent_11" refType="h" fact="0.8819"/>
          <dgm:constr type="w" for="ch" forName="text_accent_11" refType="w" fact="0.0121"/>
          <dgm:constr type="h" for="ch" forName="text_accent_11" refType="h" fact="0.025"/>
          <dgm:constr type="l" for="ch" forName="image_11" refType="w" fact="0.3249"/>
          <dgm:constr type="t" for="ch" forName="image_11" refType="h" fact="0.6767"/>
          <dgm:constr type="w" for="ch" forName="image_11" refType="w" fact="0.1033"/>
          <dgm:constr type="h" for="ch" forName="image_11" refType="h" fact="0.2141"/>
          <dgm:constr type="l" for="ch" forName="image_accent_11" refType="w" fact="0.3916"/>
          <dgm:constr type="t" for="ch" forName="image_accent_11" refType="h" fact="0.8588"/>
          <dgm:constr type="w" for="ch" forName="image_accent_11" refType="w" fact="0.0121"/>
          <dgm:constr type="h" for="ch" forName="image_accent_11" refType="h" fact="0.025"/>
          <dgm:constr type="l" for="ch" forName="image_12" refType="w" fact="0.569"/>
          <dgm:constr type="t" for="ch" forName="image_12" refType="h" fact="0.5661"/>
          <dgm:constr type="w" for="ch" forName="image_12" refType="w" fact="0.1008"/>
          <dgm:constr type="h" for="ch" forName="image_12" refType="h" fact="0.2089"/>
          <dgm:constr type="l" for="ch" forName="image_accent_12" refType="w" fact="0.5928"/>
          <dgm:constr type="t" for="ch" forName="image_accent_12" refType="h" fact="0.7442"/>
          <dgm:constr type="w" for="ch" forName="image_accent_12" refType="w" fact="0.0121"/>
          <dgm:constr type="h" for="ch" forName="image_accent_12" refType="h" fact="0.025"/>
          <dgm:constr type="l" for="ch" forName="text_12" refType="w" fact="0.488"/>
          <dgm:constr type="t" for="ch" forName="text_12" refType="h" fact="0.6777"/>
          <dgm:constr type="w" for="ch" forName="text_12" refType="w" fact="0.1008"/>
          <dgm:constr type="h" for="ch" forName="text_12" refType="h" fact="0.2089"/>
          <dgm:constr type="l" for="ch" forName="text_accent_12" refType="w" fact="0.5739"/>
          <dgm:constr type="t" for="ch" forName="text_accent_12" refType="h" fact="0.7689"/>
          <dgm:constr type="w" for="ch" forName="text_accent_12" refType="w" fact="0.0121"/>
          <dgm:constr type="h" for="ch" forName="text_accent_12" refType="h" fact="0.025"/>
          <dgm:constr type="l" for="ch" forName="text_13" refType="w" fact="0.5695"/>
          <dgm:constr type="t" for="ch" forName="text_13" refType="h" fact="0.3422"/>
          <dgm:constr type="w" for="ch" forName="text_13" refType="w" fact="0.1008"/>
          <dgm:constr type="h" for="ch" forName="text_13" refType="h" fact="0.2089"/>
          <dgm:constr type="l" for="ch" forName="text_accent_13" refType="w" fact="0.635"/>
          <dgm:constr type="t" for="ch" forName="text_accent_13" refType="h" fact="0.3479"/>
          <dgm:constr type="w" for="ch" forName="text_accent_13" refType="w" fact="0.0121"/>
          <dgm:constr type="h" for="ch" forName="text_accent_13" refType="h" fact="0.025"/>
          <dgm:constr type="l" for="ch" forName="image_13" refType="w" fact="0.5683"/>
          <dgm:constr type="t" for="ch" forName="image_13" refType="h" fact="0.1156"/>
          <dgm:constr type="w" for="ch" forName="image_13" refType="w" fact="0.1033"/>
          <dgm:constr type="h" for="ch" forName="image_13" refType="h" fact="0.2141"/>
          <dgm:constr type="l" for="ch" forName="image_accent_13" refType="w" fact="0.635"/>
          <dgm:constr type="t" for="ch" forName="image_accent_13" refType="h" fact="0.2977"/>
          <dgm:constr type="w" for="ch" forName="image_accent_13" refType="w" fact="0.0121"/>
          <dgm:constr type="h" for="ch" forName="image_accent_13" refType="h" fact="0.025"/>
          <dgm:constr type="l" for="ch" forName="text_14" refType="w" fact="0.6511"/>
          <dgm:constr type="t" for="ch" forName="text_14" refType="h" fact="0.6771"/>
          <dgm:constr type="w" for="ch" forName="text_14" refType="w" fact="0.1008"/>
          <dgm:constr type="h" for="ch" forName="text_14" refType="h" fact="0.2089"/>
          <dgm:constr type="l" for="ch" forName="text_accent_14" refType="w" fact="0.7166"/>
          <dgm:constr type="t" for="ch" forName="text_accent_14" refType="h" fact="0.6827"/>
          <dgm:constr type="w" for="ch" forName="text_accent_14" refType="w" fact="0.0121"/>
          <dgm:constr type="h" for="ch" forName="text_accent_14" refType="h" fact="0.025"/>
          <dgm:constr type="l" for="ch" forName="image_14" refType="w" fact="0.6504"/>
          <dgm:constr type="t" for="ch" forName="image_14" refType="h" fact="0.4505"/>
          <dgm:constr type="w" for="ch" forName="image_14" refType="w" fact="0.1033"/>
          <dgm:constr type="h" for="ch" forName="image_14" refType="h" fact="0.2141"/>
          <dgm:constr type="l" for="ch" forName="image_accent_14" refType="w" fact="0.7171"/>
          <dgm:constr type="t" for="ch" forName="image_accent_14" refType="h" fact="0.6326"/>
          <dgm:constr type="w" for="ch" forName="image_accent_14" refType="w" fact="0.0121"/>
          <dgm:constr type="h" for="ch" forName="image_accent_14" refType="h" fact="0.025"/>
          <dgm:constr type="l" for="ch" forName="text_15" refType="w" fact="0.6512"/>
          <dgm:constr type="t" for="ch" forName="text_15" refType="h" fact="0.2283"/>
          <dgm:constr type="w" for="ch" forName="text_15" refType="w" fact="0.1008"/>
          <dgm:constr type="h" for="ch" forName="text_15" refType="h" fact="0.2089"/>
          <dgm:constr type="l" for="ch" forName="text_accent_15" refType="w" fact="0.7167"/>
          <dgm:constr type="t" for="ch" forName="text_accent_15" refType="h" fact="0.234"/>
          <dgm:constr type="w" for="ch" forName="text_accent_15" refType="w" fact="0.0121"/>
          <dgm:constr type="h" for="ch" forName="text_accent_15" refType="h" fact="0.025"/>
          <dgm:constr type="l" for="ch" forName="image_15" refType="w" fact="0.65"/>
          <dgm:constr type="t" for="ch" forName="image_15" refType="h" fact="0.0017"/>
          <dgm:constr type="w" for="ch" forName="image_15" refType="w" fact="0.1033"/>
          <dgm:constr type="h" for="ch" forName="image_15" refType="h" fact="0.2141"/>
          <dgm:constr type="l" for="ch" forName="image_accent_15" refType="w" fact="0.7167"/>
          <dgm:constr type="t" for="ch" forName="image_accent_15" refType="h" fact="0.1838"/>
          <dgm:constr type="w" for="ch" forName="image_accent_15" refType="w" fact="0.0121"/>
          <dgm:constr type="h" for="ch" forName="image_accent_15" refType="h" fact="0.025"/>
          <dgm:constr type="l" for="ch" forName="text_16" refType="w" fact="0.7333"/>
          <dgm:constr type="t" for="ch" forName="text_16" refType="h" fact="0.789"/>
          <dgm:constr type="w" for="ch" forName="text_16" refType="w" fact="0.1008"/>
          <dgm:constr type="h" for="ch" forName="text_16" refType="h" fact="0.2089"/>
          <dgm:constr type="l" for="ch" forName="text_accent_16" refType="w" fact="0.7988"/>
          <dgm:constr type="t" for="ch" forName="text_accent_16" refType="h" fact="0.7946"/>
          <dgm:constr type="w" for="ch" forName="text_accent_16" refType="w" fact="0.0121"/>
          <dgm:constr type="h" for="ch" forName="text_accent_16" refType="h" fact="0.025"/>
          <dgm:constr type="l" for="ch" forName="image_16" refType="w" fact="0.7321"/>
          <dgm:constr type="t" for="ch" forName="image_16" refType="h" fact="0.5623"/>
          <dgm:constr type="w" for="ch" forName="image_16" refType="w" fact="0.1033"/>
          <dgm:constr type="h" for="ch" forName="image_16" refType="h" fact="0.2141"/>
          <dgm:constr type="l" for="ch" forName="image_accent_16" refType="w" fact="0.7988"/>
          <dgm:constr type="t" for="ch" forName="image_accent_16" refType="h" fact="0.7444"/>
          <dgm:constr type="w" for="ch" forName="image_accent_16" refType="w" fact="0.0121"/>
          <dgm:constr type="h" for="ch" forName="image_accent_16" refType="h" fact="0.025"/>
          <dgm:constr type="l" for="ch" forName="text_17" refType="w" fact="0.7334"/>
          <dgm:constr type="t" for="ch" forName="text_17" refType="h" fact="0.3395"/>
          <dgm:constr type="w" for="ch" forName="text_17" refType="w" fact="0.1008"/>
          <dgm:constr type="h" for="ch" forName="text_17" refType="h" fact="0.2089"/>
          <dgm:constr type="l" for="ch" forName="text_accent_17" refType="w" fact="0.7989"/>
          <dgm:constr type="t" for="ch" forName="text_accent_17" refType="h" fact="0.3452"/>
          <dgm:constr type="w" for="ch" forName="text_accent_17" refType="w" fact="0.0121"/>
          <dgm:constr type="h" for="ch" forName="text_accent_17" refType="h" fact="0.025"/>
          <dgm:constr type="l" for="ch" forName="image_17" refType="w" fact="0.7323"/>
          <dgm:constr type="t" for="ch" forName="image_17" refType="h" fact="0.1129"/>
          <dgm:constr type="w" for="ch" forName="image_17" refType="w" fact="0.1033"/>
          <dgm:constr type="h" for="ch" forName="image_17" refType="h" fact="0.2141"/>
          <dgm:constr type="l" for="ch" forName="image_accent_17" refType="w" fact="0.7989"/>
          <dgm:constr type="t" for="ch" forName="image_accent_17" refType="h" fact="0.295"/>
          <dgm:constr type="w" for="ch" forName="image_accent_17" refType="w" fact="0.0121"/>
          <dgm:constr type="h" for="ch" forName="image_accent_17" refType="h" fact="0.025"/>
          <dgm:constr type="l" for="ch" forName="image_18" refType="w" fact="0.8155"/>
          <dgm:constr type="t" for="ch" forName="image_18" refType="h" fact="0.677"/>
          <dgm:constr type="w" for="ch" forName="image_18" refType="w" fact="0.1008"/>
          <dgm:constr type="h" for="ch" forName="image_18" refType="h" fact="0.2089"/>
          <dgm:constr type="l" for="ch" forName="image_accent_18" refType="w" fact="0.881"/>
          <dgm:constr type="t" for="ch" forName="image_accent_18" refType="h" fact="0.6826"/>
          <dgm:constr type="w" for="ch" forName="image_accent_18" refType="w" fact="0.0121"/>
          <dgm:constr type="h" for="ch" forName="image_accent_18" refType="h" fact="0.025"/>
          <dgm:constr type="l" for="ch" forName="text_18" refType="w" fact="0.8143"/>
          <dgm:constr type="t" for="ch" forName="text_18" refType="h" fact="0.4504"/>
          <dgm:constr type="w" for="ch" forName="text_18" refType="w" fact="0.1033"/>
          <dgm:constr type="h" for="ch" forName="text_18" refType="h" fact="0.2141"/>
          <dgm:constr type="l" for="ch" forName="text_accent_18" refType="w" fact="0.881"/>
          <dgm:constr type="t" for="ch" forName="text_accent_18" refType="h" fact="0.6325"/>
          <dgm:constr type="w" for="ch" forName="text_accent_18" refType="w" fact="0.0121"/>
          <dgm:constr type="h" for="ch" forName="text_accent_18" refType="h" fact="0.025"/>
          <dgm:constr type="l" for="ch" forName="text_19" refType="w" fact="0.8155"/>
          <dgm:constr type="t" for="ch" forName="text_19" refType="h" fact="0.2266"/>
          <dgm:constr type="w" for="ch" forName="text_19" refType="w" fact="0.1008"/>
          <dgm:constr type="h" for="ch" forName="text_19" refType="h" fact="0.2089"/>
          <dgm:constr type="l" for="ch" forName="text_accent_19" refType="w" fact="0.881"/>
          <dgm:constr type="t" for="ch" forName="text_accent_19" refType="h" fact="0.2323"/>
          <dgm:constr type="w" for="ch" forName="text_accent_19" refType="w" fact="0.0121"/>
          <dgm:constr type="h" for="ch" forName="text_accent_19" refType="h" fact="0.025"/>
          <dgm:constr type="l" for="ch" forName="image_19" refType="w" fact="0.8143"/>
          <dgm:constr type="t" for="ch" forName="image_19" refType="h" fact="0"/>
          <dgm:constr type="w" for="ch" forName="image_19" refType="w" fact="0.1033"/>
          <dgm:constr type="h" for="ch" forName="image_19" refType="h" fact="0.2141"/>
          <dgm:constr type="l" for="ch" forName="image_accent_19" refType="w" fact="0.881"/>
          <dgm:constr type="t" for="ch" forName="image_accent_19" refType="h" fact="0.1821"/>
          <dgm:constr type="w" for="ch" forName="image_accent_19" refType="w" fact="0.0121"/>
          <dgm:constr type="h" for="ch" forName="image_accent_19" refType="h" fact="0.025"/>
          <dgm:constr type="l" for="ch" forName="image_20" refType="w" fact="0.0822"/>
          <dgm:constr type="t" for="ch" forName="image_20" refType="h" fact="0.7911"/>
          <dgm:constr type="w" for="ch" forName="image_20" refType="w" fact="0.1008"/>
          <dgm:constr type="h" for="ch" forName="image_20" refType="h" fact="0.2089"/>
          <dgm:constr type="l" for="ch" forName="image_accent_20" refType="w" fact="0.0845"/>
          <dgm:constr type="t" for="ch" forName="image_accent_20" refType="h" fact="0.883"/>
          <dgm:constr type="w" for="ch" forName="image_accent_20" refType="w" fact="0.0121"/>
          <dgm:constr type="h" for="ch" forName="image_accent_20" refType="h" fact="0.025"/>
          <dgm:constr type="l" for="ch" forName="text_20" refType="w" fact="0"/>
          <dgm:constr type="t" for="ch" forName="text_20" refType="h" fact="0.6779"/>
          <dgm:constr type="w" for="ch" forName="text_20" refType="w" fact="0.1033"/>
          <dgm:constr type="h" for="ch" forName="text_20" refType="h" fact="0.2141"/>
          <dgm:constr type="l" for="ch" forName="text_accent_20" refType="w" fact="0.0667"/>
          <dgm:constr type="t" for="ch" forName="text_accent_20" refType="h" fact="0.86"/>
          <dgm:constr type="w" for="ch" forName="text_accent_20" refType="w" fact="0.0121"/>
          <dgm:constr type="h" for="ch" forName="text_accent_20" refType="h" fact="0.025"/>
          <dgm:constr type="l" for="ch" forName="image_21" refType="w" fact="0.8979"/>
          <dgm:constr type="t" for="ch" forName="image_21" refType="h" fact="0.3403"/>
          <dgm:constr type="w" for="ch" forName="image_21" refType="w" fact="0.1008"/>
          <dgm:constr type="h" for="ch" forName="image_21" refType="h" fact="0.2089"/>
          <dgm:constr type="l" for="ch" forName="image_accent_21" refType="w" fact="0.9633"/>
          <dgm:constr type="t" for="ch" forName="image_accent_21" refType="h" fact="0.346"/>
          <dgm:constr type="w" for="ch" forName="image_accent_21" refType="w" fact="0.0121"/>
          <dgm:constr type="h" for="ch" forName="image_accent_21" refType="h" fact="0.025"/>
          <dgm:constr type="l" for="ch" forName="text_21" refType="w" fact="0.8967"/>
          <dgm:constr type="t" for="ch" forName="text_21" refType="h" fact="0.1137"/>
          <dgm:constr type="w" for="ch" forName="text_21" refType="w" fact="0.1033"/>
          <dgm:constr type="h" for="ch" forName="text_21" refType="h" fact="0.2141"/>
          <dgm:constr type="l" for="ch" forName="text_accent_21" refType="w" fact="0.9634"/>
          <dgm:constr type="t" for="ch" forName="text_accent_21" refType="h" fact="0.2958"/>
          <dgm:constr type="w" for="ch" forName="text_accent_21" refType="w" fact="0.0121"/>
          <dgm:constr type="h" for="ch" forName="text_accent_21" refType="h" fact="0.025"/>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889"/>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889"/>
                <dgm:adj idx="2" val="1.1547"/>
              </dgm:adjLst>
            </dgm:shape>
            <dgm:presOf/>
          </dgm:layoutNode>
        </dgm:forEach>
        <dgm:forEach name="imageRepeat" axis="self">
          <dgm:layoutNode name="imageRepeatNode" styleLbl="dkBgShp">
            <dgm:alg type="sp"/>
            <dgm:shape xmlns:r="http://schemas.openxmlformats.org/officeDocument/2006/relationships" type="hexagon" r:blip="" blipPhldr="1">
              <dgm:adjLst>
                <dgm:adj idx="1" val="0.2889"/>
                <dgm:adj idx="2" val="1.1547"/>
              </dgm:adjLst>
            </dgm:shape>
            <dgm:presOf axis="self"/>
          </dgm:layoutNode>
        </dgm:forEach>
      </dgm:forEach>
    </dgm:forEach>
    <dgm:forEach name="Name23" axis="ch" ptType="node" cnt="1">
      <dgm:layoutNode name="text_1">
        <dgm:alg type="sp"/>
        <dgm:shape xmlns:r="http://schemas.openxmlformats.org/officeDocument/2006/relationships" r:blip="">
          <dgm:adjLst/>
        </dgm:shape>
        <dgm:presOf/>
        <dgm:constrLst/>
        <dgm:forEach name="Name24" ref="textRepeat"/>
      </dgm:layoutNode>
      <dgm:layoutNode name="text_accent_1">
        <dgm:alg type="sp"/>
        <dgm:shape xmlns:r="http://schemas.openxmlformats.org/officeDocument/2006/relationships" r:blip="">
          <dgm:adjLst/>
        </dgm:shape>
        <dgm:presOf/>
        <dgm:constrLst/>
        <dgm:forEach name="Name25" ref="accentRepeat"/>
      </dgm:layoutNode>
    </dgm:forEach>
    <dgm:forEach name="Name26" axis="ch" ptType="sibTrans" hideLastTrans="0" cnt="1">
      <dgm:layoutNode name="image_1">
        <dgm:alg type="sp"/>
        <dgm:shape xmlns:r="http://schemas.openxmlformats.org/officeDocument/2006/relationships" r:blip="">
          <dgm:adjLst/>
        </dgm:shape>
        <dgm:presOf/>
        <dgm:constrLst/>
        <dgm:forEach name="Name27" ref="imageRepeat"/>
      </dgm:layoutNode>
      <dgm:layoutNode name="image_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dgm:alg type="sp"/>
        <dgm:shape xmlns:r="http://schemas.openxmlformats.org/officeDocument/2006/relationships" r:blip="">
          <dgm:adjLst/>
        </dgm:shape>
        <dgm:presOf/>
        <dgm:constrLst/>
        <dgm:forEach name="Name30" ref="textRepeat"/>
      </dgm:layoutNode>
      <dgm:layoutNode name="text_accent_2">
        <dgm:alg type="sp"/>
        <dgm:shape xmlns:r="http://schemas.openxmlformats.org/officeDocument/2006/relationships" r:blip="">
          <dgm:adjLst/>
        </dgm:shape>
        <dgm:presOf/>
        <dgm:constrLst/>
        <dgm:forEach name="Name31" ref="accentRepeat"/>
      </dgm:layoutNode>
    </dgm:forEach>
    <dgm:forEach name="Name32" axis="ch" ptType="sibTrans" hideLastTrans="0" st="2" cnt="1">
      <dgm:layoutNode name="image_2">
        <dgm:alg type="sp"/>
        <dgm:shape xmlns:r="http://schemas.openxmlformats.org/officeDocument/2006/relationships" r:blip="">
          <dgm:adjLst/>
        </dgm:shape>
        <dgm:presOf/>
        <dgm:constrLst/>
        <dgm:forEach name="Name33" ref="imageRepeat"/>
      </dgm:layoutNode>
      <dgm:layoutNode name="image_accent_2">
        <dgm:alg type="sp"/>
        <dgm:shape xmlns:r="http://schemas.openxmlformats.org/officeDocument/2006/relationships" r:blip="">
          <dgm:adjLst/>
        </dgm:shape>
        <dgm:presOf/>
        <dgm:constrLst/>
        <dgm:forEach name="Name34" ref="accentRepeat"/>
      </dgm:layoutNode>
    </dgm:forEach>
    <dgm:forEach name="Name35" axis="ch" ptType="node" st="3" cnt="1">
      <dgm:layoutNode name="text_3">
        <dgm:alg type="sp"/>
        <dgm:shape xmlns:r="http://schemas.openxmlformats.org/officeDocument/2006/relationships" r:blip="">
          <dgm:adjLst/>
        </dgm:shape>
        <dgm:presOf/>
        <dgm:constrLst/>
        <dgm:forEach name="Name36" ref="textRepeat"/>
      </dgm:layoutNode>
      <dgm:layoutNode name="text_accent_3">
        <dgm:alg type="sp"/>
        <dgm:shape xmlns:r="http://schemas.openxmlformats.org/officeDocument/2006/relationships" r:blip="">
          <dgm:adjLst/>
        </dgm:shape>
        <dgm:presOf/>
        <dgm:constrLst/>
        <dgm:forEach name="Name37" ref="accentRepeat"/>
      </dgm:layoutNode>
    </dgm:forEach>
    <dgm:forEach name="Name38" axis="ch" ptType="sibTrans" hideLastTrans="0" st="3" cnt="1">
      <dgm:layoutNode name="image_3">
        <dgm:alg type="sp"/>
        <dgm:shape xmlns:r="http://schemas.openxmlformats.org/officeDocument/2006/relationships" r:blip="">
          <dgm:adjLst/>
        </dgm:shape>
        <dgm:presOf/>
        <dgm:constrLst/>
        <dgm:forEach name="Name39" ref="imageRepeat"/>
      </dgm:layoutNode>
      <dgm:layoutNode name="image_accent_3">
        <dgm:alg type="sp"/>
        <dgm:shape xmlns:r="http://schemas.openxmlformats.org/officeDocument/2006/relationships" r:blip="">
          <dgm:adjLst/>
        </dgm:shape>
        <dgm:presOf/>
        <dgm:constrLst/>
        <dgm:forEach name="Name40" ref="accentRepeat"/>
      </dgm:layoutNode>
    </dgm:forEach>
    <dgm:forEach name="Name41" axis="ch" ptType="node" st="4" cnt="1">
      <dgm:layoutNode name="text_4">
        <dgm:alg type="sp"/>
        <dgm:shape xmlns:r="http://schemas.openxmlformats.org/officeDocument/2006/relationships" r:blip="">
          <dgm:adjLst/>
        </dgm:shape>
        <dgm:presOf/>
        <dgm:constrLst/>
        <dgm:forEach name="Name42" ref="textRepeat"/>
      </dgm:layoutNode>
      <dgm:layoutNode name="text_accent_4">
        <dgm:alg type="sp"/>
        <dgm:shape xmlns:r="http://schemas.openxmlformats.org/officeDocument/2006/relationships" r:blip="">
          <dgm:adjLst/>
        </dgm:shape>
        <dgm:presOf/>
        <dgm:constrLst/>
        <dgm:forEach name="Name43" ref="accentRepeat"/>
      </dgm:layoutNode>
    </dgm:forEach>
    <dgm:forEach name="Name44" axis="ch" ptType="sibTrans" hideLastTrans="0" st="4" cnt="1">
      <dgm:layoutNode name="image_4">
        <dgm:alg type="sp"/>
        <dgm:shape xmlns:r="http://schemas.openxmlformats.org/officeDocument/2006/relationships" r:blip="">
          <dgm:adjLst/>
        </dgm:shape>
        <dgm:presOf/>
        <dgm:constrLst/>
        <dgm:forEach name="Name45" ref="imageRepeat"/>
      </dgm:layoutNode>
      <dgm:layoutNode name="image_accent_4">
        <dgm:alg type="sp"/>
        <dgm:shape xmlns:r="http://schemas.openxmlformats.org/officeDocument/2006/relationships" r:blip="">
          <dgm:adjLst/>
        </dgm:shape>
        <dgm:presOf/>
        <dgm:constrLst/>
        <dgm:forEach name="Name46" ref="accentRepeat"/>
      </dgm:layoutNode>
    </dgm:forEach>
    <dgm:forEach name="Name47" axis="ch" ptType="node" st="5" cnt="1">
      <dgm:layoutNode name="text_5">
        <dgm:alg type="sp"/>
        <dgm:shape xmlns:r="http://schemas.openxmlformats.org/officeDocument/2006/relationships" r:blip="">
          <dgm:adjLst/>
        </dgm:shape>
        <dgm:presOf/>
        <dgm:constrLst/>
        <dgm:forEach name="Name48" ref="textRepeat"/>
      </dgm:layoutNode>
      <dgm:layoutNode name="text_accent_5">
        <dgm:alg type="sp"/>
        <dgm:shape xmlns:r="http://schemas.openxmlformats.org/officeDocument/2006/relationships" r:blip="">
          <dgm:adjLst/>
        </dgm:shape>
        <dgm:presOf/>
        <dgm:constrLst/>
        <dgm:forEach name="Name49" ref="accentRepeat"/>
      </dgm:layoutNode>
    </dgm:forEach>
    <dgm:forEach name="Name50" axis="ch" ptType="sibTrans" hideLastTrans="0" st="5" cnt="1">
      <dgm:layoutNode name="image_5">
        <dgm:alg type="sp"/>
        <dgm:shape xmlns:r="http://schemas.openxmlformats.org/officeDocument/2006/relationships" r:blip="">
          <dgm:adjLst/>
        </dgm:shape>
        <dgm:presOf/>
        <dgm:constrLst/>
        <dgm:forEach name="Name51" ref="imageRepeat"/>
      </dgm:layoutNode>
      <dgm:layoutNode name="image_accent_5">
        <dgm:alg type="sp"/>
        <dgm:shape xmlns:r="http://schemas.openxmlformats.org/officeDocument/2006/relationships" r:blip="">
          <dgm:adjLst/>
        </dgm:shape>
        <dgm:presOf/>
        <dgm:constrLst/>
        <dgm:forEach name="Name52" ref="accentRepeat"/>
      </dgm:layoutNode>
    </dgm:forEach>
    <dgm:forEach name="Name53" axis="ch" ptType="node" st="6" cnt="1">
      <dgm:layoutNode name="text_6">
        <dgm:alg type="sp"/>
        <dgm:shape xmlns:r="http://schemas.openxmlformats.org/officeDocument/2006/relationships" r:blip="">
          <dgm:adjLst/>
        </dgm:shape>
        <dgm:presOf/>
        <dgm:constrLst/>
        <dgm:forEach name="Name54" ref="textRepeat"/>
      </dgm:layoutNode>
      <dgm:layoutNode name="text_accent_6">
        <dgm:alg type="sp"/>
        <dgm:shape xmlns:r="http://schemas.openxmlformats.org/officeDocument/2006/relationships" r:blip="">
          <dgm:adjLst/>
        </dgm:shape>
        <dgm:presOf/>
        <dgm:constrLst/>
        <dgm:forEach name="Name55" ref="accentRepeat"/>
      </dgm:layoutNode>
    </dgm:forEach>
    <dgm:forEach name="Name56" axis="ch" ptType="sibTrans" hideLastTrans="0" st="6" cnt="1">
      <dgm:layoutNode name="image_6">
        <dgm:alg type="sp"/>
        <dgm:shape xmlns:r="http://schemas.openxmlformats.org/officeDocument/2006/relationships" r:blip="">
          <dgm:adjLst/>
        </dgm:shape>
        <dgm:presOf/>
        <dgm:constrLst/>
        <dgm:forEach name="Name57" ref="imageRepeat"/>
      </dgm:layoutNode>
      <dgm:layoutNode name="image_accent_6">
        <dgm:alg type="sp"/>
        <dgm:shape xmlns:r="http://schemas.openxmlformats.org/officeDocument/2006/relationships" r:blip="">
          <dgm:adjLst/>
        </dgm:shape>
        <dgm:presOf/>
        <dgm:constrLst/>
        <dgm:forEach name="Name58" ref="accentRepeat"/>
      </dgm:layoutNode>
    </dgm:forEach>
    <dgm:forEach name="Name59" axis="ch" ptType="node" st="7" cnt="1">
      <dgm:layoutNode name="text_7">
        <dgm:alg type="sp"/>
        <dgm:shape xmlns:r="http://schemas.openxmlformats.org/officeDocument/2006/relationships" r:blip="">
          <dgm:adjLst/>
        </dgm:shape>
        <dgm:presOf/>
        <dgm:constrLst/>
        <dgm:forEach name="Name60" ref="textRepeat"/>
      </dgm:layoutNode>
      <dgm:layoutNode name="text_accent_7">
        <dgm:alg type="sp"/>
        <dgm:shape xmlns:r="http://schemas.openxmlformats.org/officeDocument/2006/relationships" r:blip="">
          <dgm:adjLst/>
        </dgm:shape>
        <dgm:presOf/>
        <dgm:constrLst/>
        <dgm:forEach name="Name61" ref="accentRepeat"/>
      </dgm:layoutNode>
    </dgm:forEach>
    <dgm:forEach name="Name62" axis="ch" ptType="sibTrans" hideLastTrans="0" st="7" cnt="1">
      <dgm:layoutNode name="image_7">
        <dgm:alg type="sp"/>
        <dgm:shape xmlns:r="http://schemas.openxmlformats.org/officeDocument/2006/relationships" r:blip="">
          <dgm:adjLst/>
        </dgm:shape>
        <dgm:presOf/>
        <dgm:constrLst/>
        <dgm:forEach name="Name63" ref="imageRepeat"/>
      </dgm:layoutNode>
      <dgm:layoutNode name="image_accent_7">
        <dgm:alg type="sp"/>
        <dgm:shape xmlns:r="http://schemas.openxmlformats.org/officeDocument/2006/relationships" r:blip="">
          <dgm:adjLst/>
        </dgm:shape>
        <dgm:presOf/>
        <dgm:constrLst/>
        <dgm:forEach name="Name64" ref="accentRepeat"/>
      </dgm:layoutNode>
    </dgm:forEach>
    <dgm:forEach name="Name65" axis="ch" ptType="node" st="8" cnt="1">
      <dgm:layoutNode name="text_8">
        <dgm:alg type="sp"/>
        <dgm:shape xmlns:r="http://schemas.openxmlformats.org/officeDocument/2006/relationships" r:blip="">
          <dgm:adjLst/>
        </dgm:shape>
        <dgm:presOf/>
        <dgm:constrLst/>
        <dgm:forEach name="Name66" ref="textRepeat"/>
      </dgm:layoutNode>
      <dgm:layoutNode name="text_accent_8">
        <dgm:alg type="sp"/>
        <dgm:shape xmlns:r="http://schemas.openxmlformats.org/officeDocument/2006/relationships" r:blip="">
          <dgm:adjLst/>
        </dgm:shape>
        <dgm:presOf/>
        <dgm:constrLst/>
        <dgm:forEach name="Name67" ref="accentRepeat"/>
      </dgm:layoutNode>
    </dgm:forEach>
    <dgm:forEach name="Name68" axis="ch" ptType="sibTrans" hideLastTrans="0" st="8" cnt="1">
      <dgm:layoutNode name="image_8">
        <dgm:alg type="sp"/>
        <dgm:shape xmlns:r="http://schemas.openxmlformats.org/officeDocument/2006/relationships" r:blip="">
          <dgm:adjLst/>
        </dgm:shape>
        <dgm:presOf/>
        <dgm:constrLst/>
        <dgm:forEach name="Name69" ref="imageRepeat"/>
      </dgm:layoutNode>
      <dgm:layoutNode name="image_accent_8">
        <dgm:alg type="sp"/>
        <dgm:shape xmlns:r="http://schemas.openxmlformats.org/officeDocument/2006/relationships" r:blip="">
          <dgm:adjLst/>
        </dgm:shape>
        <dgm:presOf/>
        <dgm:constrLst/>
        <dgm:forEach name="Name70" ref="accentRepeat"/>
      </dgm:layoutNode>
    </dgm:forEach>
    <dgm:forEach name="Name71" axis="ch" ptType="node" st="9" cnt="1">
      <dgm:layoutNode name="text_9">
        <dgm:alg type="sp"/>
        <dgm:shape xmlns:r="http://schemas.openxmlformats.org/officeDocument/2006/relationships" r:blip="">
          <dgm:adjLst/>
        </dgm:shape>
        <dgm:presOf/>
        <dgm:constrLst/>
        <dgm:forEach name="Name72" ref="textRepeat"/>
      </dgm:layoutNode>
      <dgm:layoutNode name="text_accent_9">
        <dgm:alg type="sp"/>
        <dgm:shape xmlns:r="http://schemas.openxmlformats.org/officeDocument/2006/relationships" r:blip="">
          <dgm:adjLst/>
        </dgm:shape>
        <dgm:presOf/>
        <dgm:constrLst/>
        <dgm:forEach name="Name73" ref="accentRepeat"/>
      </dgm:layoutNode>
    </dgm:forEach>
    <dgm:forEach name="Name74" axis="ch" ptType="sibTrans" hideLastTrans="0" st="9" cnt="1">
      <dgm:layoutNode name="image_9">
        <dgm:alg type="sp"/>
        <dgm:shape xmlns:r="http://schemas.openxmlformats.org/officeDocument/2006/relationships" r:blip="">
          <dgm:adjLst/>
        </dgm:shape>
        <dgm:presOf/>
        <dgm:constrLst/>
        <dgm:forEach name="Name75" ref="imageRepeat"/>
      </dgm:layoutNode>
      <dgm:layoutNode name="image_accent_9">
        <dgm:alg type="sp"/>
        <dgm:shape xmlns:r="http://schemas.openxmlformats.org/officeDocument/2006/relationships" r:blip="">
          <dgm:adjLst/>
        </dgm:shape>
        <dgm:presOf/>
        <dgm:constrLst/>
        <dgm:forEach name="Name76" ref="accentRepeat"/>
      </dgm:layoutNode>
    </dgm:forEach>
    <dgm:forEach name="Name77" axis="ch" ptType="node" st="10" cnt="1">
      <dgm:layoutNode name="text_10">
        <dgm:alg type="sp"/>
        <dgm:shape xmlns:r="http://schemas.openxmlformats.org/officeDocument/2006/relationships" r:blip="">
          <dgm:adjLst/>
        </dgm:shape>
        <dgm:presOf/>
        <dgm:constrLst/>
        <dgm:forEach name="Name78" ref="textRepeat"/>
      </dgm:layoutNode>
      <dgm:layoutNode name="text_accent_10">
        <dgm:alg type="sp"/>
        <dgm:shape xmlns:r="http://schemas.openxmlformats.org/officeDocument/2006/relationships" r:blip="">
          <dgm:adjLst/>
        </dgm:shape>
        <dgm:presOf/>
        <dgm:constrLst/>
        <dgm:forEach name="Name79" ref="accentRepeat"/>
      </dgm:layoutNode>
    </dgm:forEach>
    <dgm:forEach name="Name80" axis="ch" ptType="sibTrans" hideLastTrans="0" st="10" cnt="1">
      <dgm:layoutNode name="image_10">
        <dgm:alg type="sp"/>
        <dgm:shape xmlns:r="http://schemas.openxmlformats.org/officeDocument/2006/relationships" r:blip="">
          <dgm:adjLst/>
        </dgm:shape>
        <dgm:presOf/>
        <dgm:constrLst/>
        <dgm:forEach name="Name81" ref="imageRepeat"/>
      </dgm:layoutNode>
      <dgm:layoutNode name="image_accent_10">
        <dgm:alg type="sp"/>
        <dgm:shape xmlns:r="http://schemas.openxmlformats.org/officeDocument/2006/relationships" r:blip="">
          <dgm:adjLst/>
        </dgm:shape>
        <dgm:presOf/>
        <dgm:constrLst/>
        <dgm:forEach name="Name82" ref="accentRepeat"/>
      </dgm:layoutNode>
    </dgm:forEach>
    <dgm:forEach name="Name83" axis="ch" ptType="node" st="11" cnt="1">
      <dgm:layoutNode name="text_11">
        <dgm:alg type="sp"/>
        <dgm:shape xmlns:r="http://schemas.openxmlformats.org/officeDocument/2006/relationships" r:blip="">
          <dgm:adjLst/>
        </dgm:shape>
        <dgm:presOf/>
        <dgm:constrLst/>
        <dgm:forEach name="Name84" ref="textRepeat"/>
      </dgm:layoutNode>
      <dgm:layoutNode name="text_accent_11">
        <dgm:alg type="sp"/>
        <dgm:shape xmlns:r="http://schemas.openxmlformats.org/officeDocument/2006/relationships" r:blip="">
          <dgm:adjLst/>
        </dgm:shape>
        <dgm:presOf/>
        <dgm:constrLst/>
        <dgm:forEach name="Name85" ref="accentRepeat"/>
      </dgm:layoutNode>
    </dgm:forEach>
    <dgm:forEach name="Name86" axis="ch" ptType="sibTrans" hideLastTrans="0" st="11" cnt="1">
      <dgm:layoutNode name="image_11">
        <dgm:alg type="sp"/>
        <dgm:shape xmlns:r="http://schemas.openxmlformats.org/officeDocument/2006/relationships" r:blip="">
          <dgm:adjLst/>
        </dgm:shape>
        <dgm:presOf/>
        <dgm:constrLst/>
        <dgm:forEach name="Name87" ref="imageRepeat"/>
      </dgm:layoutNode>
      <dgm:layoutNode name="image_accent_11">
        <dgm:alg type="sp"/>
        <dgm:shape xmlns:r="http://schemas.openxmlformats.org/officeDocument/2006/relationships" r:blip="">
          <dgm:adjLst/>
        </dgm:shape>
        <dgm:presOf/>
        <dgm:constrLst/>
        <dgm:forEach name="Name88" ref="accentRepeat"/>
      </dgm:layoutNode>
    </dgm:forEach>
    <dgm:forEach name="Name89" axis="ch" ptType="node" st="12" cnt="1">
      <dgm:layoutNode name="text_12">
        <dgm:alg type="sp"/>
        <dgm:shape xmlns:r="http://schemas.openxmlformats.org/officeDocument/2006/relationships" r:blip="">
          <dgm:adjLst/>
        </dgm:shape>
        <dgm:presOf/>
        <dgm:constrLst/>
        <dgm:forEach name="Name90" ref="textRepeat"/>
      </dgm:layoutNode>
      <dgm:layoutNode name="text_accent_12">
        <dgm:alg type="sp"/>
        <dgm:shape xmlns:r="http://schemas.openxmlformats.org/officeDocument/2006/relationships" r:blip="">
          <dgm:adjLst/>
        </dgm:shape>
        <dgm:presOf/>
        <dgm:constrLst/>
        <dgm:forEach name="Name91" ref="accentRepeat"/>
      </dgm:layoutNode>
    </dgm:forEach>
    <dgm:forEach name="Name92" axis="ch" ptType="sibTrans" hideLastTrans="0" st="12" cnt="1">
      <dgm:layoutNode name="image_12">
        <dgm:alg type="sp"/>
        <dgm:shape xmlns:r="http://schemas.openxmlformats.org/officeDocument/2006/relationships" r:blip="">
          <dgm:adjLst/>
        </dgm:shape>
        <dgm:presOf/>
        <dgm:constrLst/>
        <dgm:forEach name="Name93" ref="imageRepeat"/>
      </dgm:layoutNode>
      <dgm:layoutNode name="image_accent_12">
        <dgm:alg type="sp"/>
        <dgm:shape xmlns:r="http://schemas.openxmlformats.org/officeDocument/2006/relationships" r:blip="">
          <dgm:adjLst/>
        </dgm:shape>
        <dgm:presOf/>
        <dgm:constrLst/>
        <dgm:forEach name="Name94" ref="accentRepeat"/>
      </dgm:layoutNode>
    </dgm:forEach>
    <dgm:forEach name="Name95" axis="ch" ptType="node" st="13" cnt="1">
      <dgm:layoutNode name="text_13">
        <dgm:alg type="sp"/>
        <dgm:shape xmlns:r="http://schemas.openxmlformats.org/officeDocument/2006/relationships" r:blip="">
          <dgm:adjLst/>
        </dgm:shape>
        <dgm:presOf/>
        <dgm:constrLst/>
        <dgm:forEach name="Name96" ref="textRepeat"/>
      </dgm:layoutNode>
      <dgm:layoutNode name="text_accent_13">
        <dgm:alg type="sp"/>
        <dgm:shape xmlns:r="http://schemas.openxmlformats.org/officeDocument/2006/relationships" r:blip="">
          <dgm:adjLst/>
        </dgm:shape>
        <dgm:presOf/>
        <dgm:constrLst/>
        <dgm:forEach name="Name97" ref="accentRepeat"/>
      </dgm:layoutNode>
    </dgm:forEach>
    <dgm:forEach name="Name98" axis="ch" ptType="sibTrans" hideLastTrans="0" st="13" cnt="1">
      <dgm:layoutNode name="image_13">
        <dgm:alg type="sp"/>
        <dgm:shape xmlns:r="http://schemas.openxmlformats.org/officeDocument/2006/relationships" r:blip="">
          <dgm:adjLst/>
        </dgm:shape>
        <dgm:presOf/>
        <dgm:constrLst/>
        <dgm:forEach name="Name99" ref="imageRepeat"/>
      </dgm:layoutNode>
      <dgm:layoutNode name="image_accent_13">
        <dgm:alg type="sp"/>
        <dgm:shape xmlns:r="http://schemas.openxmlformats.org/officeDocument/2006/relationships" r:blip="">
          <dgm:adjLst/>
        </dgm:shape>
        <dgm:presOf/>
        <dgm:constrLst/>
        <dgm:forEach name="Name100" ref="accentRepeat"/>
      </dgm:layoutNode>
    </dgm:forEach>
    <dgm:forEach name="Name101" axis="ch" ptType="node" st="14" cnt="1">
      <dgm:layoutNode name="text_14">
        <dgm:alg type="sp"/>
        <dgm:shape xmlns:r="http://schemas.openxmlformats.org/officeDocument/2006/relationships" r:blip="">
          <dgm:adjLst/>
        </dgm:shape>
        <dgm:presOf/>
        <dgm:constrLst/>
        <dgm:forEach name="Name102" ref="textRepeat"/>
      </dgm:layoutNode>
      <dgm:layoutNode name="text_accent_14">
        <dgm:alg type="sp"/>
        <dgm:shape xmlns:r="http://schemas.openxmlformats.org/officeDocument/2006/relationships" r:blip="">
          <dgm:adjLst/>
        </dgm:shape>
        <dgm:presOf/>
        <dgm:constrLst/>
        <dgm:forEach name="Name103" ref="accentRepeat"/>
      </dgm:layoutNode>
    </dgm:forEach>
    <dgm:forEach name="Name104" axis="ch" ptType="sibTrans" hideLastTrans="0" st="14" cnt="1">
      <dgm:layoutNode name="image_14">
        <dgm:alg type="sp"/>
        <dgm:shape xmlns:r="http://schemas.openxmlformats.org/officeDocument/2006/relationships" r:blip="">
          <dgm:adjLst/>
        </dgm:shape>
        <dgm:presOf/>
        <dgm:constrLst/>
        <dgm:forEach name="Name105" ref="imageRepeat"/>
      </dgm:layoutNode>
      <dgm:layoutNode name="image_accent_14">
        <dgm:alg type="sp"/>
        <dgm:shape xmlns:r="http://schemas.openxmlformats.org/officeDocument/2006/relationships" r:blip="">
          <dgm:adjLst/>
        </dgm:shape>
        <dgm:presOf/>
        <dgm:constrLst/>
        <dgm:forEach name="Name106" ref="accentRepeat"/>
      </dgm:layoutNode>
    </dgm:forEach>
    <dgm:forEach name="Name107" axis="ch" ptType="node" st="15" cnt="1">
      <dgm:layoutNode name="text_15">
        <dgm:alg type="sp"/>
        <dgm:shape xmlns:r="http://schemas.openxmlformats.org/officeDocument/2006/relationships" r:blip="">
          <dgm:adjLst/>
        </dgm:shape>
        <dgm:presOf/>
        <dgm:constrLst/>
        <dgm:forEach name="Name108" ref="textRepeat"/>
      </dgm:layoutNode>
      <dgm:layoutNode name="text_accent_15">
        <dgm:alg type="sp"/>
        <dgm:shape xmlns:r="http://schemas.openxmlformats.org/officeDocument/2006/relationships" r:blip="">
          <dgm:adjLst/>
        </dgm:shape>
        <dgm:presOf/>
        <dgm:constrLst/>
        <dgm:forEach name="Name109" ref="accentRepeat"/>
      </dgm:layoutNode>
    </dgm:forEach>
    <dgm:forEach name="Name110" axis="ch" ptType="sibTrans" hideLastTrans="0" st="15" cnt="1">
      <dgm:layoutNode name="image_15">
        <dgm:alg type="sp"/>
        <dgm:shape xmlns:r="http://schemas.openxmlformats.org/officeDocument/2006/relationships" r:blip="">
          <dgm:adjLst/>
        </dgm:shape>
        <dgm:presOf/>
        <dgm:constrLst/>
        <dgm:forEach name="Name111" ref="imageRepeat"/>
      </dgm:layoutNode>
      <dgm:layoutNode name="image_accent_15">
        <dgm:alg type="sp"/>
        <dgm:shape xmlns:r="http://schemas.openxmlformats.org/officeDocument/2006/relationships" r:blip="">
          <dgm:adjLst/>
        </dgm:shape>
        <dgm:presOf/>
        <dgm:constrLst/>
        <dgm:forEach name="Name112" ref="accentRepeat"/>
      </dgm:layoutNode>
    </dgm:forEach>
    <dgm:forEach name="Name113" axis="ch" ptType="node" st="16" cnt="1">
      <dgm:layoutNode name="text_16">
        <dgm:alg type="sp"/>
        <dgm:shape xmlns:r="http://schemas.openxmlformats.org/officeDocument/2006/relationships" r:blip="">
          <dgm:adjLst/>
        </dgm:shape>
        <dgm:presOf/>
        <dgm:constrLst/>
        <dgm:forEach name="Name114" ref="textRepeat"/>
      </dgm:layoutNode>
      <dgm:layoutNode name="text_accent_16">
        <dgm:alg type="sp"/>
        <dgm:shape xmlns:r="http://schemas.openxmlformats.org/officeDocument/2006/relationships" r:blip="">
          <dgm:adjLst/>
        </dgm:shape>
        <dgm:presOf/>
        <dgm:constrLst/>
        <dgm:forEach name="Name115" ref="accentRepeat"/>
      </dgm:layoutNode>
    </dgm:forEach>
    <dgm:forEach name="Name116" axis="ch" ptType="sibTrans" hideLastTrans="0" st="16" cnt="1">
      <dgm:layoutNode name="image_16">
        <dgm:alg type="sp"/>
        <dgm:shape xmlns:r="http://schemas.openxmlformats.org/officeDocument/2006/relationships" r:blip="">
          <dgm:adjLst/>
        </dgm:shape>
        <dgm:presOf/>
        <dgm:constrLst/>
        <dgm:forEach name="Name117" ref="imageRepeat"/>
      </dgm:layoutNode>
      <dgm:layoutNode name="image_accent_16">
        <dgm:alg type="sp"/>
        <dgm:shape xmlns:r="http://schemas.openxmlformats.org/officeDocument/2006/relationships" r:blip="">
          <dgm:adjLst/>
        </dgm:shape>
        <dgm:presOf/>
        <dgm:constrLst/>
        <dgm:forEach name="Name118" ref="accentRepeat"/>
      </dgm:layoutNode>
    </dgm:forEach>
    <dgm:forEach name="Name119" axis="ch" ptType="node" st="17" cnt="1">
      <dgm:layoutNode name="text_17">
        <dgm:alg type="sp"/>
        <dgm:shape xmlns:r="http://schemas.openxmlformats.org/officeDocument/2006/relationships" r:blip="">
          <dgm:adjLst/>
        </dgm:shape>
        <dgm:presOf/>
        <dgm:constrLst/>
        <dgm:forEach name="Name120" ref="textRepeat"/>
      </dgm:layoutNode>
      <dgm:layoutNode name="text_accent_17">
        <dgm:alg type="sp"/>
        <dgm:shape xmlns:r="http://schemas.openxmlformats.org/officeDocument/2006/relationships" r:blip="">
          <dgm:adjLst/>
        </dgm:shape>
        <dgm:presOf/>
        <dgm:constrLst/>
        <dgm:forEach name="Name121" ref="accentRepeat"/>
      </dgm:layoutNode>
    </dgm:forEach>
    <dgm:forEach name="Name122" axis="ch" ptType="sibTrans" hideLastTrans="0" st="17" cnt="1">
      <dgm:layoutNode name="image_17">
        <dgm:alg type="sp"/>
        <dgm:shape xmlns:r="http://schemas.openxmlformats.org/officeDocument/2006/relationships" r:blip="">
          <dgm:adjLst/>
        </dgm:shape>
        <dgm:presOf/>
        <dgm:constrLst/>
        <dgm:forEach name="Name123" ref="imageRepeat"/>
      </dgm:layoutNode>
      <dgm:layoutNode name="image_accent_17">
        <dgm:alg type="sp"/>
        <dgm:shape xmlns:r="http://schemas.openxmlformats.org/officeDocument/2006/relationships" r:blip="">
          <dgm:adjLst/>
        </dgm:shape>
        <dgm:presOf/>
        <dgm:constrLst/>
        <dgm:forEach name="Name124" ref="accentRepeat"/>
      </dgm:layoutNode>
    </dgm:forEach>
    <dgm:forEach name="Name125" axis="ch" ptType="node" st="18" cnt="1">
      <dgm:layoutNode name="text_18">
        <dgm:alg type="sp"/>
        <dgm:shape xmlns:r="http://schemas.openxmlformats.org/officeDocument/2006/relationships" r:blip="">
          <dgm:adjLst/>
        </dgm:shape>
        <dgm:presOf/>
        <dgm:constrLst/>
        <dgm:forEach name="Name126" ref="textRepeat"/>
      </dgm:layoutNode>
      <dgm:layoutNode name="text_accent_18">
        <dgm:alg type="sp"/>
        <dgm:shape xmlns:r="http://schemas.openxmlformats.org/officeDocument/2006/relationships" r:blip="">
          <dgm:adjLst/>
        </dgm:shape>
        <dgm:presOf/>
        <dgm:constrLst/>
        <dgm:forEach name="Name127" ref="accentRepeat"/>
      </dgm:layoutNode>
    </dgm:forEach>
    <dgm:forEach name="Name128" axis="ch" ptType="sibTrans" hideLastTrans="0" st="18" cnt="1">
      <dgm:layoutNode name="image_18">
        <dgm:alg type="sp"/>
        <dgm:shape xmlns:r="http://schemas.openxmlformats.org/officeDocument/2006/relationships" r:blip="">
          <dgm:adjLst/>
        </dgm:shape>
        <dgm:presOf/>
        <dgm:constrLst/>
        <dgm:forEach name="Name129" ref="imageRepeat"/>
      </dgm:layoutNode>
      <dgm:layoutNode name="image_accent_18">
        <dgm:alg type="sp"/>
        <dgm:shape xmlns:r="http://schemas.openxmlformats.org/officeDocument/2006/relationships" r:blip="">
          <dgm:adjLst/>
        </dgm:shape>
        <dgm:presOf/>
        <dgm:constrLst/>
        <dgm:forEach name="Name130" ref="accentRepeat"/>
      </dgm:layoutNode>
    </dgm:forEach>
    <dgm:forEach name="Name131" axis="ch" ptType="node" st="19" cnt="1">
      <dgm:layoutNode name="text_19">
        <dgm:alg type="sp"/>
        <dgm:shape xmlns:r="http://schemas.openxmlformats.org/officeDocument/2006/relationships" r:blip="">
          <dgm:adjLst/>
        </dgm:shape>
        <dgm:presOf/>
        <dgm:constrLst/>
        <dgm:forEach name="Name132" ref="textRepeat"/>
      </dgm:layoutNode>
      <dgm:layoutNode name="text_accent_19">
        <dgm:alg type="sp"/>
        <dgm:shape xmlns:r="http://schemas.openxmlformats.org/officeDocument/2006/relationships" r:blip="">
          <dgm:adjLst/>
        </dgm:shape>
        <dgm:presOf/>
        <dgm:constrLst/>
        <dgm:forEach name="Name133" ref="accentRepeat"/>
      </dgm:layoutNode>
    </dgm:forEach>
    <dgm:forEach name="Name134" axis="ch" ptType="sibTrans" hideLastTrans="0" st="19" cnt="1">
      <dgm:layoutNode name="image_19">
        <dgm:alg type="sp"/>
        <dgm:shape xmlns:r="http://schemas.openxmlformats.org/officeDocument/2006/relationships" r:blip="">
          <dgm:adjLst/>
        </dgm:shape>
        <dgm:presOf/>
        <dgm:constrLst/>
        <dgm:forEach name="Name135" ref="imageRepeat"/>
      </dgm:layoutNode>
      <dgm:layoutNode name="image_accent_19">
        <dgm:alg type="sp"/>
        <dgm:shape xmlns:r="http://schemas.openxmlformats.org/officeDocument/2006/relationships" r:blip="">
          <dgm:adjLst/>
        </dgm:shape>
        <dgm:presOf/>
        <dgm:constrLst/>
        <dgm:forEach name="Name136" ref="accentRepeat"/>
      </dgm:layoutNode>
    </dgm:forEach>
    <dgm:forEach name="Name137" axis="ch" ptType="node" st="20" cnt="1">
      <dgm:layoutNode name="text_20">
        <dgm:alg type="sp"/>
        <dgm:shape xmlns:r="http://schemas.openxmlformats.org/officeDocument/2006/relationships" r:blip="">
          <dgm:adjLst/>
        </dgm:shape>
        <dgm:presOf/>
        <dgm:constrLst/>
        <dgm:forEach name="Name138" ref="textRepeat"/>
      </dgm:layoutNode>
      <dgm:layoutNode name="text_accent_20">
        <dgm:alg type="sp"/>
        <dgm:shape xmlns:r="http://schemas.openxmlformats.org/officeDocument/2006/relationships" r:blip="">
          <dgm:adjLst/>
        </dgm:shape>
        <dgm:presOf/>
        <dgm:constrLst/>
        <dgm:forEach name="Name139" ref="accentRepeat"/>
      </dgm:layoutNode>
    </dgm:forEach>
    <dgm:forEach name="Name140" axis="ch" ptType="sibTrans" hideLastTrans="0" st="20" cnt="1">
      <dgm:layoutNode name="image_20">
        <dgm:alg type="sp"/>
        <dgm:shape xmlns:r="http://schemas.openxmlformats.org/officeDocument/2006/relationships" r:blip="">
          <dgm:adjLst/>
        </dgm:shape>
        <dgm:presOf/>
        <dgm:constrLst/>
        <dgm:forEach name="Name141" ref="imageRepeat"/>
      </dgm:layoutNode>
      <dgm:layoutNode name="image_accent_20">
        <dgm:alg type="sp"/>
        <dgm:shape xmlns:r="http://schemas.openxmlformats.org/officeDocument/2006/relationships" r:blip="">
          <dgm:adjLst/>
        </dgm:shape>
        <dgm:presOf/>
        <dgm:constrLst/>
        <dgm:forEach name="Name142" ref="accentRepeat"/>
      </dgm:layoutNode>
    </dgm:forEach>
    <dgm:forEach name="Name143" axis="ch" ptType="node" st="21" cnt="1">
      <dgm:layoutNode name="text_21">
        <dgm:alg type="sp"/>
        <dgm:shape xmlns:r="http://schemas.openxmlformats.org/officeDocument/2006/relationships" r:blip="">
          <dgm:adjLst/>
        </dgm:shape>
        <dgm:presOf/>
        <dgm:constrLst/>
        <dgm:forEach name="Name144" ref="textRepeat"/>
      </dgm:layoutNode>
      <dgm:layoutNode name="text_accent_21">
        <dgm:alg type="sp"/>
        <dgm:shape xmlns:r="http://schemas.openxmlformats.org/officeDocument/2006/relationships" r:blip="">
          <dgm:adjLst/>
        </dgm:shape>
        <dgm:presOf/>
        <dgm:constrLst/>
        <dgm:forEach name="Name145" ref="accentRepeat"/>
      </dgm:layoutNode>
    </dgm:forEach>
    <dgm:forEach name="Name146" axis="ch" ptType="sibTrans" hideLastTrans="0" st="21" cnt="1">
      <dgm:layoutNode name="image_21">
        <dgm:alg type="sp"/>
        <dgm:shape xmlns:r="http://schemas.openxmlformats.org/officeDocument/2006/relationships" r:blip="">
          <dgm:adjLst/>
        </dgm:shape>
        <dgm:presOf/>
        <dgm:constrLst/>
        <dgm:forEach name="Name147" ref="imageRepeat"/>
      </dgm:layoutNode>
      <dgm:layoutNode name="image_accent_21">
        <dgm:alg type="sp"/>
        <dgm:shape xmlns:r="http://schemas.openxmlformats.org/officeDocument/2006/relationships" r:blip="">
          <dgm:adjLst/>
        </dgm:shape>
        <dgm:presOf/>
        <dgm:constrLst/>
        <dgm:forEach name="Name148"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t>5/1/15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5/1/15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is in wide-screen format and demonstrates how transitions,</a:t>
            </a:r>
            <a:r>
              <a:rPr lang="en-US" baseline="0" dirty="0" smtClean="0"/>
              <a:t> animations, and multimedia choreography can be used to enrich a presentation.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val="118433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can be used as a background before the presentation begins. </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val="411119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16</a:t>
            </a:fld>
            <a:endParaRPr lang="en-US"/>
          </a:p>
        </p:txBody>
      </p:sp>
    </p:spTree>
    <p:extLst>
      <p:ext uri="{BB962C8B-B14F-4D97-AF65-F5344CB8AC3E}">
        <p14:creationId xmlns:p14="http://schemas.microsoft.com/office/powerpoint/2010/main" val="243710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17</a:t>
            </a:fld>
            <a:endParaRPr lang="en-US"/>
          </a:p>
        </p:txBody>
      </p:sp>
    </p:spTree>
    <p:extLst>
      <p:ext uri="{BB962C8B-B14F-4D97-AF65-F5344CB8AC3E}">
        <p14:creationId xmlns:p14="http://schemas.microsoft.com/office/powerpoint/2010/main" val="119404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18</a:t>
            </a:fld>
            <a:endParaRPr lang="en-US"/>
          </a:p>
        </p:txBody>
      </p:sp>
    </p:spTree>
    <p:extLst>
      <p:ext uri="{BB962C8B-B14F-4D97-AF65-F5344CB8AC3E}">
        <p14:creationId xmlns:p14="http://schemas.microsoft.com/office/powerpoint/2010/main" val="219382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20</a:t>
            </a:fld>
            <a:endParaRPr lang="en-US"/>
          </a:p>
        </p:txBody>
      </p:sp>
    </p:spTree>
    <p:extLst>
      <p:ext uri="{BB962C8B-B14F-4D97-AF65-F5344CB8AC3E}">
        <p14:creationId xmlns:p14="http://schemas.microsoft.com/office/powerpoint/2010/main" val="309606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8" y="503238"/>
            <a:ext cx="4184650" cy="2354262"/>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600"/>
              </a:spcAft>
              <a:buClrTx/>
              <a:buSzTx/>
              <a:buFontTx/>
              <a:buNone/>
              <a:tabLst/>
              <a:defRPr/>
            </a:pPr>
            <a:endParaRPr lang="en-US" sz="1400"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5.jpeg"/><Relationship Id="rId1" Type="http://schemas.microsoft.com/office/2007/relationships/media" Target="../media/media1.wmv"/><Relationship Id="rId2" Type="http://schemas.openxmlformats.org/officeDocument/2006/relationships/video" Target="../media/media1.wmv"/><Relationship Id="rId3" Type="http://schemas.microsoft.com/office/2007/relationships/media" Target="../media/media2.wmv"/><Relationship Id="rId4" Type="http://schemas.openxmlformats.org/officeDocument/2006/relationships/video" Target="../media/media2.wmv"/><Relationship Id="rId5" Type="http://schemas.microsoft.com/office/2007/relationships/media" Target="../media/media3.wmv"/><Relationship Id="rId6" Type="http://schemas.openxmlformats.org/officeDocument/2006/relationships/video" Target="../media/media3.wmv"/><Relationship Id="rId7" Type="http://schemas.openxmlformats.org/officeDocument/2006/relationships/slideMaster" Target="../slideMasters/slideMaster1.xml"/><Relationship Id="rId8" Type="http://schemas.openxmlformats.org/officeDocument/2006/relationships/image" Target="../media/image1.png"/><Relationship Id="rId9" Type="http://schemas.openxmlformats.org/officeDocument/2006/relationships/image" Target="../media/image2.png"/><Relationship Id="rId10"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1" Type="http://schemas.microsoft.com/office/2007/relationships/media" Target="../media/media1.wmv"/><Relationship Id="rId2" Type="http://schemas.openxmlformats.org/officeDocument/2006/relationships/video" Target="../media/media1.wmv"/></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1.png"/><Relationship Id="rId5" Type="http://schemas.openxmlformats.org/officeDocument/2006/relationships/image" Target="../media/image6.jpeg"/><Relationship Id="rId6" Type="http://schemas.openxmlformats.org/officeDocument/2006/relationships/image" Target="../media/image7.jpeg"/><Relationship Id="rId1" Type="http://schemas.microsoft.com/office/2007/relationships/media" Target="../media/media1.wmv"/><Relationship Id="rId2" Type="http://schemas.openxmlformats.org/officeDocument/2006/relationships/video" Target="../media/media1.wm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8"/>
          <a:srcRect l="-238" t="25119" r="-357" b="-637"/>
          <a:stretch/>
        </p:blipFill>
        <p:spPr>
          <a:xfrm>
            <a:off x="-1" y="10886"/>
            <a:ext cx="9198429" cy="5170713"/>
          </a:xfrm>
          <a:prstGeom prst="rect">
            <a:avLst/>
          </a:prstGeom>
          <a:noFill/>
          <a:ln>
            <a:noFill/>
          </a:ln>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ettyImages_sdd30005019vm_n.wmv">
            <a:hlinkClick r:id="" action="ppaction://media"/>
          </p:cNvPr>
          <p:cNvPicPr>
            <a:picLocks noChangeAspect="1"/>
          </p:cNvPicPr>
          <p:nvPr userDrawn="1">
            <a:videoFile r:link="rId4"/>
            <p:extLst>
              <p:ext uri="{DAA4B4D4-6D71-4841-9C94-3DE7FCFB9230}">
                <p14:media xmlns:p14="http://schemas.microsoft.com/office/powerpoint/2010/main" r:embed="rId3"/>
              </p:ext>
            </p:extLst>
          </p:nvPr>
        </p:nvPicPr>
        <p:blipFill rotWithShape="1">
          <a:blip r:embed="rId9"/>
          <a:srcRect l="5841" r="3869"/>
          <a:stretch/>
        </p:blipFill>
        <p:spPr>
          <a:xfrm>
            <a:off x="4721087" y="375388"/>
            <a:ext cx="1997764"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GettyImages_rlhoceanlife_058_n.wmv">
            <a:hlinkClick r:id="" action="ppaction://media"/>
          </p:cNvPr>
          <p:cNvPicPr>
            <a:picLocks noChangeAspect="1"/>
          </p:cNvPicPr>
          <p:nvPr userDrawn="1">
            <a:videoFile r:link="rId6"/>
            <p:extLst>
              <p:ext uri="{DAA4B4D4-6D71-4841-9C94-3DE7FCFB9230}">
                <p14:media xmlns:p14="http://schemas.microsoft.com/office/powerpoint/2010/main" r:embed="rId5"/>
              </p:ext>
            </p:extLst>
          </p:nvPr>
        </p:nvPicPr>
        <p:blipFill rotWithShape="1">
          <a:blip r:embed="rId11" cstate="print"/>
          <a:srcRect l="-2"/>
          <a:stretch/>
        </p:blipFill>
        <p:spPr>
          <a:xfrm>
            <a:off x="-149088" y="375388"/>
            <a:ext cx="1997765"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12"/>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p:spPr>
        <p:txBody>
          <a:bodyPr>
            <a:normAutofit/>
          </a:bodyPr>
          <a:lstStyle>
            <a:lvl1pPr algn="l">
              <a:defRPr sz="2500" b="1" cap="small" baseline="0">
                <a:solidFill>
                  <a:schemeClr val="bg1"/>
                </a:solidFill>
                <a:effectLst>
                  <a:reflection blurRad="6350" stA="55000" endA="300" endPos="45500" dir="5400000" sy="-100000" algn="bl" rotWithShape="0"/>
                </a:effectLst>
                <a:latin typeface="Constantia"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338637" y="3379788"/>
            <a:ext cx="3589405" cy="849312"/>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33" fill="hold"/>
                                        <p:tgtEl>
                                          <p:spTgt spid="11"/>
                                        </p:tgtEl>
                                      </p:cBhvr>
                                    </p:cmd>
                                  </p:childTnLst>
                                </p:cTn>
                              </p:par>
                              <p:par>
                                <p:cTn id="11" presetID="1" presetClass="mediacall" presetSubtype="0" fill="hold" nodeType="withEffect">
                                  <p:stCondLst>
                                    <p:cond delay="0"/>
                                  </p:stCondLst>
                                  <p:childTnLst>
                                    <p:cmd type="call" cmd="playFrom(0.0)">
                                      <p:cBhvr>
                                        <p:cTn id="12" dur="20833" fill="hold"/>
                                        <p:tgtEl>
                                          <p:spTgt spid="9"/>
                                        </p:tgtEl>
                                      </p:cBhvr>
                                    </p:cmd>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55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Prev" delay="0">
                      <p:tgtEl>
                        <p:sldTgt/>
                      </p:tgtEl>
                    </p:cond>
                  </p:endCondLst>
                </p:cTn>
                <p:tgtEl>
                  <p:spTgt spid="11"/>
                </p:tgtEl>
              </p:cMediaNode>
            </p:video>
            <p:video>
              <p:cMediaNode>
                <p:cTn id="17" repeatCount="indefinite" fill="hold" display="0">
                  <p:stCondLst>
                    <p:cond delay="indefinite"/>
                  </p:stCondLst>
                  <p:endCondLst>
                    <p:cond evt="onPrev" delay="0">
                      <p:tgtEl>
                        <p:sldTgt/>
                      </p:tgtEl>
                    </p:cond>
                  </p:endCondLst>
                </p:cTn>
                <p:tgtEl>
                  <p:spTgt spid="9"/>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video>
              <p:cMediaNode vol="80000">
                <p:cTn id="23" repeatCount="indefinite" fill="hold" display="0">
                  <p:stCondLst>
                    <p:cond delay="indefinite"/>
                  </p:stCondLst>
                </p:cTn>
                <p:tgtEl>
                  <p:spTgt spid="13"/>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5/1/15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p:spPr>
        <p:txBody>
          <a:bodyPr anchor="b">
            <a:noAutofit/>
          </a:bodyPr>
          <a:lstStyle>
            <a:lvl1pPr algn="l">
              <a:defRPr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66928"/>
            <a:ext cx="5111750" cy="412769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900" b="1" cap="small" baseline="0">
                <a:solidFill>
                  <a:schemeClr val="bg1"/>
                </a:solidFill>
                <a:latin typeface="Constant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b="1" cap="small" baseline="0">
                <a:latin typeface="Constantia" pitchFamily="18"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p:spPr>
        <p:txBody>
          <a:bodyPr vert="eaVert">
            <a:normAutofit/>
          </a:bodyPr>
          <a:lstStyle>
            <a:lvl1pPr>
              <a:defRPr sz="2400" b="1" cap="small" baseline="0">
                <a:latin typeface="Constantia"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47471"/>
            <a:ext cx="6019800" cy="4147151"/>
          </a:xfrm>
        </p:spPr>
        <p:txBody>
          <a:bodyPr vert="eaVert"/>
          <a:lstStyle>
            <a:lvl1pPr>
              <a:defRPr sz="16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p:spPr>
        <p:txBody>
          <a:bodyPr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Side Bar">
    <p:spTree>
      <p:nvGrpSpPr>
        <p:cNvPr id="1" name=""/>
        <p:cNvGrpSpPr/>
        <p:nvPr/>
      </p:nvGrpSpPr>
      <p:grpSpPr>
        <a:xfrm>
          <a:off x="0" y="0"/>
          <a:ext cx="0" cy="0"/>
          <a:chOff x="0" y="0"/>
          <a:chExt cx="0" cy="0"/>
        </a:xfrm>
      </p:grpSpPr>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138136" y="1200151"/>
            <a:ext cx="754866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28738" y="4776836"/>
            <a:ext cx="2133600" cy="273844"/>
          </a:xfrm>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a:xfrm>
            <a:off x="3428228" y="4776836"/>
            <a:ext cx="2895600" cy="273844"/>
          </a:xfrm>
        </p:spPr>
        <p:txBody>
          <a:bodyPr/>
          <a:lstStyle/>
          <a:p>
            <a:endParaRPr lang="en-US" dirty="0"/>
          </a:p>
        </p:txBody>
      </p:sp>
      <p:sp>
        <p:nvSpPr>
          <p:cNvPr id="6" name="Slide Number Placeholder 5"/>
          <p:cNvSpPr>
            <a:spLocks noGrp="1"/>
          </p:cNvSpPr>
          <p:nvPr>
            <p:ph type="sldNum" sz="quarter" idx="12"/>
          </p:nvPr>
        </p:nvSpPr>
        <p:spPr>
          <a:xfrm>
            <a:off x="6589717" y="4776836"/>
            <a:ext cx="2133600" cy="273844"/>
          </a:xfrm>
        </p:spPr>
        <p:txBody>
          <a:bodyPr/>
          <a:lstStyle/>
          <a:p>
            <a:fld id="{4D8284DC-B054-45EA-B030-034005E6E510}" type="slidenum">
              <a:rPr lang="en-US" smtClean="0"/>
              <a:pPr/>
              <a:t>‹#›</a:t>
            </a:fld>
            <a:endParaRPr lang="en-US"/>
          </a:p>
        </p:txBody>
      </p:sp>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89566" b="-637"/>
          <a:stretch/>
        </p:blipFill>
        <p:spPr>
          <a:xfrm>
            <a:off x="0" y="10886"/>
            <a:ext cx="975852" cy="5170713"/>
          </a:xfrm>
          <a:prstGeom prst="rect">
            <a:avLst/>
          </a:prstGeom>
          <a:noFill/>
          <a:ln>
            <a:noFill/>
          </a:ln>
        </p:spPr>
      </p:pic>
    </p:spTree>
    <p:extLst>
      <p:ext uri="{BB962C8B-B14F-4D97-AF65-F5344CB8AC3E}">
        <p14:creationId xmlns:p14="http://schemas.microsoft.com/office/powerpoint/2010/main" val="12967310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mediacall" presetSubtype="0" fill="hold" nodeType="withEffect">
                                  <p:stCondLst>
                                    <p:cond delay="0"/>
                                  </p:stCondLst>
                                  <p:childTnLst>
                                    <p:cmd type="call" cmd="playFrom(0.0)">
                                      <p:cBhvr>
                                        <p:cTn id="9"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endCondLst>
                    <p:cond evt="onPrev" delay="0">
                      <p:tgtEl>
                        <p:sldTgt/>
                      </p:tgtEl>
                    </p:cond>
                  </p:endCondLst>
                </p:cTn>
                <p:tgtEl>
                  <p:spTgt spid="11"/>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Video">
    <p:spTree>
      <p:nvGrpSpPr>
        <p:cNvPr id="1" name=""/>
        <p:cNvGrpSpPr/>
        <p:nvPr/>
      </p:nvGrpSpPr>
      <p:grpSpPr>
        <a:xfrm>
          <a:off x="0" y="0"/>
          <a:ext cx="0" cy="0"/>
          <a:chOff x="0" y="0"/>
          <a:chExt cx="0" cy="0"/>
        </a:xfrm>
      </p:grpSpPr>
      <p:pic>
        <p:nvPicPr>
          <p:cNvPr id="8"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2" name="Title 1"/>
          <p:cNvSpPr>
            <a:spLocks noGrp="1"/>
          </p:cNvSpPr>
          <p:nvPr>
            <p:ph type="title"/>
          </p:nvPr>
        </p:nvSpPr>
        <p:spPr>
          <a:xfrm>
            <a:off x="457200" y="465710"/>
            <a:ext cx="8229600"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423476786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Half Video">
    <p:spTree>
      <p:nvGrpSpPr>
        <p:cNvPr id="1" name=""/>
        <p:cNvGrpSpPr/>
        <p:nvPr/>
      </p:nvGrpSpPr>
      <p:grpSpPr>
        <a:xfrm>
          <a:off x="0" y="0"/>
          <a:ext cx="0" cy="0"/>
          <a:chOff x="0" y="0"/>
          <a:chExt cx="0" cy="0"/>
        </a:xfrm>
      </p:grpSpPr>
      <p:pic>
        <p:nvPicPr>
          <p:cNvPr id="9"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6682" y="465710"/>
            <a:ext cx="4826144" cy="633514"/>
          </a:xfrm>
        </p:spPr>
        <p:txBody>
          <a:bodyPr anchor="ctr" anchorCtr="0">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966682" y="1200151"/>
            <a:ext cx="482614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4442752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53"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0" fill="hold" nodeType="withEffect">
                                  <p:stCondLst>
                                    <p:cond delay="2000"/>
                                  </p:stCondLst>
                                  <p:childTnLst>
                                    <p:set>
                                      <p:cBhvr>
                                        <p:cTn id="14" dur="1" fill="hold">
                                          <p:stCondLst>
                                            <p:cond delay="0"/>
                                          </p:stCondLst>
                                        </p:cTn>
                                        <p:tgtEl>
                                          <p:spTgt spid="10">
                                            <p:bg/>
                                          </p:spTgt>
                                        </p:tgtEl>
                                        <p:attrNameLst>
                                          <p:attrName>style.visibility</p:attrName>
                                        </p:attrNameLst>
                                      </p:cBhvr>
                                      <p:to>
                                        <p:strVal val="visible"/>
                                      </p:to>
                                    </p:set>
                                    <p:anim calcmode="lin" valueType="num">
                                      <p:cBhvr>
                                        <p:cTn id="15" dur="2000" fill="hold"/>
                                        <p:tgtEl>
                                          <p:spTgt spid="10">
                                            <p:bg/>
                                          </p:spTgt>
                                        </p:tgtEl>
                                        <p:attrNameLst>
                                          <p:attrName>ppt_w</p:attrName>
                                        </p:attrNameLst>
                                      </p:cBhvr>
                                      <p:tavLst>
                                        <p:tav tm="0">
                                          <p:val>
                                            <p:fltVal val="0"/>
                                          </p:val>
                                        </p:tav>
                                        <p:tav tm="100000">
                                          <p:val>
                                            <p:strVal val="#ppt_w"/>
                                          </p:val>
                                        </p:tav>
                                      </p:tavLst>
                                    </p:anim>
                                    <p:anim calcmode="lin" valueType="num">
                                      <p:cBhvr>
                                        <p:cTn id="16" dur="2000" fill="hold"/>
                                        <p:tgtEl>
                                          <p:spTgt spid="10">
                                            <p:bg/>
                                          </p:spTgt>
                                        </p:tgtEl>
                                        <p:attrNameLst>
                                          <p:attrName>ppt_h</p:attrName>
                                        </p:attrNameLst>
                                      </p:cBhvr>
                                      <p:tavLst>
                                        <p:tav tm="0">
                                          <p:val>
                                            <p:fltVal val="0"/>
                                          </p:val>
                                        </p:tav>
                                        <p:tav tm="100000">
                                          <p:val>
                                            <p:strVal val="#ppt_h"/>
                                          </p:val>
                                        </p:tav>
                                      </p:tavLst>
                                    </p:anim>
                                    <p:animEffect transition="in" filter="fade">
                                      <p:cBhvr>
                                        <p:cTn id="17" dur="2000"/>
                                        <p:tgtEl>
                                          <p:spTgt spid="10">
                                            <p:bg/>
                                          </p:spTgt>
                                        </p:tgtEl>
                                      </p:cBhvr>
                                    </p:animEffect>
                                  </p:childTnLst>
                                </p:cTn>
                              </p:par>
                            </p:childTnLst>
                          </p:cTn>
                        </p:par>
                        <p:par>
                          <p:cTn id="18" fill="hold">
                            <p:stCondLst>
                              <p:cond delay="4000"/>
                            </p:stCondLst>
                            <p:childTnLst>
                              <p:par>
                                <p:cTn id="19" presetID="1" presetClass="mediacall" presetSubtype="0" fill="hold" nodeType="afterEffect">
                                  <p:stCondLst>
                                    <p:cond delay="0"/>
                                  </p:stCondLst>
                                  <p:childTnLst>
                                    <p:cmd type="call" cmd="playFrom(0.0)">
                                      <p:cBhvr>
                                        <p:cTn id="20"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repeatCount="indefinite" fill="hold" display="0">
                  <p:stCondLst>
                    <p:cond delay="indefinite"/>
                  </p:stCondLst>
                </p:cTn>
                <p:tgtEl>
                  <p:spTgt spid="11"/>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17505-E79A-4CE3-955B-46529E59C72C}" type="datetimeFigureOut">
              <a:rPr lang="en-US" smtClean="0"/>
              <a:pPr/>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17505-E79A-4CE3-955B-46529E59C72C}" type="datetimeFigureOut">
              <a:rPr lang="en-US" smtClean="0"/>
              <a:pPr/>
              <a:t>5/1/15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5/1/15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microsoft.com/office/2007/relationships/media" Target="../media/media1.wmv"/><Relationship Id="rId17" Type="http://schemas.openxmlformats.org/officeDocument/2006/relationships/video" Target="../media/media1.wmv"/><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Water_new.wmv"/>
          <p:cNvPicPr>
            <a:picLocks noChangeAspect="1"/>
          </p:cNvPicPr>
          <p:nvPr>
            <a:videoFile r:link="rId17"/>
            <p:extLst>
              <p:ext uri="{DAA4B4D4-6D71-4841-9C94-3DE7FCFB9230}">
                <p14:media xmlns:p14="http://schemas.microsoft.com/office/powerpoint/2010/main" r:embed="rId16"/>
              </p:ext>
            </p:extLst>
          </p:nvPr>
        </p:nvPicPr>
        <p:blipFill rotWithShape="1">
          <a:blip r:embed="rId18"/>
          <a:srcRect l="-238" t="25119" r="-357" b="-637"/>
          <a:stretch/>
        </p:blipFill>
        <p:spPr>
          <a:xfrm>
            <a:off x="-1" y="10886"/>
            <a:ext cx="9198429" cy="5170713"/>
          </a:xfrm>
          <a:prstGeom prst="rect">
            <a:avLst/>
          </a:prstGeom>
          <a:noFill/>
          <a:ln>
            <a:noFill/>
          </a:ln>
        </p:spPr>
      </p:pic>
      <p:sp>
        <p:nvSpPr>
          <p:cNvPr id="8" name="Rectangle 7"/>
          <p:cNvSpPr/>
          <p:nvPr/>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6929"/>
            <a:ext cx="8229600" cy="6352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C817505-E79A-4CE3-955B-46529E59C72C}" type="datetimeFigureOut">
              <a:rPr lang="en-US" smtClean="0"/>
              <a:pPr/>
              <a:t>5/1/15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4.png"/><Relationship Id="rId1" Type="http://schemas.microsoft.com/office/2007/relationships/media" Target="../media/media3.wmv"/><Relationship Id="rId2" Type="http://schemas.openxmlformats.org/officeDocument/2006/relationships/video" Target="../media/media3.wm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8" name="Subtitle 7"/>
          <p:cNvSpPr>
            <a:spLocks noGrp="1"/>
          </p:cNvSpPr>
          <p:nvPr>
            <p:ph type="subTitle" idx="1"/>
          </p:nvPr>
        </p:nvSpPr>
        <p:spPr>
          <a:xfrm>
            <a:off x="4327091" y="3783013"/>
            <a:ext cx="3589405" cy="849312"/>
          </a:xfrm>
        </p:spPr>
        <p:txBody>
          <a:bodyPr/>
          <a:lstStyle/>
          <a:p>
            <a:r>
              <a:rPr lang="en-US" dirty="0" smtClean="0"/>
              <a:t>Christie Cooper</a:t>
            </a:r>
          </a:p>
          <a:p>
            <a:r>
              <a:rPr lang="en-US" dirty="0" smtClean="0"/>
              <a:t>June 1, 2015</a:t>
            </a:r>
          </a:p>
          <a:p>
            <a:endParaRPr lang="en-US" dirty="0"/>
          </a:p>
        </p:txBody>
      </p:sp>
      <p:pic>
        <p:nvPicPr>
          <p:cNvPr id="3" name="Picture 2" descr="cooper_transparent. logo.pdf"/>
          <p:cNvPicPr>
            <a:picLocks noChangeAspect="1"/>
          </p:cNvPicPr>
          <p:nvPr/>
        </p:nvPicPr>
        <p:blipFill rotWithShape="1">
          <a:blip r:embed="rId3">
            <a:extLst>
              <a:ext uri="{28A0092B-C50C-407E-A947-70E740481C1C}">
                <a14:useLocalDpi xmlns:a14="http://schemas.microsoft.com/office/drawing/2010/main" val="0"/>
              </a:ext>
            </a:extLst>
          </a:blip>
          <a:srcRect l="5612" t="7631" b="30641"/>
          <a:stretch/>
        </p:blipFill>
        <p:spPr>
          <a:xfrm>
            <a:off x="4434903" y="2271425"/>
            <a:ext cx="2047869" cy="1339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20288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DSCN4628.jpg"/>
          <p:cNvPicPr>
            <a:picLocks noGrp="1" noChangeAspect="1"/>
          </p:cNvPicPr>
          <p:nvPr>
            <p:ph idx="1"/>
          </p:nvPr>
        </p:nvPicPr>
        <p:blipFill>
          <a:blip r:embed="rId2" cstate="print">
            <a:extLst>
              <a:ext uri="{28A0092B-C50C-407E-A947-70E740481C1C}">
                <a14:useLocalDpi xmlns:a14="http://schemas.microsoft.com/office/drawing/2010/main" val="0"/>
              </a:ext>
            </a:extLst>
          </a:blip>
          <a:srcRect l="-118547" r="-118547"/>
          <a:stretch>
            <a:fillRect/>
          </a:stretch>
        </p:blipFill>
        <p:spPr>
          <a:xfrm>
            <a:off x="1346200" y="817191"/>
            <a:ext cx="8229600" cy="3255117"/>
          </a:xfrm>
        </p:spPr>
      </p:pic>
    </p:spTree>
    <p:extLst>
      <p:ext uri="{BB962C8B-B14F-4D97-AF65-F5344CB8AC3E}">
        <p14:creationId xmlns:p14="http://schemas.microsoft.com/office/powerpoint/2010/main" val="2539239992"/>
      </p:ext>
    </p:extLst>
  </p:cSld>
  <p:clrMapOvr>
    <a:masterClrMapping/>
  </p:clrMapOvr>
  <p:transition xmlns:p14="http://schemas.microsoft.com/office/powerpoint/2010/mai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 Vacations</a:t>
            </a:r>
            <a:endParaRPr lang="en-US" dirty="0"/>
          </a:p>
        </p:txBody>
      </p:sp>
      <p:pic>
        <p:nvPicPr>
          <p:cNvPr id="4" name="Content Placeholder 3" descr="New camera pics 629.jpg"/>
          <p:cNvPicPr>
            <a:picLocks noGrp="1" noChangeAspect="1"/>
          </p:cNvPicPr>
          <p:nvPr>
            <p:ph idx="1"/>
          </p:nvPr>
        </p:nvPicPr>
        <p:blipFill>
          <a:blip r:embed="rId2" cstate="print">
            <a:extLst>
              <a:ext uri="{28A0092B-C50C-407E-A947-70E740481C1C}">
                <a14:useLocalDpi xmlns:a14="http://schemas.microsoft.com/office/drawing/2010/main" val="0"/>
              </a:ext>
            </a:extLst>
          </a:blip>
          <a:srcRect t="23637" b="23637"/>
          <a:stretch>
            <a:fillRect/>
          </a:stretch>
        </p:blipFill>
        <p:spPr>
          <a:xfrm>
            <a:off x="669636" y="1432275"/>
            <a:ext cx="3875088" cy="2088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New camera pics 6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9" y="1190625"/>
            <a:ext cx="3429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64498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Favorite Vacations</a:t>
            </a:r>
            <a:endParaRPr lang="en-US" dirty="0"/>
          </a:p>
        </p:txBody>
      </p:sp>
      <p:pic>
        <p:nvPicPr>
          <p:cNvPr id="4" name="Content Placeholder 3" descr="DSC_0850.jpg"/>
          <p:cNvPicPr>
            <a:picLocks noGrp="1" noChangeAspect="1"/>
          </p:cNvPicPr>
          <p:nvPr>
            <p:ph idx="1"/>
          </p:nvPr>
        </p:nvPicPr>
        <p:blipFill>
          <a:blip r:embed="rId2" cstate="print">
            <a:extLst>
              <a:ext uri="{28A0092B-C50C-407E-A947-70E740481C1C}">
                <a14:useLocalDpi xmlns:a14="http://schemas.microsoft.com/office/drawing/2010/main" val="0"/>
              </a:ext>
            </a:extLst>
          </a:blip>
          <a:srcRect l="-140126" r="-140126"/>
          <a:stretch>
            <a:fillRect/>
          </a:stretch>
        </p:blipFill>
        <p:spPr>
          <a:xfrm>
            <a:off x="3051175" y="980787"/>
            <a:ext cx="8229600" cy="3255117"/>
          </a:xfrm>
        </p:spPr>
      </p:pic>
      <p:pic>
        <p:nvPicPr>
          <p:cNvPr id="5" name="Picture 4" descr="New camera pics 79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01" y="1080258"/>
            <a:ext cx="4293899" cy="3220424"/>
          </a:xfrm>
          <a:prstGeom prst="rect">
            <a:avLst/>
          </a:prstGeom>
        </p:spPr>
      </p:pic>
    </p:spTree>
    <p:extLst>
      <p:ext uri="{BB962C8B-B14F-4D97-AF65-F5344CB8AC3E}">
        <p14:creationId xmlns:p14="http://schemas.microsoft.com/office/powerpoint/2010/main" val="40200575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Careers</a:t>
            </a:r>
            <a:endParaRPr lang="en-US" dirty="0"/>
          </a:p>
        </p:txBody>
      </p:sp>
      <p:sp>
        <p:nvSpPr>
          <p:cNvPr id="3" name="Content Placeholder 2"/>
          <p:cNvSpPr>
            <a:spLocks noGrp="1"/>
          </p:cNvSpPr>
          <p:nvPr>
            <p:ph idx="1"/>
          </p:nvPr>
        </p:nvSpPr>
        <p:spPr>
          <a:xfrm>
            <a:off x="457200" y="1200151"/>
            <a:ext cx="4507345" cy="3255117"/>
          </a:xfrm>
        </p:spPr>
        <p:txBody>
          <a:bodyPr/>
          <a:lstStyle/>
          <a:p>
            <a:r>
              <a:rPr lang="en-US" dirty="0"/>
              <a:t>For 18 years I worked at The </a:t>
            </a:r>
            <a:r>
              <a:rPr lang="en-US" dirty="0" err="1"/>
              <a:t>Nutro</a:t>
            </a:r>
            <a:r>
              <a:rPr lang="en-US" dirty="0"/>
              <a:t> Company, owned by Mars, Inc,</a:t>
            </a:r>
            <a:r>
              <a:rPr lang="en-US" dirty="0" smtClean="0"/>
              <a:t>.</a:t>
            </a:r>
          </a:p>
          <a:p>
            <a:endParaRPr lang="en-US" dirty="0"/>
          </a:p>
          <a:p>
            <a:r>
              <a:rPr lang="en-US" dirty="0"/>
              <a:t>Simultaneously  worked at Mars and owned CCG (since 2012</a:t>
            </a:r>
            <a:r>
              <a:rPr lang="en-US" dirty="0" smtClean="0"/>
              <a:t>)</a:t>
            </a:r>
          </a:p>
          <a:p>
            <a:endParaRPr lang="en-US" dirty="0"/>
          </a:p>
          <a:p>
            <a:r>
              <a:rPr lang="en-US" dirty="0"/>
              <a:t>Graduated from Pepperdine in October </a:t>
            </a:r>
            <a:r>
              <a:rPr lang="en-US" dirty="0" smtClean="0"/>
              <a:t>2014</a:t>
            </a:r>
          </a:p>
          <a:p>
            <a:endParaRPr lang="en-US" dirty="0"/>
          </a:p>
          <a:p>
            <a:r>
              <a:rPr lang="en-US" dirty="0"/>
              <a:t>Left Mars in November 2014</a:t>
            </a:r>
          </a:p>
          <a:p>
            <a:endParaRPr lang="en-US" dirty="0"/>
          </a:p>
        </p:txBody>
      </p:sp>
      <p:pic>
        <p:nvPicPr>
          <p:cNvPr id="4" name="Picture 3" descr="New camera pics 1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907" y="1295975"/>
            <a:ext cx="3544455" cy="2658341"/>
          </a:xfrm>
          <a:prstGeom prst="rect">
            <a:avLst/>
          </a:prstGeom>
        </p:spPr>
      </p:pic>
    </p:spTree>
    <p:extLst>
      <p:ext uri="{BB962C8B-B14F-4D97-AF65-F5344CB8AC3E}">
        <p14:creationId xmlns:p14="http://schemas.microsoft.com/office/powerpoint/2010/main" val="15857031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Work</a:t>
            </a:r>
            <a:endParaRPr lang="en-US" dirty="0"/>
          </a:p>
        </p:txBody>
      </p:sp>
      <p:sp>
        <p:nvSpPr>
          <p:cNvPr id="3" name="Content Placeholder 2"/>
          <p:cNvSpPr>
            <a:spLocks noGrp="1"/>
          </p:cNvSpPr>
          <p:nvPr>
            <p:ph idx="1"/>
          </p:nvPr>
        </p:nvSpPr>
        <p:spPr/>
        <p:txBody>
          <a:bodyPr/>
          <a:lstStyle/>
          <a:p>
            <a:r>
              <a:rPr lang="en-US" dirty="0"/>
              <a:t>Mars:</a:t>
            </a:r>
          </a:p>
          <a:p>
            <a:pPr lvl="1"/>
            <a:r>
              <a:rPr lang="en-US" dirty="0"/>
              <a:t>Lots of change – reorganizations every 2 years</a:t>
            </a:r>
          </a:p>
          <a:p>
            <a:pPr lvl="1"/>
            <a:r>
              <a:rPr lang="en-US" dirty="0"/>
              <a:t>Expectation to change roles and move (preferred) every 18-24 months</a:t>
            </a:r>
          </a:p>
          <a:p>
            <a:pPr lvl="1"/>
            <a:r>
              <a:rPr lang="en-US" dirty="0"/>
              <a:t>Culture was rapidly changing</a:t>
            </a:r>
          </a:p>
          <a:p>
            <a:pPr lvl="1"/>
            <a:r>
              <a:rPr lang="en-US" dirty="0"/>
              <a:t>Lack of innovation</a:t>
            </a:r>
          </a:p>
          <a:p>
            <a:pPr lvl="1"/>
            <a:endParaRPr lang="en-US" dirty="0"/>
          </a:p>
          <a:p>
            <a:r>
              <a:rPr lang="en-US" dirty="0" err="1"/>
              <a:t>Nutro</a:t>
            </a:r>
            <a:r>
              <a:rPr lang="en-US" dirty="0"/>
              <a:t>:</a:t>
            </a:r>
          </a:p>
          <a:p>
            <a:pPr lvl="1"/>
            <a:r>
              <a:rPr lang="en-US" dirty="0"/>
              <a:t>“good ole’ boy club”</a:t>
            </a:r>
          </a:p>
          <a:p>
            <a:pPr lvl="1"/>
            <a:r>
              <a:rPr lang="en-US" dirty="0"/>
              <a:t>People cherry picked for promotions</a:t>
            </a:r>
          </a:p>
          <a:p>
            <a:pPr lvl="1"/>
            <a:r>
              <a:rPr lang="en-US" dirty="0"/>
              <a:t>No change -  stagnant</a:t>
            </a:r>
          </a:p>
          <a:p>
            <a:endParaRPr lang="en-US" dirty="0"/>
          </a:p>
        </p:txBody>
      </p:sp>
    </p:spTree>
    <p:extLst>
      <p:ext uri="{BB962C8B-B14F-4D97-AF65-F5344CB8AC3E}">
        <p14:creationId xmlns:p14="http://schemas.microsoft.com/office/powerpoint/2010/main" val="746034913"/>
      </p:ext>
    </p:extLst>
  </p:cSld>
  <p:clrMapOvr>
    <a:masterClrMapping/>
  </p:clrMapOvr>
  <p:transition xmlns:p14="http://schemas.microsoft.com/office/powerpoint/2010/mai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C-Suite - $225k and up</a:t>
            </a:r>
          </a:p>
          <a:p>
            <a:r>
              <a:rPr lang="en-US" dirty="0"/>
              <a:t>Senior Leadership $125 - $250k</a:t>
            </a:r>
          </a:p>
          <a:p>
            <a:r>
              <a:rPr lang="en-US" dirty="0"/>
              <a:t>Middle Management $95k - $135k</a:t>
            </a:r>
          </a:p>
          <a:p>
            <a:r>
              <a:rPr lang="en-US" dirty="0"/>
              <a:t>Sales Representatives $55k - $90k</a:t>
            </a:r>
          </a:p>
          <a:p>
            <a:endParaRPr lang="en-US" dirty="0"/>
          </a:p>
          <a:p>
            <a:pPr lvl="1"/>
            <a:r>
              <a:rPr lang="en-US" dirty="0"/>
              <a:t>Company cars</a:t>
            </a:r>
          </a:p>
          <a:p>
            <a:pPr lvl="1"/>
            <a:r>
              <a:rPr lang="en-US" dirty="0"/>
              <a:t>401k</a:t>
            </a:r>
          </a:p>
          <a:p>
            <a:pPr lvl="1"/>
            <a:r>
              <a:rPr lang="en-US" dirty="0"/>
              <a:t>Pension plans</a:t>
            </a:r>
          </a:p>
          <a:p>
            <a:pPr lvl="1"/>
            <a:r>
              <a:rPr lang="en-US" dirty="0"/>
              <a:t>Medical / dental / vision</a:t>
            </a:r>
          </a:p>
          <a:p>
            <a:pPr lvl="1"/>
            <a:r>
              <a:rPr lang="en-US" dirty="0"/>
              <a:t>Paid holidays</a:t>
            </a:r>
          </a:p>
          <a:p>
            <a:pPr lvl="1"/>
            <a:r>
              <a:rPr lang="en-US" dirty="0"/>
              <a:t>Bonus (sales 25% of base salary / all others 10% of base salary)</a:t>
            </a:r>
          </a:p>
          <a:p>
            <a:r>
              <a:rPr lang="en-US" dirty="0"/>
              <a:t>P/T Demo Representatives - $12-16 per hour</a:t>
            </a:r>
          </a:p>
          <a:p>
            <a:endParaRPr lang="en-US" dirty="0"/>
          </a:p>
        </p:txBody>
      </p:sp>
    </p:spTree>
    <p:extLst>
      <p:ext uri="{BB962C8B-B14F-4D97-AF65-F5344CB8AC3E}">
        <p14:creationId xmlns:p14="http://schemas.microsoft.com/office/powerpoint/2010/main" val="401252642"/>
      </p:ext>
    </p:extLst>
  </p:cSld>
  <p:clrMapOvr>
    <a:masterClrMapping/>
  </p:clrMapOvr>
  <p:transition xmlns:p14="http://schemas.microsoft.com/office/powerpoint/2010/mai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699512701"/>
              </p:ext>
            </p:extLst>
          </p:nvPr>
        </p:nvGraphicFramePr>
        <p:xfrm>
          <a:off x="1350335" y="712381"/>
          <a:ext cx="7177530" cy="3466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465710"/>
            <a:ext cx="3824514" cy="633514"/>
          </a:xfrm>
        </p:spPr>
        <p:txBody>
          <a:bodyPr>
            <a:normAutofit/>
          </a:bodyPr>
          <a:lstStyle/>
          <a:p>
            <a:r>
              <a:rPr lang="en-US" sz="2500" b="1" cap="small" dirty="0">
                <a:latin typeface="Constantia" pitchFamily="18" charset="0"/>
              </a:rPr>
              <a:t>The Core Values</a:t>
            </a:r>
          </a:p>
        </p:txBody>
      </p:sp>
      <p:sp>
        <p:nvSpPr>
          <p:cNvPr id="3" name="Content Placeholder 2"/>
          <p:cNvSpPr>
            <a:spLocks noGrp="1"/>
          </p:cNvSpPr>
          <p:nvPr>
            <p:ph idx="1"/>
          </p:nvPr>
        </p:nvSpPr>
        <p:spPr>
          <a:xfrm>
            <a:off x="506628" y="1200151"/>
            <a:ext cx="2860686" cy="527049"/>
          </a:xfrm>
        </p:spPr>
        <p:txBody>
          <a:bodyPr/>
          <a:lstStyle/>
          <a:p>
            <a:pPr marL="0" indent="0">
              <a:buNone/>
            </a:pPr>
            <a:r>
              <a:rPr lang="en-US" dirty="0"/>
              <a:t>That build our business</a:t>
            </a:r>
          </a:p>
        </p:txBody>
      </p:sp>
    </p:spTree>
    <p:extLst>
      <p:ext uri="{BB962C8B-B14F-4D97-AF65-F5344CB8AC3E}">
        <p14:creationId xmlns:p14="http://schemas.microsoft.com/office/powerpoint/2010/main" val="135929150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584C5D24-5D81-4037-A746-F35CBCF226AB}"/>
                                            </p:graphicEl>
                                          </p:spTgt>
                                        </p:tgtEl>
                                        <p:attrNameLst>
                                          <p:attrName>style.visibility</p:attrName>
                                        </p:attrNameLst>
                                      </p:cBhvr>
                                      <p:to>
                                        <p:strVal val="visible"/>
                                      </p:to>
                                    </p:set>
                                    <p:animEffect transition="in" filter="fade">
                                      <p:cBhvr>
                                        <p:cTn id="7" dur="500"/>
                                        <p:tgtEl>
                                          <p:spTgt spid="4">
                                            <p:graphicEl>
                                              <a:dgm id="{584C5D24-5D81-4037-A746-F35CBCF226AB}"/>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0BB15BAD-3DA1-4321-B57B-C01D254B7763}"/>
                                            </p:graphicEl>
                                          </p:spTgt>
                                        </p:tgtEl>
                                        <p:attrNameLst>
                                          <p:attrName>style.visibility</p:attrName>
                                        </p:attrNameLst>
                                      </p:cBhvr>
                                      <p:to>
                                        <p:strVal val="visible"/>
                                      </p:to>
                                    </p:set>
                                    <p:animEffect transition="in" filter="fade">
                                      <p:cBhvr>
                                        <p:cTn id="10" dur="500"/>
                                        <p:tgtEl>
                                          <p:spTgt spid="4">
                                            <p:graphicEl>
                                              <a:dgm id="{0BB15BAD-3DA1-4321-B57B-C01D254B7763}"/>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graphicEl>
                                              <a:dgm id="{AA19FC18-8315-40F8-BEE8-AAAA9EF02972}"/>
                                            </p:graphicEl>
                                          </p:spTgt>
                                        </p:tgtEl>
                                        <p:attrNameLst>
                                          <p:attrName>style.visibility</p:attrName>
                                        </p:attrNameLst>
                                      </p:cBhvr>
                                      <p:to>
                                        <p:strVal val="visible"/>
                                      </p:to>
                                    </p:set>
                                    <p:animEffect transition="in" filter="fade">
                                      <p:cBhvr>
                                        <p:cTn id="14" dur="500"/>
                                        <p:tgtEl>
                                          <p:spTgt spid="4">
                                            <p:graphicEl>
                                              <a:dgm id="{AA19FC18-8315-40F8-BEE8-AAAA9EF02972}"/>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graphicEl>
                                              <a:dgm id="{E1708757-DE70-4B37-9EB6-DEC398CBBEAC}"/>
                                            </p:graphicEl>
                                          </p:spTgt>
                                        </p:tgtEl>
                                        <p:attrNameLst>
                                          <p:attrName>style.visibility</p:attrName>
                                        </p:attrNameLst>
                                      </p:cBhvr>
                                      <p:to>
                                        <p:strVal val="visible"/>
                                      </p:to>
                                    </p:set>
                                    <p:animEffect transition="in" filter="fade">
                                      <p:cBhvr>
                                        <p:cTn id="17" dur="500"/>
                                        <p:tgtEl>
                                          <p:spTgt spid="4">
                                            <p:graphicEl>
                                              <a:dgm id="{E1708757-DE70-4B37-9EB6-DEC398CBBEAC}"/>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graphicEl>
                                              <a:dgm id="{103DF2B9-C962-4A4C-BA7C-DD120D10DD0B}"/>
                                            </p:graphicEl>
                                          </p:spTgt>
                                        </p:tgtEl>
                                        <p:attrNameLst>
                                          <p:attrName>style.visibility</p:attrName>
                                        </p:attrNameLst>
                                      </p:cBhvr>
                                      <p:to>
                                        <p:strVal val="visible"/>
                                      </p:to>
                                    </p:set>
                                    <p:animEffect transition="in" filter="fade">
                                      <p:cBhvr>
                                        <p:cTn id="21" dur="500"/>
                                        <p:tgtEl>
                                          <p:spTgt spid="4">
                                            <p:graphicEl>
                                              <a:dgm id="{103DF2B9-C962-4A4C-BA7C-DD120D10DD0B}"/>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graphicEl>
                                              <a:dgm id="{D55B92B7-E9DB-43E7-8405-BF7FEE3EE02C}"/>
                                            </p:graphicEl>
                                          </p:spTgt>
                                        </p:tgtEl>
                                        <p:attrNameLst>
                                          <p:attrName>style.visibility</p:attrName>
                                        </p:attrNameLst>
                                      </p:cBhvr>
                                      <p:to>
                                        <p:strVal val="visible"/>
                                      </p:to>
                                    </p:set>
                                    <p:animEffect transition="in" filter="fade">
                                      <p:cBhvr>
                                        <p:cTn id="24" dur="500"/>
                                        <p:tgtEl>
                                          <p:spTgt spid="4">
                                            <p:graphicEl>
                                              <a:dgm id="{D55B92B7-E9DB-43E7-8405-BF7FEE3EE02C}"/>
                                            </p:graphicEl>
                                          </p:spTgt>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4">
                                            <p:graphicEl>
                                              <a:dgm id="{61DC5249-9D1B-4E9A-A4A4-06611A8E8F05}"/>
                                            </p:graphicEl>
                                          </p:spTgt>
                                        </p:tgtEl>
                                        <p:attrNameLst>
                                          <p:attrName>style.visibility</p:attrName>
                                        </p:attrNameLst>
                                      </p:cBhvr>
                                      <p:to>
                                        <p:strVal val="visible"/>
                                      </p:to>
                                    </p:set>
                                    <p:animEffect transition="in" filter="fade">
                                      <p:cBhvr>
                                        <p:cTn id="28" dur="500"/>
                                        <p:tgtEl>
                                          <p:spTgt spid="4">
                                            <p:graphicEl>
                                              <a:dgm id="{61DC5249-9D1B-4E9A-A4A4-06611A8E8F05}"/>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B4B3A077-E145-4C30-A9F6-F29FC997785C}"/>
                                            </p:graphicEl>
                                          </p:spTgt>
                                        </p:tgtEl>
                                        <p:attrNameLst>
                                          <p:attrName>style.visibility</p:attrName>
                                        </p:attrNameLst>
                                      </p:cBhvr>
                                      <p:to>
                                        <p:strVal val="visible"/>
                                      </p:to>
                                    </p:set>
                                    <p:animEffect transition="in" filter="fade">
                                      <p:cBhvr>
                                        <p:cTn id="31" dur="500"/>
                                        <p:tgtEl>
                                          <p:spTgt spid="4">
                                            <p:graphicEl>
                                              <a:dgm id="{B4B3A077-E145-4C30-A9F6-F29FC997785C}"/>
                                            </p:graphicEl>
                                          </p:spTgt>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4">
                                            <p:graphicEl>
                                              <a:dgm id="{82F0CFBC-11F9-4068-A384-45941CFD7D11}"/>
                                            </p:graphicEl>
                                          </p:spTgt>
                                        </p:tgtEl>
                                        <p:attrNameLst>
                                          <p:attrName>style.visibility</p:attrName>
                                        </p:attrNameLst>
                                      </p:cBhvr>
                                      <p:to>
                                        <p:strVal val="visible"/>
                                      </p:to>
                                    </p:set>
                                    <p:animEffect transition="in" filter="fade">
                                      <p:cBhvr>
                                        <p:cTn id="35" dur="500"/>
                                        <p:tgtEl>
                                          <p:spTgt spid="4">
                                            <p:graphicEl>
                                              <a:dgm id="{82F0CFBC-11F9-4068-A384-45941CFD7D11}"/>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graphicEl>
                                              <a:dgm id="{D4E55C3E-DA64-4FED-B544-C725E7777C2C}"/>
                                            </p:graphicEl>
                                          </p:spTgt>
                                        </p:tgtEl>
                                        <p:attrNameLst>
                                          <p:attrName>style.visibility</p:attrName>
                                        </p:attrNameLst>
                                      </p:cBhvr>
                                      <p:to>
                                        <p:strVal val="visible"/>
                                      </p:to>
                                    </p:set>
                                    <p:animEffect transition="in" filter="fade">
                                      <p:cBhvr>
                                        <p:cTn id="38" dur="500"/>
                                        <p:tgtEl>
                                          <p:spTgt spid="4">
                                            <p:graphicEl>
                                              <a:dgm id="{D4E55C3E-DA64-4FED-B544-C725E7777C2C}"/>
                                            </p:graphic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4">
                                            <p:graphicEl>
                                              <a:dgm id="{7DF9A753-D2AC-46FE-8745-C55799C1B143}"/>
                                            </p:graphicEl>
                                          </p:spTgt>
                                        </p:tgtEl>
                                        <p:attrNameLst>
                                          <p:attrName>style.visibility</p:attrName>
                                        </p:attrNameLst>
                                      </p:cBhvr>
                                      <p:to>
                                        <p:strVal val="visible"/>
                                      </p:to>
                                    </p:set>
                                    <p:animEffect transition="in" filter="fade">
                                      <p:cBhvr>
                                        <p:cTn id="42" dur="500"/>
                                        <p:tgtEl>
                                          <p:spTgt spid="4">
                                            <p:graphicEl>
                                              <a:dgm id="{7DF9A753-D2AC-46FE-8745-C55799C1B143}"/>
                                            </p:graphic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
                                            <p:graphicEl>
                                              <a:dgm id="{44528502-DA5D-402C-A1CB-2E5CBECD4FBB}"/>
                                            </p:graphicEl>
                                          </p:spTgt>
                                        </p:tgtEl>
                                        <p:attrNameLst>
                                          <p:attrName>style.visibility</p:attrName>
                                        </p:attrNameLst>
                                      </p:cBhvr>
                                      <p:to>
                                        <p:strVal val="visible"/>
                                      </p:to>
                                    </p:set>
                                    <p:animEffect transition="in" filter="fade">
                                      <p:cBhvr>
                                        <p:cTn id="45" dur="500"/>
                                        <p:tgtEl>
                                          <p:spTgt spid="4">
                                            <p:graphicEl>
                                              <a:dgm id="{44528502-DA5D-402C-A1CB-2E5CBECD4F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nstantia" pitchFamily="18" charset="0"/>
              </a:rPr>
              <a:t>Our Purpose</a:t>
            </a:r>
            <a:endParaRPr lang="en-US" dirty="0">
              <a:latin typeface="Constantia" pitchFamily="18" charset="0"/>
            </a:endParaRPr>
          </a:p>
        </p:txBody>
      </p:sp>
      <p:sp>
        <p:nvSpPr>
          <p:cNvPr id="3" name="Content Placeholder 2"/>
          <p:cNvSpPr>
            <a:spLocks noGrp="1"/>
          </p:cNvSpPr>
          <p:nvPr>
            <p:ph idx="1"/>
          </p:nvPr>
        </p:nvSpPr>
        <p:spPr>
          <a:xfrm>
            <a:off x="457200" y="1113652"/>
            <a:ext cx="6781800" cy="3255117"/>
          </a:xfrm>
        </p:spPr>
        <p:txBody>
          <a:bodyPr/>
          <a:lstStyle/>
          <a:p>
            <a:pPr marL="0" indent="0">
              <a:lnSpc>
                <a:spcPct val="150000"/>
              </a:lnSpc>
              <a:spcBef>
                <a:spcPts val="600"/>
              </a:spcBef>
              <a:buNone/>
            </a:pPr>
            <a:r>
              <a:rPr lang="en-US" dirty="0" smtClean="0"/>
              <a:t>To inspire leaders to leave a legacy that has a profound impact on others while creating healthy organizations. </a:t>
            </a:r>
          </a:p>
          <a:p>
            <a:pPr>
              <a:lnSpc>
                <a:spcPct val="150000"/>
              </a:lnSpc>
              <a:spcBef>
                <a:spcPts val="600"/>
              </a:spcBef>
            </a:pPr>
            <a:endParaRPr lang="en-US" dirty="0"/>
          </a:p>
        </p:txBody>
      </p:sp>
      <p:grpSp>
        <p:nvGrpSpPr>
          <p:cNvPr id="10" name="Group 9"/>
          <p:cNvGrpSpPr/>
          <p:nvPr/>
        </p:nvGrpSpPr>
        <p:grpSpPr>
          <a:xfrm>
            <a:off x="1850065" y="3189767"/>
            <a:ext cx="7740502" cy="673402"/>
            <a:chOff x="1850065" y="3189767"/>
            <a:chExt cx="7740502" cy="673402"/>
          </a:xfrm>
        </p:grpSpPr>
        <p:sp>
          <p:nvSpPr>
            <p:cNvPr id="7" name="Chevron 6"/>
            <p:cNvSpPr/>
            <p:nvPr/>
          </p:nvSpPr>
          <p:spPr>
            <a:xfrm>
              <a:off x="1850065" y="3189767"/>
              <a:ext cx="7740502"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5" y="3673148"/>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5" y="3431458"/>
              <a:ext cx="7740502"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487211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cap="small" dirty="0" smtClean="0">
                <a:latin typeface="Constantia" pitchFamily="18" charset="0"/>
                <a:cs typeface="+mj-cs"/>
              </a:rPr>
              <a:t>Our Mission</a:t>
            </a:r>
            <a:endParaRPr lang="en-US" sz="2500" b="1" cap="small" dirty="0">
              <a:latin typeface="Constantia" pitchFamily="18" charset="0"/>
              <a:cs typeface="+mj-cs"/>
            </a:endParaRPr>
          </a:p>
        </p:txBody>
      </p:sp>
      <p:sp>
        <p:nvSpPr>
          <p:cNvPr id="3" name="Content Placeholder 2"/>
          <p:cNvSpPr>
            <a:spLocks noGrp="1"/>
          </p:cNvSpPr>
          <p:nvPr>
            <p:ph idx="1"/>
          </p:nvPr>
        </p:nvSpPr>
        <p:spPr>
          <a:xfrm>
            <a:off x="457200" y="1200152"/>
            <a:ext cx="5914571" cy="1826078"/>
          </a:xfrm>
        </p:spPr>
        <p:txBody>
          <a:bodyPr>
            <a:normAutofit fontScale="92500"/>
          </a:bodyPr>
          <a:lstStyle/>
          <a:p>
            <a:pPr marL="0" indent="0">
              <a:lnSpc>
                <a:spcPct val="150000"/>
              </a:lnSpc>
              <a:buNone/>
            </a:pPr>
            <a:r>
              <a:rPr lang="en-US" dirty="0"/>
              <a:t>Using a portfolio of unique workshops, we aim to inspire and develop the authentic leader within each person. We strive to create an amazing experience with our clients to be viewed as best-in-class training, coaching and consulting.</a:t>
            </a:r>
          </a:p>
        </p:txBody>
      </p:sp>
      <p:grpSp>
        <p:nvGrpSpPr>
          <p:cNvPr id="6" name="Group 5"/>
          <p:cNvGrpSpPr/>
          <p:nvPr/>
        </p:nvGrpSpPr>
        <p:grpSpPr>
          <a:xfrm>
            <a:off x="-990601" y="3189767"/>
            <a:ext cx="8291513" cy="673402"/>
            <a:chOff x="1850064" y="3189767"/>
            <a:chExt cx="8021556" cy="673402"/>
          </a:xfrm>
        </p:grpSpPr>
        <p:sp>
          <p:nvSpPr>
            <p:cNvPr id="7" name="Chevron 6"/>
            <p:cNvSpPr/>
            <p:nvPr/>
          </p:nvSpPr>
          <p:spPr>
            <a:xfrm>
              <a:off x="1850065" y="3189767"/>
              <a:ext cx="7546989" cy="190021"/>
            </a:xfrm>
            <a:prstGeom prst="chevron">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1850064" y="3673148"/>
              <a:ext cx="8021556" cy="190021"/>
            </a:xfrm>
            <a:prstGeom prst="chevron">
              <a:avLst>
                <a:gd name="adj" fmla="val 488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1850064" y="3431458"/>
              <a:ext cx="7786576" cy="190021"/>
            </a:xfrm>
            <a:prstGeom prst="chevron">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p:cNvGrpSpPr/>
          <p:nvPr/>
        </p:nvGrpSpPr>
        <p:grpSpPr>
          <a:xfrm rot="16200000">
            <a:off x="3095853" y="-350994"/>
            <a:ext cx="7740503" cy="673402"/>
            <a:chOff x="1864355" y="3189768"/>
            <a:chExt cx="7740503" cy="673402"/>
          </a:xfrm>
        </p:grpSpPr>
        <p:sp>
          <p:nvSpPr>
            <p:cNvPr id="11" name="Chevron 10"/>
            <p:cNvSpPr/>
            <p:nvPr/>
          </p:nvSpPr>
          <p:spPr>
            <a:xfrm>
              <a:off x="2340529" y="3189768"/>
              <a:ext cx="7250039" cy="190021"/>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1864355" y="3673149"/>
              <a:ext cx="7740502" cy="190021"/>
            </a:xfrm>
            <a:prstGeom prst="chevr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2096057" y="3431460"/>
              <a:ext cx="7508801" cy="190021"/>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887966792"/>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66682" y="622878"/>
            <a:ext cx="4826144" cy="633514"/>
          </a:xfrm>
        </p:spPr>
        <p:txBody>
          <a:bodyPr>
            <a:noAutofit/>
          </a:bodyPr>
          <a:lstStyle/>
          <a:p>
            <a:r>
              <a:rPr lang="en-US" sz="2000" b="1" cap="small" dirty="0" smtClean="0">
                <a:latin typeface="Constantia" pitchFamily="18" charset="0"/>
              </a:rPr>
              <a:t>The Sweet Spot </a:t>
            </a:r>
            <a:br>
              <a:rPr lang="en-US" sz="2000" b="1" cap="small" dirty="0" smtClean="0">
                <a:latin typeface="Constantia" pitchFamily="18" charset="0"/>
              </a:rPr>
            </a:br>
            <a:endParaRPr lang="en-US" sz="2000" b="1" cap="small" dirty="0">
              <a:latin typeface="Constantia" pitchFamily="18" charset="0"/>
            </a:endParaRPr>
          </a:p>
        </p:txBody>
      </p:sp>
      <p:sp>
        <p:nvSpPr>
          <p:cNvPr id="5" name="Content Placeholder 4"/>
          <p:cNvSpPr>
            <a:spLocks noGrp="1"/>
          </p:cNvSpPr>
          <p:nvPr>
            <p:ph idx="1"/>
          </p:nvPr>
        </p:nvSpPr>
        <p:spPr/>
        <p:txBody>
          <a:bodyPr>
            <a:normAutofit/>
          </a:bodyPr>
          <a:lstStyle/>
          <a:p>
            <a:r>
              <a:rPr lang="en-US" b="1" dirty="0" smtClean="0">
                <a:solidFill>
                  <a:schemeClr val="accent1">
                    <a:lumMod val="60000"/>
                    <a:lumOff val="40000"/>
                  </a:schemeClr>
                </a:solidFill>
              </a:rPr>
              <a:t>Consulting-</a:t>
            </a:r>
            <a:r>
              <a:rPr lang="en-US" dirty="0" smtClean="0"/>
              <a:t> we are brought in initially to analyze, find root causes and make recommendations for a solution</a:t>
            </a:r>
          </a:p>
          <a:p>
            <a:r>
              <a:rPr lang="en-US" b="1" dirty="0" smtClean="0">
                <a:solidFill>
                  <a:schemeClr val="accent1">
                    <a:lumMod val="60000"/>
                    <a:lumOff val="40000"/>
                  </a:schemeClr>
                </a:solidFill>
              </a:rPr>
              <a:t>Training-</a:t>
            </a:r>
            <a:r>
              <a:rPr lang="en-US" dirty="0" smtClean="0">
                <a:solidFill>
                  <a:schemeClr val="accent1">
                    <a:lumMod val="60000"/>
                    <a:lumOff val="40000"/>
                  </a:schemeClr>
                </a:solidFill>
              </a:rPr>
              <a:t> </a:t>
            </a:r>
            <a:r>
              <a:rPr lang="en-US" dirty="0" smtClean="0"/>
              <a:t>we make recommendations for training programs if there is a gap in the areas of HR, leadership and/or team-building</a:t>
            </a:r>
          </a:p>
          <a:p>
            <a:r>
              <a:rPr lang="en-US" b="1" dirty="0" smtClean="0">
                <a:solidFill>
                  <a:schemeClr val="accent1">
                    <a:lumMod val="60000"/>
                    <a:lumOff val="40000"/>
                  </a:schemeClr>
                </a:solidFill>
              </a:rPr>
              <a:t>Coaching-</a:t>
            </a:r>
            <a:r>
              <a:rPr lang="en-US" dirty="0" smtClean="0">
                <a:solidFill>
                  <a:schemeClr val="accent1">
                    <a:lumMod val="60000"/>
                    <a:lumOff val="40000"/>
                  </a:schemeClr>
                </a:solidFill>
              </a:rPr>
              <a:t> </a:t>
            </a:r>
            <a:r>
              <a:rPr lang="en-US" dirty="0" smtClean="0"/>
              <a:t>when individuals are coached after training, the stickiness is enhanced and greater results are seen</a:t>
            </a:r>
          </a:p>
          <a:p>
            <a:pPr>
              <a:buNone/>
            </a:pPr>
            <a:endParaRPr lang="en-US" dirty="0" smtClean="0"/>
          </a:p>
          <a:p>
            <a:endParaRPr lang="en-US" dirty="0"/>
          </a:p>
        </p:txBody>
      </p:sp>
      <p:graphicFrame>
        <p:nvGraphicFramePr>
          <p:cNvPr id="14" name="Diagram 13"/>
          <p:cNvGraphicFramePr/>
          <p:nvPr>
            <p:extLst>
              <p:ext uri="{D42A27DB-BD31-4B8C-83A1-F6EECF244321}">
                <p14:modId xmlns:p14="http://schemas.microsoft.com/office/powerpoint/2010/main" val="1230654191"/>
              </p:ext>
            </p:extLst>
          </p:nvPr>
        </p:nvGraphicFramePr>
        <p:xfrm>
          <a:off x="306959" y="1128713"/>
          <a:ext cx="3388792" cy="2757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5396481"/>
      </p:ext>
    </p:extLst>
  </p:cSld>
  <p:clrMapOvr>
    <a:masterClrMapping/>
  </p:clrMapOvr>
  <p:transition xmlns:p14="http://schemas.microsoft.com/office/powerpoint/2010/main" spd="slow">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graphicEl>
                                              <a:dgm id="{E7F8F831-B863-40F8-968C-AF213742AE3D}"/>
                                            </p:graphicEl>
                                          </p:spTgt>
                                        </p:tgtEl>
                                        <p:attrNameLst>
                                          <p:attrName>style.visibility</p:attrName>
                                        </p:attrNameLst>
                                      </p:cBhvr>
                                      <p:to>
                                        <p:strVal val="visible"/>
                                      </p:to>
                                    </p:set>
                                    <p:animEffect transition="in" filter="fade">
                                      <p:cBhvr>
                                        <p:cTn id="7" dur="1000"/>
                                        <p:tgtEl>
                                          <p:spTgt spid="14">
                                            <p:graphicEl>
                                              <a:dgm id="{E7F8F831-B863-40F8-968C-AF213742AE3D}"/>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graphicEl>
                                              <a:dgm id="{DD01F211-240B-4D8B-91B4-B2A0F2859DE9}"/>
                                            </p:graphicEl>
                                          </p:spTgt>
                                        </p:tgtEl>
                                        <p:attrNameLst>
                                          <p:attrName>style.visibility</p:attrName>
                                        </p:attrNameLst>
                                      </p:cBhvr>
                                      <p:to>
                                        <p:strVal val="visible"/>
                                      </p:to>
                                    </p:set>
                                    <p:animEffect transition="in" filter="fade">
                                      <p:cBhvr>
                                        <p:cTn id="11" dur="1000"/>
                                        <p:tgtEl>
                                          <p:spTgt spid="14">
                                            <p:graphicEl>
                                              <a:dgm id="{DD01F211-240B-4D8B-91B4-B2A0F2859DE9}"/>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graphicEl>
                                              <a:dgm id="{5B7FF893-2DE6-429E-B70E-3DA9EC62D86E}"/>
                                            </p:graphicEl>
                                          </p:spTgt>
                                        </p:tgtEl>
                                        <p:attrNameLst>
                                          <p:attrName>style.visibility</p:attrName>
                                        </p:attrNameLst>
                                      </p:cBhvr>
                                      <p:to>
                                        <p:strVal val="visible"/>
                                      </p:to>
                                    </p:set>
                                    <p:animEffect transition="in" filter="fade">
                                      <p:cBhvr>
                                        <p:cTn id="15" dur="1000"/>
                                        <p:tgtEl>
                                          <p:spTgt spid="14">
                                            <p:graphicEl>
                                              <a:dgm id="{5B7FF893-2DE6-429E-B70E-3DA9EC62D8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826938" y="1764268"/>
            <a:ext cx="6564518" cy="523220"/>
          </a:xfrm>
          <a:prstGeom prst="rect">
            <a:avLst/>
          </a:prstGeom>
        </p:spPr>
        <p:txBody>
          <a:bodyPr wrap="none">
            <a:spAutoFit/>
          </a:bodyPr>
          <a:lstStyle/>
          <a:p>
            <a:r>
              <a:rPr lang="en-US" sz="2800" dirty="0" smtClean="0">
                <a:solidFill>
                  <a:schemeClr val="bg1"/>
                </a:solidFill>
                <a:latin typeface="Copperplate Gothic Bold"/>
                <a:ea typeface="+mj-ea"/>
                <a:cs typeface="+mj-cs"/>
              </a:rPr>
              <a:t>Cooper Consulting Group, Inc,.</a:t>
            </a:r>
            <a:endParaRPr lang="en-US" sz="2800" dirty="0"/>
          </a:p>
        </p:txBody>
      </p:sp>
    </p:spTree>
    <p:extLst>
      <p:ext uri="{BB962C8B-B14F-4D97-AF65-F5344CB8AC3E}">
        <p14:creationId xmlns:p14="http://schemas.microsoft.com/office/powerpoint/2010/main" val="30214110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500" b="1" cap="small" dirty="0" smtClean="0">
                <a:latin typeface="Constantia" pitchFamily="18" charset="0"/>
              </a:rPr>
              <a:t>Our </a:t>
            </a:r>
            <a:r>
              <a:rPr lang="en-US" dirty="0" smtClean="0"/>
              <a:t>Goals For The Future</a:t>
            </a:r>
            <a:endParaRPr lang="en-US" sz="2500" b="1" cap="small" dirty="0">
              <a:latin typeface="Constantia" pitchFamily="18" charset="0"/>
            </a:endParaRPr>
          </a:p>
        </p:txBody>
      </p:sp>
      <p:graphicFrame>
        <p:nvGraphicFramePr>
          <p:cNvPr id="6" name="Chart 5"/>
          <p:cNvGraphicFramePr/>
          <p:nvPr>
            <p:extLst>
              <p:ext uri="{D42A27DB-BD31-4B8C-83A1-F6EECF244321}">
                <p14:modId xmlns:p14="http://schemas.microsoft.com/office/powerpoint/2010/main" val="3265355874"/>
              </p:ext>
            </p:extLst>
          </p:nvPr>
        </p:nvGraphicFramePr>
        <p:xfrm>
          <a:off x="1665288" y="1454726"/>
          <a:ext cx="5703887" cy="3299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5278811"/>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57200" y="687608"/>
            <a:ext cx="8251902" cy="685800"/>
          </a:xfrm>
        </p:spPr>
        <p:txBody>
          <a:bodyPr>
            <a:noAutofit/>
          </a:bodyPr>
          <a:lstStyle/>
          <a:p>
            <a:pPr algn="ctr"/>
            <a:r>
              <a:rPr lang="en-US" sz="1900" b="1" cap="small" spc="0" dirty="0" smtClean="0">
                <a:latin typeface="Constantia" pitchFamily="18" charset="0"/>
              </a:rPr>
              <a:t>We are dedicated to </a:t>
            </a:r>
            <a:r>
              <a:rPr lang="en-US" sz="1900" dirty="0" smtClean="0"/>
              <a:t>inspiring learning and leadership development</a:t>
            </a:r>
            <a:endParaRPr lang="en-US" sz="1900" b="1" cap="small" dirty="0">
              <a:latin typeface="Constantia" pitchFamily="18" charset="0"/>
            </a:endParaRPr>
          </a:p>
        </p:txBody>
      </p:sp>
      <p:pic>
        <p:nvPicPr>
          <p:cNvPr id="5" name="GettyImages_rlhoceanlife_058_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cstate="print"/>
          <a:srcRect l="-2"/>
          <a:stretch/>
        </p:blipFill>
        <p:spPr>
          <a:xfrm>
            <a:off x="3177791" y="1428750"/>
            <a:ext cx="2791594"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itle 14"/>
          <p:cNvSpPr txBox="1">
            <a:spLocks/>
          </p:cNvSpPr>
          <p:nvPr/>
        </p:nvSpPr>
        <p:spPr>
          <a:xfrm>
            <a:off x="546409" y="3853722"/>
            <a:ext cx="8184995" cy="685800"/>
          </a:xfrm>
          <a:prstGeom prst="rect">
            <a:avLst/>
          </a:prstGeom>
        </p:spPr>
        <p:txBody>
          <a:bodyPr vert="horz" anchor="t">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600" noProof="0" dirty="0" smtClean="0">
                <a:solidFill>
                  <a:schemeClr val="bg1"/>
                </a:solidFill>
                <a:ea typeface="+mj-ea"/>
                <a:cs typeface="+mj-cs"/>
              </a:rPr>
              <a:t>so that future generations will have the way paved for them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600" noProof="0" dirty="0" smtClean="0">
                <a:solidFill>
                  <a:schemeClr val="bg1"/>
                </a:solidFill>
                <a:ea typeface="+mj-ea"/>
                <a:cs typeface="+mj-cs"/>
              </a:rPr>
              <a:t>and be able to blaze their own paths</a:t>
            </a:r>
            <a:r>
              <a:rPr kumimoji="0" lang="en-US" sz="1600" b="0" i="0" u="none" strike="noStrike" kern="1200" cap="none" normalizeH="0" noProof="0" dirty="0" smtClean="0">
                <a:ln>
                  <a:noFill/>
                </a:ln>
                <a:solidFill>
                  <a:schemeClr val="bg1"/>
                </a:solidFill>
                <a:effectLst/>
                <a:uLnTx/>
                <a:uFillTx/>
                <a:ea typeface="+mj-ea"/>
                <a:cs typeface="+mj-cs"/>
              </a:rPr>
              <a:t>.</a:t>
            </a:r>
            <a:endParaRPr kumimoji="0" lang="en-US" sz="1600" b="0" i="0" u="none" strike="noStrike" kern="1200" cap="none" normalizeH="0" baseline="0" noProof="0" dirty="0">
              <a:ln>
                <a:noFill/>
              </a:ln>
              <a:solidFill>
                <a:schemeClr val="bg1"/>
              </a:solidFill>
              <a:effectLst/>
              <a:uLnTx/>
              <a:uFillTx/>
              <a:ea typeface="+mj-ea"/>
              <a:cs typeface="+mj-cs"/>
            </a:endParaRPr>
          </a:p>
        </p:txBody>
      </p:sp>
    </p:spTree>
    <p:extLst>
      <p:ext uri="{BB962C8B-B14F-4D97-AF65-F5344CB8AC3E}">
        <p14:creationId xmlns:p14="http://schemas.microsoft.com/office/powerpoint/2010/main" val="6411510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1" presetClass="mediacall" presetSubtype="0" fill="hold" nodeType="withEffect">
                                  <p:stCondLst>
                                    <p:cond delay="0"/>
                                  </p:stCondLst>
                                  <p:childTnLst>
                                    <p:cmd type="call" cmd="playFrom(0.0)">
                                      <p:cBhvr>
                                        <p:cTn id="12" dur="24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Prev" delay="0">
                      <p:tgtEl>
                        <p:sldTgt/>
                      </p:tgtEl>
                    </p:cond>
                  </p:endCondLst>
                </p:cTn>
                <p:tgtEl>
                  <p:spTgt spid="5"/>
                </p:tgtEl>
              </p:cMediaNode>
            </p:video>
          </p:childTnLst>
        </p:cTn>
      </p:par>
    </p:tnLst>
    <p:bldLst>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a:t>My name is Christie Cooper and I am 47 years old</a:t>
            </a:r>
          </a:p>
          <a:p>
            <a:endParaRPr lang="en-US" dirty="0"/>
          </a:p>
          <a:p>
            <a:r>
              <a:rPr lang="en-US" dirty="0"/>
              <a:t>I created my own company in August 2012, called Cooper Consulting Group, Inc,. </a:t>
            </a:r>
          </a:p>
          <a:p>
            <a:endParaRPr lang="en-US" dirty="0"/>
          </a:p>
          <a:p>
            <a:r>
              <a:rPr lang="en-US" dirty="0"/>
              <a:t>My company inspires learning and leadership development</a:t>
            </a:r>
          </a:p>
          <a:p>
            <a:endParaRPr lang="en-US" dirty="0"/>
          </a:p>
          <a:p>
            <a:r>
              <a:rPr lang="en-US" dirty="0"/>
              <a:t>I am the Founder and Chief Learning Officer</a:t>
            </a:r>
          </a:p>
          <a:p>
            <a:endParaRPr lang="en-US" dirty="0"/>
          </a:p>
          <a:p>
            <a:r>
              <a:rPr lang="en-US" dirty="0"/>
              <a:t>CCG is an S-corporation and I have 2 others on the board</a:t>
            </a:r>
          </a:p>
          <a:p>
            <a:endParaRPr lang="en-US" dirty="0"/>
          </a:p>
        </p:txBody>
      </p:sp>
    </p:spTree>
    <p:extLst>
      <p:ext uri="{BB962C8B-B14F-4D97-AF65-F5344CB8AC3E}">
        <p14:creationId xmlns:p14="http://schemas.microsoft.com/office/powerpoint/2010/main" val="378076308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Family Growing Up</a:t>
            </a:r>
            <a:endParaRPr lang="en-US" dirty="0"/>
          </a:p>
        </p:txBody>
      </p:sp>
      <p:sp>
        <p:nvSpPr>
          <p:cNvPr id="3" name="Content Placeholder 2"/>
          <p:cNvSpPr>
            <a:spLocks noGrp="1"/>
          </p:cNvSpPr>
          <p:nvPr>
            <p:ph idx="1"/>
          </p:nvPr>
        </p:nvSpPr>
        <p:spPr/>
        <p:txBody>
          <a:bodyPr/>
          <a:lstStyle/>
          <a:p>
            <a:r>
              <a:rPr lang="en-US" dirty="0" smtClean="0"/>
              <a:t>My life was full of change!</a:t>
            </a:r>
            <a:endParaRPr lang="en-US" dirty="0"/>
          </a:p>
        </p:txBody>
      </p:sp>
      <p:pic>
        <p:nvPicPr>
          <p:cNvPr id="4" name="Content Placeholder 3"/>
          <p:cNvPicPr>
            <a:picLocks noChangeAspect="1"/>
          </p:cNvPicPr>
          <p:nvPr/>
        </p:nvPicPr>
        <p:blipFill rotWithShape="1">
          <a:blip r:embed="rId2"/>
          <a:srcRect l="44622" t="2147" r="2060" b="38253"/>
          <a:stretch/>
        </p:blipFill>
        <p:spPr>
          <a:xfrm>
            <a:off x="5989891" y="692726"/>
            <a:ext cx="2519109" cy="3648365"/>
          </a:xfrm>
          <a:prstGeom prst="rect">
            <a:avLst/>
          </a:prstGeom>
        </p:spPr>
      </p:pic>
    </p:spTree>
    <p:extLst>
      <p:ext uri="{BB962C8B-B14F-4D97-AF65-F5344CB8AC3E}">
        <p14:creationId xmlns:p14="http://schemas.microsoft.com/office/powerpoint/2010/main" val="33145684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School Years</a:t>
            </a:r>
            <a:endParaRPr lang="en-US" dirty="0"/>
          </a:p>
        </p:txBody>
      </p:sp>
      <p:sp>
        <p:nvSpPr>
          <p:cNvPr id="3" name="Content Placeholder 2"/>
          <p:cNvSpPr>
            <a:spLocks noGrp="1"/>
          </p:cNvSpPr>
          <p:nvPr>
            <p:ph idx="1"/>
          </p:nvPr>
        </p:nvSpPr>
        <p:spPr/>
        <p:txBody>
          <a:bodyPr/>
          <a:lstStyle/>
          <a:p>
            <a:r>
              <a:rPr lang="en-US" dirty="0"/>
              <a:t>I attended 4 different elementary schools</a:t>
            </a:r>
          </a:p>
          <a:p>
            <a:endParaRPr lang="en-US" dirty="0"/>
          </a:p>
          <a:p>
            <a:r>
              <a:rPr lang="en-US" dirty="0"/>
              <a:t>I went to Marshall Junior High School</a:t>
            </a:r>
          </a:p>
          <a:p>
            <a:endParaRPr lang="en-US" dirty="0"/>
          </a:p>
          <a:p>
            <a:r>
              <a:rPr lang="en-US" dirty="0"/>
              <a:t>My High School was Lakewood High School and I graduated in 1986</a:t>
            </a:r>
          </a:p>
          <a:p>
            <a:endParaRPr lang="en-US" dirty="0"/>
          </a:p>
        </p:txBody>
      </p:sp>
    </p:spTree>
    <p:extLst>
      <p:ext uri="{BB962C8B-B14F-4D97-AF65-F5344CB8AC3E}">
        <p14:creationId xmlns:p14="http://schemas.microsoft.com/office/powerpoint/2010/main" val="376455376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School Jobs</a:t>
            </a:r>
            <a:endParaRPr lang="en-US" dirty="0"/>
          </a:p>
        </p:txBody>
      </p:sp>
      <p:sp>
        <p:nvSpPr>
          <p:cNvPr id="3" name="Content Placeholder 2"/>
          <p:cNvSpPr>
            <a:spLocks noGrp="1"/>
          </p:cNvSpPr>
          <p:nvPr>
            <p:ph idx="1"/>
          </p:nvPr>
        </p:nvSpPr>
        <p:spPr/>
        <p:txBody>
          <a:bodyPr>
            <a:normAutofit lnSpcReduction="10000"/>
          </a:bodyPr>
          <a:lstStyle/>
          <a:p>
            <a:r>
              <a:rPr lang="en-US" dirty="0"/>
              <a:t>First paid job was as a housekeeper for my mom’s friend</a:t>
            </a:r>
          </a:p>
          <a:p>
            <a:endParaRPr lang="en-US" dirty="0"/>
          </a:p>
          <a:p>
            <a:r>
              <a:rPr lang="en-US" dirty="0"/>
              <a:t>At 16 I applied to Blacksmith’s Corner and was denied due to lack of experience</a:t>
            </a:r>
          </a:p>
          <a:p>
            <a:endParaRPr lang="en-US" dirty="0"/>
          </a:p>
          <a:p>
            <a:r>
              <a:rPr lang="en-US" dirty="0"/>
              <a:t>Taco Bell become my first “official” job – I made $3.35 per hour!</a:t>
            </a:r>
          </a:p>
          <a:p>
            <a:endParaRPr lang="en-US" dirty="0"/>
          </a:p>
          <a:p>
            <a:r>
              <a:rPr lang="en-US" dirty="0"/>
              <a:t>One year later I went back to Blacksmith’s Corner and was hired</a:t>
            </a:r>
          </a:p>
          <a:p>
            <a:endParaRPr lang="en-US" dirty="0"/>
          </a:p>
          <a:p>
            <a:r>
              <a:rPr lang="en-US" dirty="0"/>
              <a:t>I worked there for 2 years and made $12 my last year</a:t>
            </a:r>
          </a:p>
          <a:p>
            <a:endParaRPr lang="en-US" dirty="0"/>
          </a:p>
        </p:txBody>
      </p:sp>
    </p:spTree>
    <p:extLst>
      <p:ext uri="{BB962C8B-B14F-4D97-AF65-F5344CB8AC3E}">
        <p14:creationId xmlns:p14="http://schemas.microsoft.com/office/powerpoint/2010/main" val="2897390299"/>
      </p:ext>
    </p:extLst>
  </p:cSld>
  <p:clrMapOvr>
    <a:masterClrMapping/>
  </p:clrMapOvr>
  <p:transition xmlns:p14="http://schemas.microsoft.com/office/powerpoint/2010/mai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High School</a:t>
            </a:r>
            <a:endParaRPr lang="en-US" dirty="0"/>
          </a:p>
        </p:txBody>
      </p:sp>
      <p:sp>
        <p:nvSpPr>
          <p:cNvPr id="3" name="Content Placeholder 2"/>
          <p:cNvSpPr>
            <a:spLocks noGrp="1"/>
          </p:cNvSpPr>
          <p:nvPr>
            <p:ph idx="1"/>
          </p:nvPr>
        </p:nvSpPr>
        <p:spPr/>
        <p:txBody>
          <a:bodyPr>
            <a:normAutofit fontScale="77500" lnSpcReduction="20000"/>
          </a:bodyPr>
          <a:lstStyle/>
          <a:p>
            <a:r>
              <a:rPr lang="en-US" dirty="0"/>
              <a:t>I got married to my High School sweetheart</a:t>
            </a:r>
          </a:p>
          <a:p>
            <a:endParaRPr lang="en-US" dirty="0"/>
          </a:p>
          <a:p>
            <a:r>
              <a:rPr lang="en-US" dirty="0"/>
              <a:t>Moved to Cheyenne, WY for 2 years</a:t>
            </a:r>
          </a:p>
          <a:p>
            <a:endParaRPr lang="en-US" dirty="0"/>
          </a:p>
          <a:p>
            <a:r>
              <a:rPr lang="en-US" dirty="0"/>
              <a:t>Went to Laramie County Community College</a:t>
            </a:r>
          </a:p>
          <a:p>
            <a:endParaRPr lang="en-US" dirty="0"/>
          </a:p>
          <a:p>
            <a:r>
              <a:rPr lang="en-US" dirty="0"/>
              <a:t>Majored in Horse Management</a:t>
            </a:r>
          </a:p>
          <a:p>
            <a:endParaRPr lang="en-US" dirty="0"/>
          </a:p>
          <a:p>
            <a:r>
              <a:rPr lang="en-US" dirty="0"/>
              <a:t>Received my Associate of Science Degree</a:t>
            </a:r>
          </a:p>
          <a:p>
            <a:endParaRPr lang="en-US" dirty="0"/>
          </a:p>
          <a:p>
            <a:r>
              <a:rPr lang="en-US" dirty="0"/>
              <a:t>Moved back to CA </a:t>
            </a:r>
          </a:p>
          <a:p>
            <a:endParaRPr lang="en-US" dirty="0"/>
          </a:p>
          <a:p>
            <a:r>
              <a:rPr lang="en-US" dirty="0"/>
              <a:t>Attended Long Beach City College and Chaffey College</a:t>
            </a:r>
          </a:p>
          <a:p>
            <a:endParaRPr lang="en-US" dirty="0"/>
          </a:p>
          <a:p>
            <a:r>
              <a:rPr lang="en-US" dirty="0"/>
              <a:t>Was about one year shy of graduating with my Bachelor’s degree</a:t>
            </a:r>
          </a:p>
          <a:p>
            <a:endParaRPr lang="en-US" dirty="0"/>
          </a:p>
        </p:txBody>
      </p:sp>
    </p:spTree>
    <p:extLst>
      <p:ext uri="{BB962C8B-B14F-4D97-AF65-F5344CB8AC3E}">
        <p14:creationId xmlns:p14="http://schemas.microsoft.com/office/powerpoint/2010/main" val="3183809071"/>
      </p:ext>
    </p:extLst>
  </p:cSld>
  <p:clrMapOvr>
    <a:masterClrMapping/>
  </p:clrMapOvr>
  <p:transition xmlns:p14="http://schemas.microsoft.com/office/powerpoint/2010/mai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Family Now</a:t>
            </a:r>
            <a:endParaRPr lang="en-US" dirty="0"/>
          </a:p>
        </p:txBody>
      </p:sp>
      <p:pic>
        <p:nvPicPr>
          <p:cNvPr id="4" name="Content Placeholder 3" descr="IMG_1289.JPG"/>
          <p:cNvPicPr>
            <a:picLocks noGrp="1" noChangeAspect="1"/>
          </p:cNvPicPr>
          <p:nvPr>
            <p:ph idx="1"/>
          </p:nvPr>
        </p:nvPicPr>
        <p:blipFill>
          <a:blip r:embed="rId2">
            <a:extLst>
              <a:ext uri="{28A0092B-C50C-407E-A947-70E740481C1C}">
                <a14:useLocalDpi xmlns:a14="http://schemas.microsoft.com/office/drawing/2010/main" val="0"/>
              </a:ext>
            </a:extLst>
          </a:blip>
          <a:srcRect l="-76410" r="-76410"/>
          <a:stretch>
            <a:fillRect/>
          </a:stretch>
        </p:blipFill>
        <p:spPr>
          <a:xfrm>
            <a:off x="1392381" y="1188606"/>
            <a:ext cx="8229600" cy="3255117"/>
          </a:xfrm>
        </p:spPr>
      </p:pic>
    </p:spTree>
    <p:extLst>
      <p:ext uri="{BB962C8B-B14F-4D97-AF65-F5344CB8AC3E}">
        <p14:creationId xmlns:p14="http://schemas.microsoft.com/office/powerpoint/2010/main" val="988664062"/>
      </p:ext>
    </p:extLst>
  </p:cSld>
  <p:clrMapOvr>
    <a:masterClrMapping/>
  </p:clrMapOvr>
  <p:transition xmlns:p14="http://schemas.microsoft.com/office/powerpoint/2010/mai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Oh Yeah…Back to School</a:t>
            </a:r>
          </a:p>
        </p:txBody>
      </p:sp>
      <p:sp>
        <p:nvSpPr>
          <p:cNvPr id="3" name="Content Placeholder 2"/>
          <p:cNvSpPr>
            <a:spLocks noGrp="1"/>
          </p:cNvSpPr>
          <p:nvPr>
            <p:ph idx="1"/>
          </p:nvPr>
        </p:nvSpPr>
        <p:spPr>
          <a:xfrm>
            <a:off x="457200" y="1200151"/>
            <a:ext cx="4772891" cy="3255117"/>
          </a:xfrm>
        </p:spPr>
        <p:txBody>
          <a:bodyPr>
            <a:normAutofit lnSpcReduction="10000"/>
          </a:bodyPr>
          <a:lstStyle/>
          <a:p>
            <a:r>
              <a:rPr lang="en-US" dirty="0"/>
              <a:t>In 7 STRAIGHT years I:</a:t>
            </a:r>
          </a:p>
          <a:p>
            <a:endParaRPr lang="en-US" dirty="0"/>
          </a:p>
          <a:p>
            <a:r>
              <a:rPr lang="en-US" dirty="0"/>
              <a:t>Completed my Bachelor’s Degree in Leadership from Azusa Pacific University</a:t>
            </a:r>
          </a:p>
          <a:p>
            <a:endParaRPr lang="en-US" dirty="0"/>
          </a:p>
          <a:p>
            <a:r>
              <a:rPr lang="en-US" dirty="0"/>
              <a:t>Went on to get my Master’s in Organization and Leadership</a:t>
            </a:r>
          </a:p>
          <a:p>
            <a:endParaRPr lang="en-US" dirty="0"/>
          </a:p>
          <a:p>
            <a:r>
              <a:rPr lang="en-US" dirty="0"/>
              <a:t>Finally, graduated with my Doctorate in Organizational Leadership in 2014 from Pepperdine University</a:t>
            </a:r>
          </a:p>
          <a:p>
            <a:endParaRPr lang="en-US" dirty="0"/>
          </a:p>
        </p:txBody>
      </p:sp>
      <p:pic>
        <p:nvPicPr>
          <p:cNvPr id="4" name="Picture 3" descr="IMG_0426.jpg"/>
          <p:cNvPicPr>
            <a:picLocks noChangeAspect="1"/>
          </p:cNvPicPr>
          <p:nvPr/>
        </p:nvPicPr>
        <p:blipFill rotWithShape="1">
          <a:blip r:embed="rId2" cstate="print">
            <a:extLst>
              <a:ext uri="{28A0092B-C50C-407E-A947-70E740481C1C}">
                <a14:useLocalDpi xmlns:a14="http://schemas.microsoft.com/office/drawing/2010/main" val="0"/>
              </a:ext>
            </a:extLst>
          </a:blip>
          <a:srcRect b="29517"/>
          <a:stretch/>
        </p:blipFill>
        <p:spPr>
          <a:xfrm>
            <a:off x="5279283" y="985693"/>
            <a:ext cx="3172712" cy="2981614"/>
          </a:xfrm>
          <a:prstGeom prst="rect">
            <a:avLst/>
          </a:prstGeom>
        </p:spPr>
      </p:pic>
    </p:spTree>
    <p:extLst>
      <p:ext uri="{BB962C8B-B14F-4D97-AF65-F5344CB8AC3E}">
        <p14:creationId xmlns:p14="http://schemas.microsoft.com/office/powerpoint/2010/main" val="25880077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M0167455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2100-01-01T00:00:00+00:00</AssetExpire>
    <IntlLangReviewDate xmlns="4873beb7-5857-4685-be1f-d57550cc96cc">2009-11-19T18:06:00+00:00</IntlLangReviewDate>
    <TPFriendlyName xmlns="4873beb7-5857-4685-be1f-d57550cc96cc" xsi:nil="true"/>
    <IntlLangReview xmlns="4873beb7-5857-4685-be1f-d57550cc96cc" xsi:nil="true"/>
    <PolicheckWords xmlns="4873beb7-5857-4685-be1f-d57550cc96cc" xsi:nil="true"/>
    <SubmitterId xmlns="4873beb7-5857-4685-be1f-d57550cc96cc" xsi:nil="true"/>
    <AcquiredFrom xmlns="4873beb7-5857-4685-be1f-d57550cc96cc">Community</AcquiredFrom>
    <EditorialStatus xmlns="4873beb7-5857-4685-be1f-d57550cc96cc" xsi:nil="true"/>
    <Markets xmlns="4873beb7-5857-4685-be1f-d57550cc96cc"/>
    <OriginAsset xmlns="4873beb7-5857-4685-be1f-d57550cc96cc" xsi:nil="true"/>
    <AssetStart xmlns="4873beb7-5857-4685-be1f-d57550cc96cc">2009-11-19T18:03:26+00:00</AssetStart>
    <FriendlyTitle xmlns="4873beb7-5857-4685-be1f-d57550cc96cc" xsi:nil="true"/>
    <MarketSpecific xmlns="4873beb7-5857-4685-be1f-d57550cc96cc">false</MarketSpecific>
    <TPNamespace xmlns="4873beb7-5857-4685-be1f-d57550cc96cc" xsi:nil="true"/>
    <PublishStatusLookup xmlns="4873beb7-5857-4685-be1f-d57550cc96cc">
      <Value>554234</Value>
      <Value>1303662</Value>
    </PublishStatusLookup>
    <APAuthor xmlns="4873beb7-5857-4685-be1f-d57550cc96cc">
      <UserInfo>
        <DisplayName>REDMOND\v-luannv</DisplayName>
        <AccountId>92</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Manager xmlns="4873beb7-5857-4685-be1f-d57550cc96cc" xsi:nil="true"/>
    <NumericId xmlns="4873beb7-5857-4685-be1f-d57550cc96cc">101810211</NumericId>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 xsi:nil="true"/>
    <MachineTranslated xmlns="4873beb7-5857-4685-be1f-d57550cc96cc">false</MachineTranslated>
    <OutputCachingOn xmlns="4873beb7-5857-4685-be1f-d57550cc96cc">false</OutputCachingOn>
    <TemplateStatus xmlns="4873beb7-5857-4685-be1f-d57550cc96cc" xsi:nil="true"/>
    <IsSearchable xmlns="4873beb7-5857-4685-be1f-d57550cc96cc">false</IsSearchable>
    <ContentItem xmlns="4873beb7-5857-4685-be1f-d57550cc96cc" xsi:nil="true"/>
    <HandoffToMSDN xmlns="4873beb7-5857-4685-be1f-d57550cc96cc">2009-11-19T18:06:00+00:00</HandoffToMSDN>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2009-11-19T18:06:00+00:00</LastModifiedDateTime>
    <LastPublishResultLookup xmlns="4873beb7-5857-4685-be1f-d57550cc96cc" xsi:nil="true"/>
    <LegacyData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 xsi:nil="true"/>
    <PlannedPubDate xmlns="4873beb7-5857-4685-be1f-d57550cc96cc">2009-11-19T18:06:00+00:00</PlannedPubDate>
    <CSXSubmissionMarket xmlns="4873beb7-5857-4685-be1f-d57550cc96cc" xsi:nil="true"/>
    <Downloads xmlns="4873beb7-5857-4685-be1f-d57550cc96cc">0</Downloads>
    <ArtSampleDocs xmlns="4873beb7-5857-4685-be1f-d57550cc96cc" xsi:nil="true"/>
    <TrustLevel xmlns="4873beb7-5857-4685-be1f-d57550cc96cc">1 Microsoft Managed Content</TrustLevel>
    <TPLaunchHelpLinkType xmlns="4873beb7-5857-4685-be1f-d57550cc96cc">Template</TPLaunchHelpLinkType>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Provider xmlns="4873beb7-5857-4685-be1f-d57550cc96cc" xsi:nil="true"/>
    <UACurrentWords xmlns="4873beb7-5857-4685-be1f-d57550cc96cc" xsi:nil="true"/>
    <AssetId xmlns="4873beb7-5857-4685-be1f-d57550cc96cc">TP101810211</AssetId>
    <TPClientViewer xmlns="4873beb7-5857-4685-be1f-d57550cc96cc" xsi:nil="true"/>
    <DSATActionTaken xmlns="4873beb7-5857-4685-be1f-d57550cc96cc">Best Bets</DSATActionTaken>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PublishTargets>
    <ApprovalLog xmlns="4873beb7-5857-4685-be1f-d57550cc96cc" xsi:nil="true"/>
    <BugNumber xmlns="4873beb7-5857-4685-be1f-d57550cc96cc" xsi:nil="true"/>
    <CrawlForDependencies xmlns="4873beb7-5857-4685-be1f-d57550cc96cc">false</CrawlForDependencies>
    <LastHandOff xmlns="4873beb7-5857-4685-be1f-d57550cc96cc" xsi:nil="true"/>
    <Milestone xmlns="4873beb7-5857-4685-be1f-d57550cc96cc" xsi:nil="true"/>
    <UANotes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20301</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21D9727-D6D2-4CB0-A75F-02FA472C9366}">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36BEC5EA-A6B2-4CAE-88F4-924A928B0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D40529-A348-4B16-A8D7-9003BD94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TM01674553</Template>
  <TotalTime>0</TotalTime>
  <Words>683</Words>
  <Application>Microsoft Macintosh PowerPoint</Application>
  <PresentationFormat>On-screen Show (16:9)</PresentationFormat>
  <Paragraphs>119</Paragraphs>
  <Slides>21</Slides>
  <Notes>8</Notes>
  <HiddenSlides>1</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TM01674553</vt:lpstr>
      <vt:lpstr>PowerPoint Presentation</vt:lpstr>
      <vt:lpstr>PowerPoint Presentation</vt:lpstr>
      <vt:lpstr>Introduction</vt:lpstr>
      <vt:lpstr>My Family Growing Up</vt:lpstr>
      <vt:lpstr>My School Years</vt:lpstr>
      <vt:lpstr>High School Jobs</vt:lpstr>
      <vt:lpstr>After High School</vt:lpstr>
      <vt:lpstr>My Family Now</vt:lpstr>
      <vt:lpstr>Oh Yeah…Back to School</vt:lpstr>
      <vt:lpstr>PowerPoint Presentation</vt:lpstr>
      <vt:lpstr>Favorite Vacations</vt:lpstr>
      <vt:lpstr>Favorite Vacations</vt:lpstr>
      <vt:lpstr>My Careers</vt:lpstr>
      <vt:lpstr>Challenges at Work</vt:lpstr>
      <vt:lpstr>Compensation</vt:lpstr>
      <vt:lpstr>The Core Values</vt:lpstr>
      <vt:lpstr>Our Purpose</vt:lpstr>
      <vt:lpstr>Our Mission</vt:lpstr>
      <vt:lpstr>The Sweet Spot  </vt:lpstr>
      <vt:lpstr>Our Goals For The Future</vt:lpstr>
      <vt:lpstr>We are dedicated to inspiring learning and leadership development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2009-08-26T17:12:01Z</dcterms:created>
  <dcterms:modified xsi:type="dcterms:W3CDTF">2015-05-01T19:07:53Z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ies>
</file>