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9" r:id="rId4"/>
    <p:sldId id="280" r:id="rId5"/>
    <p:sldId id="262" r:id="rId6"/>
    <p:sldId id="261" r:id="rId7"/>
    <p:sldId id="264" r:id="rId8"/>
    <p:sldId id="265" r:id="rId9"/>
    <p:sldId id="266" r:id="rId10"/>
    <p:sldId id="269" r:id="rId11"/>
    <p:sldId id="270" r:id="rId12"/>
    <p:sldId id="272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160" autoAdjust="0"/>
    <p:restoredTop sz="83959" autoAdjust="0"/>
  </p:normalViewPr>
  <p:slideViewPr>
    <p:cSldViewPr>
      <p:cViewPr>
        <p:scale>
          <a:sx n="75" d="100"/>
          <a:sy n="75" d="100"/>
        </p:scale>
        <p:origin x="8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From my internship at CBS and my “media buy plan” I got a job in media sales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I loved marketing. I spoke to all possible mentors. I met the head of Pepsi on a plane and asked him for a job. He had me interview at his product placement firm. I got the job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My path was set for marketing. My clients were studios. Orion pictures got to know me and hired me as Director of Marketing  …</a:t>
          </a:r>
          <a:r>
            <a:rPr lang="en-US" dirty="0" smtClean="0"/>
            <a:t>.</a:t>
          </a:r>
          <a:endParaRPr lang="en-US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7AE2F73F-5400-4144-A148-7E71A76C9D2B}" type="pres">
      <dgm:prSet presAssocID="{9DF16435-D83C-43CC-88F7-B2FF0728BDD3}" presName="bullet3a" presStyleLbl="node1" presStyleIdx="0" presStyleCnt="3"/>
      <dgm:spPr/>
    </dgm:pt>
    <dgm:pt modelId="{3B968D23-3AB8-4644-A50C-B4DD7234616D}" type="pres">
      <dgm:prSet presAssocID="{9DF16435-D83C-43CC-88F7-B2FF0728BDD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6E46-C84D-4CB3-B9D2-8FF45C5B7479}" type="pres">
      <dgm:prSet presAssocID="{2D8EC281-7FD2-4949-B782-9554AE8D8903}" presName="bullet3b" presStyleLbl="node1" presStyleIdx="1" presStyleCnt="3"/>
      <dgm:spPr/>
    </dgm:pt>
    <dgm:pt modelId="{C06A3DA7-A1F8-4D90-8743-641E5C504B9D}" type="pres">
      <dgm:prSet presAssocID="{2D8EC281-7FD2-4949-B782-9554AE8D890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1E80A-EF29-4018-85A8-34B07D0FD802}" type="presOf" srcId="{9DF16435-D83C-43CC-88F7-B2FF0728BDD3}" destId="{3B968D23-3AB8-4644-A50C-B4DD7234616D}" srcOrd="0" destOrd="0" presId="urn:microsoft.com/office/officeart/2005/8/layout/arrow2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D5057860-A586-4F8E-AD83-C94B1B4861DC}" type="presOf" srcId="{2D8EC281-7FD2-4949-B782-9554AE8D8903}" destId="{C06A3DA7-A1F8-4D90-8743-641E5C504B9D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162FA510-8516-4692-B012-2FF6FDA68A66}" type="presOf" srcId="{916EA4CA-F191-44E9-BDEC-685BAEB5F89C}" destId="{17067309-CB33-4035-BF41-24F82CD4A52A}" srcOrd="0" destOrd="0" presId="urn:microsoft.com/office/officeart/2005/8/layout/arrow2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7C087A38-7592-49B0-8670-1C6111D4BADA}" type="presParOf" srcId="{2CA1C279-8CAF-4522-A11C-0306FA8C7E1F}" destId="{C1F15EE0-C9B7-41DF-A01C-F918C34A425B}" srcOrd="1" destOrd="0" presId="urn:microsoft.com/office/officeart/2005/8/layout/arrow2"/>
    <dgm:cxn modelId="{6CA355B3-59E7-478E-A9AD-DA1F746FA7D1}" type="presParOf" srcId="{C1F15EE0-C9B7-41DF-A01C-F918C34A425B}" destId="{7AE2F73F-5400-4144-A148-7E71A76C9D2B}" srcOrd="0" destOrd="0" presId="urn:microsoft.com/office/officeart/2005/8/layout/arrow2"/>
    <dgm:cxn modelId="{529EFC1D-879B-40CF-8CFE-03D1C7C2EAB4}" type="presParOf" srcId="{C1F15EE0-C9B7-41DF-A01C-F918C34A425B}" destId="{3B968D23-3AB8-4644-A50C-B4DD7234616D}" srcOrd="1" destOrd="0" presId="urn:microsoft.com/office/officeart/2005/8/layout/arrow2"/>
    <dgm:cxn modelId="{2DBAD1C7-4C10-4899-BB77-BF75EEECA93B}" type="presParOf" srcId="{C1F15EE0-C9B7-41DF-A01C-F918C34A425B}" destId="{C32D6E46-C84D-4CB3-B9D2-8FF45C5B7479}" srcOrd="2" destOrd="0" presId="urn:microsoft.com/office/officeart/2005/8/layout/arrow2"/>
    <dgm:cxn modelId="{1E5748E7-FB07-450A-8BBE-662B2D6564C1}" type="presParOf" srcId="{C1F15EE0-C9B7-41DF-A01C-F918C34A425B}" destId="{C06A3DA7-A1F8-4D90-8743-641E5C504B9D}" srcOrd="3" destOrd="0" presId="urn:microsoft.com/office/officeart/2005/8/layout/arrow2"/>
    <dgm:cxn modelId="{D3F33F51-B83B-4FD4-BA54-1A6AD739A764}" type="presParOf" srcId="{C1F15EE0-C9B7-41DF-A01C-F918C34A425B}" destId="{EA92077A-70E6-4C4C-A836-EA56EC69D16A}" srcOrd="4" destOrd="0" presId="urn:microsoft.com/office/officeart/2005/8/layout/arrow2"/>
    <dgm:cxn modelId="{5D70F7E6-FA96-4A06-8A01-923E967AA69D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F73F-5400-4144-A148-7E71A76C9D2B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68D23-3AB8-4644-A50C-B4DD7234616D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From my internship at CBS and my “media buy plan” I got a job in media sales</a:t>
          </a:r>
          <a:endParaRPr lang="en-US" sz="1600" kern="1200" dirty="0"/>
        </a:p>
      </dsp:txBody>
      <dsp:txXfrm>
        <a:off x="1507845" y="3217959"/>
        <a:ext cx="1687279" cy="1308003"/>
      </dsp:txXfrm>
    </dsp:sp>
    <dsp:sp modelId="{C32D6E46-C84D-4CB3-B9D2-8FF45C5B7479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3DA7-A1F8-4D90-8743-641E5C504B9D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 loved marketing. I spoke to all possible mentors. I met the head of Pepsi on a plane and asked him for a job. He had me interview at his product placement firm. I got the job</a:t>
          </a:r>
          <a:endParaRPr lang="en-US" sz="1600" kern="1200" dirty="0"/>
        </a:p>
      </dsp:txBody>
      <dsp:txXfrm>
        <a:off x="3245815" y="2063839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309654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My path was set for marketing. My clients were studios. Orion pictures got to know me and hired me as Director of Marketing  …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5309654" y="1380418"/>
        <a:ext cx="1737969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9/14/14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9/14/14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9/14/14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9/14/14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9/14/14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4800" dirty="0" smtClean="0">
                <a:latin typeface="Bauhaus 93" pitchFamily="82" charset="0"/>
              </a:rPr>
              <a:t>It’s Never Too Late to Become Who/What You Might Have Been</a:t>
            </a:r>
            <a:endParaRPr lang="en-US" sz="4800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Original quote- George Eliot (A Girl!)</a:t>
            </a:r>
          </a:p>
          <a:p>
            <a:r>
              <a:rPr lang="en-US" sz="3200" dirty="0" smtClean="0"/>
              <a:t>My View on Life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1255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399" y="1428750"/>
            <a:ext cx="2300817" cy="1725613"/>
          </a:xfrm>
        </p:spPr>
      </p:pic>
      <p:sp>
        <p:nvSpPr>
          <p:cNvPr id="7" name="TextBox 6"/>
          <p:cNvSpPr txBox="1"/>
          <p:nvPr/>
        </p:nvSpPr>
        <p:spPr>
          <a:xfrm>
            <a:off x="762000" y="3175197"/>
            <a:ext cx="14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pic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38856" y="4591665"/>
            <a:ext cx="167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pic #2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82715" y="6248400"/>
            <a:ext cx="706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Lesson: If you fail, learn from it, get the reason down to 10 honest words :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252515" cy="1048511"/>
          </a:xfrm>
        </p:spPr>
        <p:txBody>
          <a:bodyPr/>
          <a:lstStyle/>
          <a:p>
            <a:r>
              <a:rPr lang="en-US" sz="2800" dirty="0">
                <a:solidFill>
                  <a:srgbClr val="2F5897"/>
                </a:solidFill>
                <a:latin typeface="Bauhaus 93"/>
              </a:rPr>
              <a:t>Always follow up with colleagues you meet at events and meetings. Keep an active </a:t>
            </a:r>
            <a:r>
              <a:rPr lang="en-US" sz="2800" dirty="0" smtClean="0">
                <a:solidFill>
                  <a:srgbClr val="2F5897"/>
                </a:solidFill>
                <a:latin typeface="Bauhaus 93"/>
              </a:rPr>
              <a:t>list</a:t>
            </a:r>
            <a:endParaRPr lang="en-US" sz="2800" dirty="0">
              <a:latin typeface="Bauhaus 93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800"/>
            <a:ext cx="3810000" cy="2133600"/>
          </a:xfrm>
          <a:prstGeom prst="rect">
            <a:avLst/>
          </a:prstGeom>
        </p:spPr>
      </p:pic>
      <p:pic>
        <p:nvPicPr>
          <p:cNvPr id="3" name="Picture 2" descr="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4572000" cy="3429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13118" y="5105400"/>
            <a:ext cx="513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First start-up company- Became an entrepreneur </a:t>
            </a:r>
          </a:p>
          <a:p>
            <a:r>
              <a:rPr lang="en-US" dirty="0"/>
              <a:t>C</a:t>
            </a:r>
            <a:r>
              <a:rPr lang="en-US" dirty="0" smtClean="0"/>
              <a:t>ompany sold when our prices were falling </a:t>
            </a:r>
            <a:r>
              <a:rPr lang="en-US" dirty="0" smtClean="0">
                <a:sym typeface="Wingdings"/>
              </a:rPr>
              <a:t>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30" y="4572000"/>
            <a:ext cx="3483003" cy="787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5715000"/>
            <a:ext cx="170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 Effects Titanic-Knew CEO from owning C9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467600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6076B4"/>
                </a:solidFill>
                <a:latin typeface="Bauhaus 93"/>
                <a:cs typeface="Bauhaus 93"/>
              </a:rPr>
              <a:t>Lessons I Learned The Hard Way</a:t>
            </a:r>
            <a:endParaRPr lang="en-US" sz="3600" dirty="0">
              <a:solidFill>
                <a:srgbClr val="6076B4"/>
              </a:solidFill>
              <a:latin typeface="Bauhaus 93"/>
              <a:cs typeface="Bauhaus 93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Be your word- under promise and over deliver</a:t>
            </a:r>
          </a:p>
          <a:p>
            <a:pPr>
              <a:buFontTx/>
              <a:buChar char="-"/>
            </a:pPr>
            <a:r>
              <a:rPr lang="en-US" dirty="0" smtClean="0"/>
              <a:t>Build relationships-It’s all about people who like to work together</a:t>
            </a:r>
          </a:p>
          <a:p>
            <a:pPr>
              <a:buFontTx/>
              <a:buChar char="-"/>
            </a:pPr>
            <a:r>
              <a:rPr lang="en-US" dirty="0" smtClean="0"/>
              <a:t>Don’t backstab team play</a:t>
            </a:r>
          </a:p>
          <a:p>
            <a:pPr>
              <a:buFontTx/>
              <a:buChar char="-"/>
            </a:pPr>
            <a:r>
              <a:rPr lang="en-US" dirty="0" smtClean="0"/>
              <a:t>Find a mentor (Again)</a:t>
            </a:r>
          </a:p>
          <a:p>
            <a:pPr>
              <a:buFontTx/>
              <a:buChar char="-"/>
            </a:pPr>
            <a:r>
              <a:rPr lang="en-US" dirty="0" smtClean="0"/>
              <a:t>Know Your Strengths</a:t>
            </a:r>
          </a:p>
          <a:p>
            <a:pPr>
              <a:buFontTx/>
              <a:buChar char="-"/>
            </a:pPr>
            <a:r>
              <a:rPr lang="en-US" dirty="0" smtClean="0"/>
              <a:t>NEVER GIVE 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Give to others with no expectation of a return</a:t>
            </a:r>
          </a:p>
          <a:p>
            <a:r>
              <a:rPr lang="en-US" dirty="0" smtClean="0"/>
              <a:t>Take responsibility for your part in a bad outcome</a:t>
            </a:r>
          </a:p>
          <a:p>
            <a:r>
              <a:rPr lang="en-US" dirty="0" smtClean="0"/>
              <a:t>Know who you are</a:t>
            </a:r>
          </a:p>
          <a:p>
            <a:r>
              <a:rPr lang="en-US" dirty="0" smtClean="0"/>
              <a:t>Any bad habits from “role models” when you were young….Lose them!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1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1066800"/>
          </a:xfrm>
        </p:spPr>
        <p:txBody>
          <a:bodyPr/>
          <a:lstStyle/>
          <a:p>
            <a:r>
              <a:rPr lang="en-US" sz="3600" dirty="0" smtClean="0">
                <a:latin typeface="Bauhaus 93" pitchFamily="82" charset="0"/>
              </a:rPr>
              <a:t>Life Happens, it’s how we come out of it that counts</a:t>
            </a:r>
            <a:endParaRPr lang="en-US" sz="3600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spend several minutes discussing the day’s academic module and how it is relevant in the ‘real world’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432800" cy="467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488668"/>
            <a:ext cx="807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was shot 5 times when I drove in between a mass shooter and his would be victims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1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My name is Debra Fine and I’ve had many challenges that have ended up creating the great life that I have today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I’m the CEO of “I Have A Dream” Los Angels </a:t>
            </a:r>
            <a:r>
              <a:rPr lang="en-US" dirty="0" smtClean="0"/>
              <a:t>and founded the Fineline Foundation for Victims of Violent Crimes</a:t>
            </a:r>
          </a:p>
          <a:p>
            <a:endParaRPr lang="en-US" dirty="0" smtClean="0"/>
          </a:p>
          <a:p>
            <a:r>
              <a:rPr lang="en-US" dirty="0" smtClean="0"/>
              <a:t>I Have A Dream adopts at risk school classes and tutors, mentors and provides cultural and college prep, as well as case management from 3</a:t>
            </a:r>
            <a:r>
              <a:rPr lang="en-US" baseline="30000" dirty="0" smtClean="0"/>
              <a:t>rd</a:t>
            </a:r>
            <a:r>
              <a:rPr lang="en-US" dirty="0" smtClean="0"/>
              <a:t> Grade –</a:t>
            </a:r>
            <a:r>
              <a:rPr lang="en-US" dirty="0" smtClean="0"/>
              <a:t>College</a:t>
            </a:r>
          </a:p>
          <a:p>
            <a:endParaRPr lang="en-US" dirty="0" smtClean="0"/>
          </a:p>
          <a:p>
            <a:r>
              <a:rPr lang="en-US" dirty="0" smtClean="0"/>
              <a:t>Fineline Foundation provide resources for victims of violent crimes to overcome trauma</a:t>
            </a:r>
          </a:p>
          <a:p>
            <a:endParaRPr lang="en-US" dirty="0"/>
          </a:p>
          <a:p>
            <a:r>
              <a:rPr lang="en-US" dirty="0" smtClean="0"/>
              <a:t>I have the privilege of being able to give back after a strong career and do what I’m passionate about in the non-profit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8" y="2350265"/>
            <a:ext cx="4035829" cy="302583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me at BLANK age. </a:t>
            </a:r>
            <a:r>
              <a:rPr lang="en-US" dirty="0" err="1" smtClean="0"/>
              <a:t>andAnd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0" y="1219200"/>
            <a:ext cx="82296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was born in Illinois and raised in Elkhart, Indiana</a:t>
            </a:r>
            <a:endParaRPr lang="en-US" dirty="0"/>
          </a:p>
        </p:txBody>
      </p:sp>
      <p:pic>
        <p:nvPicPr>
          <p:cNvPr id="3" name="Picture 2" descr="photo (3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9429" r="-8157" b="-3339"/>
          <a:stretch/>
        </p:blipFill>
        <p:spPr>
          <a:xfrm>
            <a:off x="5105400" y="2133600"/>
            <a:ext cx="3505199" cy="27432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0" name="Picture 9" descr="photo (4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4533900" cy="4343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1600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Town/ rough start and I wanted to grow!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676400"/>
            <a:ext cx="5915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Always had some “grit” and hope for a better life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 me and INSERT FAMILY NAMES.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 little about my family…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59933"/>
            <a:ext cx="4038600" cy="57150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67934" r="1309"/>
          <a:stretch/>
        </p:blipFill>
        <p:spPr>
          <a:xfrm>
            <a:off x="5867400" y="1295400"/>
            <a:ext cx="1947332" cy="4526280"/>
          </a:xfrm>
        </p:spPr>
      </p:pic>
      <p:sp>
        <p:nvSpPr>
          <p:cNvPr id="4" name="TextBox 3"/>
          <p:cNvSpPr txBox="1"/>
          <p:nvPr/>
        </p:nvSpPr>
        <p:spPr>
          <a:xfrm>
            <a:off x="4175973" y="1143000"/>
            <a:ext cx="496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My Passions made me feel good about myself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4800600" y="1524000"/>
            <a:ext cx="3962400" cy="533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 moved to Chicago to grow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Early relationships caused trust issues</a:t>
            </a:r>
          </a:p>
          <a:p>
            <a:r>
              <a:rPr lang="en-US" dirty="0" smtClean="0"/>
              <a:t>Role models </a:t>
            </a:r>
          </a:p>
          <a:p>
            <a:r>
              <a:rPr lang="en-US" dirty="0" smtClean="0"/>
              <a:t>Mentor</a:t>
            </a:r>
          </a:p>
          <a:p>
            <a:r>
              <a:rPr lang="en-US" dirty="0" smtClean="0"/>
              <a:t>Find who you are</a:t>
            </a:r>
          </a:p>
          <a:p>
            <a:r>
              <a:rPr lang="en-US" dirty="0" smtClean="0"/>
              <a:t>Be with the type of people you </a:t>
            </a:r>
            <a:r>
              <a:rPr lang="en-US" dirty="0"/>
              <a:t>w</a:t>
            </a:r>
            <a:r>
              <a:rPr lang="en-US" dirty="0" smtClean="0"/>
              <a:t>ant to be</a:t>
            </a:r>
          </a:p>
          <a:p>
            <a:r>
              <a:rPr lang="en-US" dirty="0" smtClean="0"/>
              <a:t>Do estimable acts for self esteem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Senior year in Chicago</a:t>
            </a:r>
          </a:p>
          <a:p>
            <a:r>
              <a:rPr lang="en-US" dirty="0" smtClean="0"/>
              <a:t>New Start</a:t>
            </a:r>
          </a:p>
          <a:p>
            <a:r>
              <a:rPr lang="en-US" dirty="0" smtClean="0"/>
              <a:t>New Culture</a:t>
            </a:r>
          </a:p>
          <a:p>
            <a:r>
              <a:rPr lang="en-US" dirty="0" smtClean="0"/>
              <a:t>Work</a:t>
            </a:r>
          </a:p>
          <a:p>
            <a:r>
              <a:rPr lang="en-US" dirty="0" smtClean="0"/>
              <a:t>Gearing Up for college</a:t>
            </a:r>
          </a:p>
          <a:p>
            <a:r>
              <a:rPr lang="en-US" dirty="0" smtClean="0"/>
              <a:t>Visiting schools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4038600" cy="129540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US" sz="2400" dirty="0"/>
              <a:t>I rode and trained horses </a:t>
            </a:r>
            <a:r>
              <a:rPr lang="en-US" sz="2400" dirty="0" smtClean="0"/>
              <a:t>to 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stay </a:t>
            </a:r>
            <a:r>
              <a:rPr lang="en-US" sz="2400" dirty="0" smtClean="0"/>
              <a:t>out </a:t>
            </a:r>
            <a:r>
              <a:rPr lang="en-US" sz="2400" dirty="0"/>
              <a:t>of </a:t>
            </a:r>
            <a:r>
              <a:rPr lang="en-US" sz="2400" dirty="0" smtClean="0"/>
              <a:t>trouble,  job at 15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 descr="Screen Shot 2014-02-04 at 2.59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-26147"/>
            <a:ext cx="3200400" cy="170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Time to start thinking about College!</a:t>
            </a:r>
          </a:p>
          <a:p>
            <a:r>
              <a:rPr lang="en-US" dirty="0" smtClean="0"/>
              <a:t>Grades</a:t>
            </a:r>
          </a:p>
          <a:p>
            <a:r>
              <a:rPr lang="en-US" dirty="0" smtClean="0"/>
              <a:t>Sports and After school involvement </a:t>
            </a:r>
          </a:p>
          <a:p>
            <a:r>
              <a:rPr lang="en-US" dirty="0" smtClean="0"/>
              <a:t>Community Service</a:t>
            </a:r>
          </a:p>
          <a:p>
            <a:r>
              <a:rPr lang="en-US" dirty="0" smtClean="0"/>
              <a:t>Letters of recommendation/ Network and get a mentor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38600"/>
            <a:ext cx="3048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5920" y="6326514"/>
            <a:ext cx="258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is a shot of me in 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3484" y="6258232"/>
            <a:ext cx="283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 as a Blank grade student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38600"/>
            <a:ext cx="304800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733800"/>
            <a:ext cx="3314700" cy="2844800"/>
          </a:xfrm>
          <a:prstGeom prst="rect">
            <a:avLst/>
          </a:prstGeom>
        </p:spPr>
      </p:pic>
      <p:pic>
        <p:nvPicPr>
          <p:cNvPr id="15" name="Picture 14" descr="Screen Shot 2014-02-04 at 2.59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3962400"/>
            <a:ext cx="5132394" cy="27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62400" cy="457200"/>
          </a:xfrm>
        </p:spPr>
        <p:txBody>
          <a:bodyPr/>
          <a:lstStyle/>
          <a:p>
            <a:r>
              <a:rPr lang="en-US" dirty="0" smtClean="0"/>
              <a:t>Do you Know 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Five words that describe me best from five people I know and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Trade School</a:t>
            </a:r>
          </a:p>
          <a:p>
            <a:endParaRPr lang="en-US" dirty="0" smtClean="0"/>
          </a:p>
          <a:p>
            <a:r>
              <a:rPr lang="en-US" dirty="0" smtClean="0"/>
              <a:t>Two year Junior college</a:t>
            </a:r>
          </a:p>
          <a:p>
            <a:endParaRPr lang="en-US" dirty="0" smtClean="0"/>
          </a:p>
          <a:p>
            <a:r>
              <a:rPr lang="en-US" dirty="0" smtClean="0"/>
              <a:t>Will I move</a:t>
            </a:r>
          </a:p>
          <a:p>
            <a:endParaRPr lang="en-US" dirty="0" smtClean="0"/>
          </a:p>
          <a:p>
            <a:r>
              <a:rPr lang="en-US" dirty="0" smtClean="0"/>
              <a:t>Who am/what</a:t>
            </a:r>
            <a:r>
              <a:rPr lang="fr-FR" dirty="0" smtClean="0"/>
              <a:t>’</a:t>
            </a:r>
            <a:r>
              <a:rPr lang="en-US" dirty="0" smtClean="0"/>
              <a:t>s my style</a:t>
            </a:r>
          </a:p>
          <a:p>
            <a:endParaRPr lang="en-US" dirty="0" smtClean="0"/>
          </a:p>
          <a:p>
            <a:r>
              <a:rPr lang="en-US" dirty="0" smtClean="0"/>
              <a:t>Financial Aid/ Scholarships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Preparing for…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15962" b="15962"/>
          <a:stretch>
            <a:fillRect/>
          </a:stretch>
        </p:blipFill>
        <p:spPr>
          <a:xfrm>
            <a:off x="4109251" y="2362200"/>
            <a:ext cx="4120349" cy="3989387"/>
          </a:xfrm>
        </p:spPr>
      </p:pic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college in Los Angeles at USC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029200"/>
            <a:ext cx="386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 prepared to get accepted into college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89795"/>
            <a:ext cx="3177613" cy="2383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9879" y="4832866"/>
            <a:ext cx="23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first year of college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133600"/>
            <a:ext cx="3314700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209800"/>
            <a:ext cx="24257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3963988" cy="685800"/>
          </a:xfrm>
        </p:spPr>
        <p:txBody>
          <a:bodyPr/>
          <a:lstStyle/>
          <a:p>
            <a:r>
              <a:rPr lang="en-US" dirty="0" smtClean="0"/>
              <a:t>This probably won’t get you a job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15606" r="15606"/>
          <a:stretch>
            <a:fillRect/>
          </a:stretch>
        </p:blipFill>
        <p:spPr/>
      </p:pic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98042356"/>
              </p:ext>
            </p:extLst>
          </p:nvPr>
        </p:nvGraphicFramePr>
        <p:xfrm>
          <a:off x="4724400" y="2362200"/>
          <a:ext cx="4041775" cy="3779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775"/>
              </a:tblGrid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Get a study buddy- Good grades</a:t>
                      </a:r>
                      <a:endParaRPr lang="en-US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Join/lead school clubs</a:t>
                      </a:r>
                      <a:endParaRPr lang="en-US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Look on the college internship available board and do at least two of them</a:t>
                      </a:r>
                      <a:endParaRPr lang="en-US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Do Community Service</a:t>
                      </a:r>
                      <a:endParaRPr lang="en-US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Start to ask people In</a:t>
                      </a:r>
                      <a:r>
                        <a:rPr lang="en-US" baseline="0" dirty="0" smtClean="0"/>
                        <a:t> business to just give you a few minutes of their time to advise you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College…stay on task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800600" y="1524000"/>
            <a:ext cx="4041775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1524000"/>
            <a:ext cx="306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will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6933" y="6480201"/>
            <a:ext cx="783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Interned: CBS in the newsroom and at a P.R firm and wrote = Samples of my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518</TotalTime>
  <Words>768</Words>
  <Application>Microsoft Macintosh PowerPoint</Application>
  <PresentationFormat>On-screen Show (4:3)</PresentationFormat>
  <Paragraphs>132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It’s Never Too Late to Become Who/What You Might Have Been</vt:lpstr>
      <vt:lpstr>INTRODUCTION</vt:lpstr>
      <vt:lpstr>The Early Years</vt:lpstr>
      <vt:lpstr>More Early Years…</vt:lpstr>
      <vt:lpstr>I rode and trained horses to   stay out of trouble,  job at 15 </vt:lpstr>
      <vt:lpstr>HIGH SCHOOL</vt:lpstr>
      <vt:lpstr>Preparing for…</vt:lpstr>
      <vt:lpstr>College</vt:lpstr>
      <vt:lpstr>College…stay on task</vt:lpstr>
      <vt:lpstr>Career Path</vt:lpstr>
      <vt:lpstr>Always follow up with colleagues you meet at events and meetings. Keep an active list</vt:lpstr>
      <vt:lpstr>PowerPoint Presentation</vt:lpstr>
      <vt:lpstr>Life Happens, it’s how we come out of it that counts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Debra Fine</cp:lastModifiedBy>
  <cp:revision>31</cp:revision>
  <dcterms:created xsi:type="dcterms:W3CDTF">2013-01-02T21:12:08Z</dcterms:created>
  <dcterms:modified xsi:type="dcterms:W3CDTF">2014-09-14T23:26:49Z</dcterms:modified>
</cp:coreProperties>
</file>