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79" r:id="rId4"/>
    <p:sldId id="280" r:id="rId5"/>
    <p:sldId id="260" r:id="rId6"/>
    <p:sldId id="261" r:id="rId7"/>
    <p:sldId id="282" r:id="rId8"/>
    <p:sldId id="293" r:id="rId9"/>
    <p:sldId id="281" r:id="rId10"/>
    <p:sldId id="287" r:id="rId11"/>
    <p:sldId id="265" r:id="rId12"/>
    <p:sldId id="284" r:id="rId13"/>
    <p:sldId id="267" r:id="rId14"/>
    <p:sldId id="285" r:id="rId15"/>
    <p:sldId id="286" r:id="rId16"/>
    <p:sldId id="289" r:id="rId17"/>
    <p:sldId id="270" r:id="rId18"/>
    <p:sldId id="269" r:id="rId19"/>
    <p:sldId id="290" r:id="rId20"/>
    <p:sldId id="291" r:id="rId21"/>
    <p:sldId id="275" r:id="rId22"/>
    <p:sldId id="274" r:id="rId23"/>
    <p:sldId id="292" r:id="rId24"/>
    <p:sldId id="288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AC4"/>
    <a:srgbClr val="AAEC39"/>
    <a:srgbClr val="1F2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7D8BAD-65C0-428B-B763-D5C262BA017E}" type="doc">
      <dgm:prSet loTypeId="urn:microsoft.com/office/officeart/2005/8/layout/arrow2" loCatId="process" qsTypeId="urn:microsoft.com/office/officeart/2005/8/quickstyle/simple1" qsCatId="simple" csTypeId="urn:microsoft.com/office/officeart/2005/8/colors/accent6_2" csCatId="accent6" phldr="1"/>
      <dgm:spPr/>
    </dgm:pt>
    <dgm:pt modelId="{9DF16435-D83C-43CC-88F7-B2FF0728BDD3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I started as a (mail room guy…)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CA52AC76-7BB2-413C-9E11-86D38414CFD5}" type="parTrans" cxnId="{4C08DC19-C4DB-42DD-AFF3-3B376FBE56A0}">
      <dgm:prSet/>
      <dgm:spPr/>
      <dgm:t>
        <a:bodyPr/>
        <a:lstStyle/>
        <a:p>
          <a:endParaRPr lang="en-US"/>
        </a:p>
      </dgm:t>
    </dgm:pt>
    <dgm:pt modelId="{517BB5CF-1D96-4F22-8A23-281004CAC4AB}" type="sibTrans" cxnId="{4C08DC19-C4DB-42DD-AFF3-3B376FBE56A0}">
      <dgm:prSet/>
      <dgm:spPr/>
      <dgm:t>
        <a:bodyPr/>
        <a:lstStyle/>
        <a:p>
          <a:endParaRPr lang="en-US"/>
        </a:p>
      </dgm:t>
    </dgm:pt>
    <dgm:pt modelId="{2D8EC281-7FD2-4949-B782-9554AE8D8903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I was promoted to (lower management after 5 years)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02539D6B-BCA0-40DA-AE90-785F17D4311C}" type="parTrans" cxnId="{8A517886-B1DE-4194-94CD-5F7FD1872650}">
      <dgm:prSet/>
      <dgm:spPr/>
      <dgm:t>
        <a:bodyPr/>
        <a:lstStyle/>
        <a:p>
          <a:endParaRPr lang="en-US"/>
        </a:p>
      </dgm:t>
    </dgm:pt>
    <dgm:pt modelId="{DF2CC60B-4232-4347-8942-424BC47FE99D}" type="sibTrans" cxnId="{8A517886-B1DE-4194-94CD-5F7FD1872650}">
      <dgm:prSet/>
      <dgm:spPr/>
      <dgm:t>
        <a:bodyPr/>
        <a:lstStyle/>
        <a:p>
          <a:endParaRPr lang="en-US"/>
        </a:p>
      </dgm:t>
    </dgm:pt>
    <dgm:pt modelId="{916EA4CA-F191-44E9-BDEC-685BAEB5F89C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I am now the CEO of this organization ….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BEB69C27-4E21-4B43-8203-2A91631C23E6}" type="parTrans" cxnId="{E4ED2F5A-DDAD-40C7-AB8D-5EB85B1F32BA}">
      <dgm:prSet/>
      <dgm:spPr/>
      <dgm:t>
        <a:bodyPr/>
        <a:lstStyle/>
        <a:p>
          <a:endParaRPr lang="en-US"/>
        </a:p>
      </dgm:t>
    </dgm:pt>
    <dgm:pt modelId="{24D33D95-3CC9-4ECF-947A-3EB9CB8F05FA}" type="sibTrans" cxnId="{E4ED2F5A-DDAD-40C7-AB8D-5EB85B1F32BA}">
      <dgm:prSet/>
      <dgm:spPr/>
      <dgm:t>
        <a:bodyPr/>
        <a:lstStyle/>
        <a:p>
          <a:endParaRPr lang="en-US"/>
        </a:p>
      </dgm:t>
    </dgm:pt>
    <dgm:pt modelId="{2CA1C279-8CAF-4522-A11C-0306FA8C7E1F}" type="pres">
      <dgm:prSet presAssocID="{117D8BAD-65C0-428B-B763-D5C262BA017E}" presName="arrowDiagram" presStyleCnt="0">
        <dgm:presLayoutVars>
          <dgm:chMax val="5"/>
          <dgm:dir/>
          <dgm:resizeHandles val="exact"/>
        </dgm:presLayoutVars>
      </dgm:prSet>
      <dgm:spPr/>
    </dgm:pt>
    <dgm:pt modelId="{A0B6057C-B937-4C17-83EE-1379B4801F9C}" type="pres">
      <dgm:prSet presAssocID="{117D8BAD-65C0-428B-B763-D5C262BA017E}" presName="arrow" presStyleLbl="bgShp" presStyleIdx="0" presStyleCnt="1"/>
      <dgm:spPr/>
    </dgm:pt>
    <dgm:pt modelId="{C1F15EE0-C9B7-41DF-A01C-F918C34A425B}" type="pres">
      <dgm:prSet presAssocID="{117D8BAD-65C0-428B-B763-D5C262BA017E}" presName="arrowDiagram3" presStyleCnt="0"/>
      <dgm:spPr/>
    </dgm:pt>
    <dgm:pt modelId="{2208C8A2-51B6-864C-804A-BD967CB45B01}" type="pres">
      <dgm:prSet presAssocID="{2D8EC281-7FD2-4949-B782-9554AE8D8903}" presName="bullet3a" presStyleLbl="node1" presStyleIdx="0" presStyleCnt="3"/>
      <dgm:spPr/>
    </dgm:pt>
    <dgm:pt modelId="{3888F5B6-4C1D-1948-8BDC-64F378014E33}" type="pres">
      <dgm:prSet presAssocID="{2D8EC281-7FD2-4949-B782-9554AE8D8903}" presName="textBox3a" presStyleLbl="revTx" presStyleIdx="0" presStyleCnt="3" custLinFactNeighborX="93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77929E-2521-DA4B-A3F0-4797D22E0F1E}" type="pres">
      <dgm:prSet presAssocID="{9DF16435-D83C-43CC-88F7-B2FF0728BDD3}" presName="bullet3b" presStyleLbl="node1" presStyleIdx="1" presStyleCnt="3"/>
      <dgm:spPr/>
    </dgm:pt>
    <dgm:pt modelId="{4384CF9B-095F-C34A-AF28-41E8777EC18C}" type="pres">
      <dgm:prSet presAssocID="{9DF16435-D83C-43CC-88F7-B2FF0728BDD3}" presName="textBox3b" presStyleLbl="revTx" presStyleIdx="1" presStyleCnt="3" custLinFactNeighborX="6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92077A-70E6-4C4C-A836-EA56EC69D16A}" type="pres">
      <dgm:prSet presAssocID="{916EA4CA-F191-44E9-BDEC-685BAEB5F89C}" presName="bullet3c" presStyleLbl="node1" presStyleIdx="2" presStyleCnt="3"/>
      <dgm:spPr/>
    </dgm:pt>
    <dgm:pt modelId="{17067309-CB33-4035-BF41-24F82CD4A52A}" type="pres">
      <dgm:prSet presAssocID="{916EA4CA-F191-44E9-BDEC-685BAEB5F89C}" presName="textBox3c" presStyleLbl="revTx" presStyleIdx="2" presStyleCnt="3" custLinFactNeighborX="6627" custLinFactNeighborY="14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497D41-EE58-5E48-A5CB-A20BF157F36B}" type="presOf" srcId="{916EA4CA-F191-44E9-BDEC-685BAEB5F89C}" destId="{17067309-CB33-4035-BF41-24F82CD4A52A}" srcOrd="0" destOrd="0" presId="urn:microsoft.com/office/officeart/2005/8/layout/arrow2"/>
    <dgm:cxn modelId="{8A517886-B1DE-4194-94CD-5F7FD1872650}" srcId="{117D8BAD-65C0-428B-B763-D5C262BA017E}" destId="{2D8EC281-7FD2-4949-B782-9554AE8D8903}" srcOrd="0" destOrd="0" parTransId="{02539D6B-BCA0-40DA-AE90-785F17D4311C}" sibTransId="{DF2CC60B-4232-4347-8942-424BC47FE99D}"/>
    <dgm:cxn modelId="{9693F586-B490-4B88-90A7-F464D797084B}" type="presOf" srcId="{117D8BAD-65C0-428B-B763-D5C262BA017E}" destId="{2CA1C279-8CAF-4522-A11C-0306FA8C7E1F}" srcOrd="0" destOrd="0" presId="urn:microsoft.com/office/officeart/2005/8/layout/arrow2"/>
    <dgm:cxn modelId="{C90A972A-0972-D547-87DD-E7D2D5787B58}" type="presOf" srcId="{9DF16435-D83C-43CC-88F7-B2FF0728BDD3}" destId="{4384CF9B-095F-C34A-AF28-41E8777EC18C}" srcOrd="0" destOrd="0" presId="urn:microsoft.com/office/officeart/2005/8/layout/arrow2"/>
    <dgm:cxn modelId="{0C4FF0EF-8AAF-6B45-A330-E5503B6A087D}" type="presOf" srcId="{2D8EC281-7FD2-4949-B782-9554AE8D8903}" destId="{3888F5B6-4C1D-1948-8BDC-64F378014E33}" srcOrd="0" destOrd="0" presId="urn:microsoft.com/office/officeart/2005/8/layout/arrow2"/>
    <dgm:cxn modelId="{E4ED2F5A-DDAD-40C7-AB8D-5EB85B1F32BA}" srcId="{117D8BAD-65C0-428B-B763-D5C262BA017E}" destId="{916EA4CA-F191-44E9-BDEC-685BAEB5F89C}" srcOrd="2" destOrd="0" parTransId="{BEB69C27-4E21-4B43-8203-2A91631C23E6}" sibTransId="{24D33D95-3CC9-4ECF-947A-3EB9CB8F05FA}"/>
    <dgm:cxn modelId="{4C08DC19-C4DB-42DD-AFF3-3B376FBE56A0}" srcId="{117D8BAD-65C0-428B-B763-D5C262BA017E}" destId="{9DF16435-D83C-43CC-88F7-B2FF0728BDD3}" srcOrd="1" destOrd="0" parTransId="{CA52AC76-7BB2-413C-9E11-86D38414CFD5}" sibTransId="{517BB5CF-1D96-4F22-8A23-281004CAC4AB}"/>
    <dgm:cxn modelId="{0D038166-238B-9D41-9E48-FBBC1A120D67}" type="presParOf" srcId="{2CA1C279-8CAF-4522-A11C-0306FA8C7E1F}" destId="{A0B6057C-B937-4C17-83EE-1379B4801F9C}" srcOrd="0" destOrd="0" presId="urn:microsoft.com/office/officeart/2005/8/layout/arrow2"/>
    <dgm:cxn modelId="{F84AFBC1-4B06-9449-87C8-DE14D0934E43}" type="presParOf" srcId="{2CA1C279-8CAF-4522-A11C-0306FA8C7E1F}" destId="{C1F15EE0-C9B7-41DF-A01C-F918C34A425B}" srcOrd="1" destOrd="0" presId="urn:microsoft.com/office/officeart/2005/8/layout/arrow2"/>
    <dgm:cxn modelId="{ED57746C-1E95-7B44-A34A-3D9D0F4BB10E}" type="presParOf" srcId="{C1F15EE0-C9B7-41DF-A01C-F918C34A425B}" destId="{2208C8A2-51B6-864C-804A-BD967CB45B01}" srcOrd="0" destOrd="0" presId="urn:microsoft.com/office/officeart/2005/8/layout/arrow2"/>
    <dgm:cxn modelId="{9B81B19D-991E-7249-B99F-506915B84C1F}" type="presParOf" srcId="{C1F15EE0-C9B7-41DF-A01C-F918C34A425B}" destId="{3888F5B6-4C1D-1948-8BDC-64F378014E33}" srcOrd="1" destOrd="0" presId="urn:microsoft.com/office/officeart/2005/8/layout/arrow2"/>
    <dgm:cxn modelId="{24D6C85C-232F-CF44-A139-EF0CA8E8FA14}" type="presParOf" srcId="{C1F15EE0-C9B7-41DF-A01C-F918C34A425B}" destId="{8677929E-2521-DA4B-A3F0-4797D22E0F1E}" srcOrd="2" destOrd="0" presId="urn:microsoft.com/office/officeart/2005/8/layout/arrow2"/>
    <dgm:cxn modelId="{ED94DE0A-0AD6-2F4F-81C4-972C866AF67E}" type="presParOf" srcId="{C1F15EE0-C9B7-41DF-A01C-F918C34A425B}" destId="{4384CF9B-095F-C34A-AF28-41E8777EC18C}" srcOrd="3" destOrd="0" presId="urn:microsoft.com/office/officeart/2005/8/layout/arrow2"/>
    <dgm:cxn modelId="{C885E211-9391-E241-B695-BEC2FB0A20AE}" type="presParOf" srcId="{C1F15EE0-C9B7-41DF-A01C-F918C34A425B}" destId="{EA92077A-70E6-4C4C-A836-EA56EC69D16A}" srcOrd="4" destOrd="0" presId="urn:microsoft.com/office/officeart/2005/8/layout/arrow2"/>
    <dgm:cxn modelId="{FE052856-8176-834C-B2C6-D15D8BA59365}" type="presParOf" srcId="{C1F15EE0-C9B7-41DF-A01C-F918C34A425B}" destId="{17067309-CB33-4035-BF41-24F82CD4A52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0AA8B-C0B0-49DC-A79B-CAEEBBCE26C0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29F3F-0E87-40EC-BFBE-C0725E033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58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</a:t>
            </a:r>
            <a:r>
              <a:rPr lang="en-US" baseline="0" dirty="0" smtClean="0"/>
              <a:t> may use this chart to describe your journey to the current career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418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this graph</a:t>
            </a:r>
            <a:r>
              <a:rPr lang="en-US" baseline="0" dirty="0" smtClean="0"/>
              <a:t> to give more description of your role specifically (responsibilities, typical work week, direct reports, etc.)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3989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this graph to show general compensation ranges for people in various roles in your company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3989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7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7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00BAC4"/>
                </a:solidFill>
                <a:effectLst/>
                <a:latin typeface="Avenir Black"/>
                <a:ea typeface="+mj-ea"/>
                <a:cs typeface="Avenir Black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  <a:latin typeface="Avenir Black"/>
                <a:cs typeface="Avenir Black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8861"/>
            <a:ext cx="8229600" cy="13224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E295D2-AE44-4374-A884-1A794EA1BC3F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 cap="all">
          <a:solidFill>
            <a:srgbClr val="00BAC4"/>
          </a:solidFill>
          <a:effectLst/>
          <a:latin typeface="Avenir Heavy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28600" y="-228600"/>
            <a:ext cx="9601200" cy="7162800"/>
          </a:xfrm>
          <a:prstGeom prst="rect">
            <a:avLst/>
          </a:prstGeom>
          <a:solidFill>
            <a:srgbClr val="1F272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venir Roman"/>
                <a:cs typeface="Avenir Roman"/>
              </a:rPr>
              <a:t>Kelly Ke</a:t>
            </a:r>
          </a:p>
          <a:p>
            <a:r>
              <a:rPr lang="en-US" dirty="0" smtClean="0">
                <a:cs typeface="Avenir Roman"/>
              </a:rPr>
              <a:t>FVP Branch Manager </a:t>
            </a:r>
            <a:r>
              <a:rPr lang="en-US" smtClean="0">
                <a:cs typeface="Avenir Roman"/>
              </a:rPr>
              <a:t>CTBC Bank USA</a:t>
            </a:r>
            <a:endParaRPr lang="en-US" dirty="0">
              <a:latin typeface="Avenir Roman"/>
              <a:cs typeface="Avenir Roman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-19665" y="1295400"/>
            <a:ext cx="9144000" cy="2895601"/>
          </a:xfrm>
        </p:spPr>
        <p:txBody>
          <a:bodyPr/>
          <a:lstStyle/>
          <a:p>
            <a:r>
              <a:rPr lang="en-US" sz="6000" dirty="0" smtClean="0">
                <a:solidFill>
                  <a:srgbClr val="00BAC4"/>
                </a:solidFill>
                <a:effectLst/>
                <a:latin typeface="Avenir Black"/>
                <a:cs typeface="Avenir Black"/>
              </a:rPr>
              <a:t>YBA GUEST </a:t>
            </a:r>
            <a:br>
              <a:rPr lang="en-US" sz="6000" dirty="0" smtClean="0">
                <a:solidFill>
                  <a:srgbClr val="00BAC4"/>
                </a:solidFill>
                <a:effectLst/>
                <a:latin typeface="Avenir Black"/>
                <a:cs typeface="Avenir Black"/>
              </a:rPr>
            </a:br>
            <a:r>
              <a:rPr lang="en-US" sz="6000" dirty="0" smtClean="0">
                <a:solidFill>
                  <a:srgbClr val="00BAC4"/>
                </a:solidFill>
                <a:effectLst/>
                <a:latin typeface="Avenir Black"/>
                <a:cs typeface="Avenir Black"/>
              </a:rPr>
              <a:t>RESOURCE TEMPLATE</a:t>
            </a:r>
            <a:endParaRPr lang="en-US" sz="6000" dirty="0">
              <a:solidFill>
                <a:srgbClr val="00BAC4"/>
              </a:solidFill>
              <a:effectLst/>
              <a:latin typeface="Avenir Black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188426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Getting in to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top few things I did to ensure I got into college were:</a:t>
            </a:r>
          </a:p>
          <a:p>
            <a:pPr lvl="1"/>
            <a:r>
              <a:rPr lang="en-US" dirty="0" smtClean="0"/>
              <a:t>(list things like grades, jobs, extra-curricular, sports, meeting alumni, writing letters, prep tests etc.)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95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ctr"/>
            <a:r>
              <a:rPr lang="en-US" dirty="0" smtClean="0"/>
              <a:t>I attended college (and) grad school  in BLANK CITY, STATE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00938" y="4648200"/>
            <a:ext cx="2142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Insert map shot here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 descr="Spanaway, W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393" y="2819400"/>
            <a:ext cx="3439214" cy="1786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8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Things I enjoyed in College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Things I didn’t enjoy in College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6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1" dirty="0" smtClean="0"/>
              <a:t>Favorite classes 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/>
            <a:r>
              <a:rPr lang="en-US" b="1" dirty="0" smtClean="0"/>
              <a:t>Least favorite classes</a:t>
            </a:r>
            <a:endParaRPr lang="en-US" b="1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Jobs I worked while I was in College were:</a:t>
            </a:r>
          </a:p>
          <a:p>
            <a:pPr lvl="1"/>
            <a:r>
              <a:rPr lang="en-US" smtClean="0"/>
              <a:t>(insert any paying and non-paying jobs and what you learned from doing that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26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Things that felt difficult or challenging for me while I was in College were:</a:t>
            </a:r>
          </a:p>
          <a:p>
            <a:pPr lvl="1"/>
            <a:r>
              <a:rPr lang="en-US" smtClean="0"/>
              <a:t>(list and adversities you had to overcome and how you did it – keep it simple)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6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138861"/>
            <a:ext cx="9144000" cy="1322479"/>
          </a:xfrm>
        </p:spPr>
        <p:txBody>
          <a:bodyPr/>
          <a:lstStyle/>
          <a:p>
            <a:r>
              <a:rPr lang="en-US" dirty="0" smtClean="0"/>
              <a:t>Getting a job after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top few things I did to ensure I got a good job after college were:</a:t>
            </a:r>
          </a:p>
          <a:p>
            <a:pPr lvl="1"/>
            <a:r>
              <a:rPr lang="en-US" smtClean="0"/>
              <a:t>(list things like grades, jobs, internships, using career center, etc.)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73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276600"/>
            <a:ext cx="3352800" cy="2514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92737" y="5715000"/>
            <a:ext cx="2358526" cy="491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Insert company picture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This is My Company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day at my company:</a:t>
            </a:r>
          </a:p>
          <a:p>
            <a:pPr lvl="1"/>
            <a:r>
              <a:rPr lang="en-US" dirty="0" smtClean="0"/>
              <a:t>(describe in more detail your company i.e.  history of your company, what you sell/create/do, who your end client is, how many people work there, where it’s based, etc.)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32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 Career Path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3113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44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first job I had after college was:</a:t>
            </a:r>
          </a:p>
          <a:p>
            <a:pPr lvl="1"/>
            <a:r>
              <a:rPr lang="en-US" smtClean="0"/>
              <a:t>(insert here with a little description of what you did and how you got hired)</a:t>
            </a:r>
          </a:p>
          <a:p>
            <a:pPr lvl="1"/>
            <a:endParaRPr lang="en-US" smtClean="0"/>
          </a:p>
          <a:p>
            <a:r>
              <a:rPr lang="en-US" smtClean="0"/>
              <a:t>The worst job I have ever had was:</a:t>
            </a:r>
          </a:p>
          <a:p>
            <a:pPr lvl="1"/>
            <a:r>
              <a:rPr lang="en-US" smtClean="0"/>
              <a:t>(give a funny anecdote and what you learned from that experience if possible)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2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My name is INSERT NAME and I am BLANK years old.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I work for INSERT COMPANY NAME.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My company does:</a:t>
            </a:r>
          </a:p>
          <a:p>
            <a:pPr lvl="1" algn="ctr"/>
            <a:r>
              <a:rPr lang="en-US" dirty="0" smtClean="0"/>
              <a:t>(One to two sentences about what company does):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My role at INSERT COMPANY NAME is INSERT ROLE</a:t>
            </a:r>
          </a:p>
          <a:p>
            <a:pPr lvl="1" algn="ctr"/>
            <a:r>
              <a:rPr lang="en-US" dirty="0" smtClean="0"/>
              <a:t>Every day I do (one to two sentences that’s a summary of your title/role)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78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Challenges I have had to overcome throughout my career are:</a:t>
            </a:r>
          </a:p>
          <a:p>
            <a:pPr lvl="1"/>
            <a:r>
              <a:rPr lang="en-US" smtClean="0"/>
              <a:t>(list a few things that have made your career path difficult or that you have had to learn/change along the way) 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48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524000" y="2057400"/>
            <a:ext cx="6095180" cy="3421856"/>
            <a:chOff x="1524409" y="1718071"/>
            <a:chExt cx="6095180" cy="3421856"/>
          </a:xfrm>
        </p:grpSpPr>
        <p:sp>
          <p:nvSpPr>
            <p:cNvPr id="14" name="Freeform 13"/>
            <p:cNvSpPr/>
            <p:nvPr/>
          </p:nvSpPr>
          <p:spPr>
            <a:xfrm>
              <a:off x="4384867" y="2609180"/>
              <a:ext cx="187132" cy="81981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87132" y="0"/>
                  </a:moveTo>
                  <a:lnTo>
                    <a:pt x="187132" y="819819"/>
                  </a:lnTo>
                  <a:lnTo>
                    <a:pt x="0" y="819819"/>
                  </a:lnTo>
                </a:path>
              </a:pathLst>
            </a:custGeom>
            <a:noFill/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4572000" y="2609180"/>
              <a:ext cx="2156482" cy="16396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52506"/>
                  </a:lnTo>
                  <a:lnTo>
                    <a:pt x="2156482" y="1452506"/>
                  </a:lnTo>
                  <a:lnTo>
                    <a:pt x="2156482" y="1639639"/>
                  </a:lnTo>
                </a:path>
              </a:pathLst>
            </a:custGeom>
            <a:noFill/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4526280" y="2609180"/>
              <a:ext cx="91440" cy="16396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639639"/>
                  </a:lnTo>
                </a:path>
              </a:pathLst>
            </a:custGeom>
            <a:noFill/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2415517" y="2609180"/>
              <a:ext cx="2156482" cy="16396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156482" y="0"/>
                  </a:moveTo>
                  <a:lnTo>
                    <a:pt x="2156482" y="1452506"/>
                  </a:lnTo>
                  <a:lnTo>
                    <a:pt x="0" y="1452506"/>
                  </a:lnTo>
                  <a:lnTo>
                    <a:pt x="0" y="1639639"/>
                  </a:lnTo>
                </a:path>
              </a:pathLst>
            </a:custGeom>
            <a:noFill/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3680891" y="1718071"/>
              <a:ext cx="1782216" cy="891108"/>
            </a:xfrm>
            <a:custGeom>
              <a:avLst/>
              <a:gdLst>
                <a:gd name="connsiteX0" fmla="*/ 0 w 1782216"/>
                <a:gd name="connsiteY0" fmla="*/ 0 h 891108"/>
                <a:gd name="connsiteX1" fmla="*/ 1782216 w 1782216"/>
                <a:gd name="connsiteY1" fmla="*/ 0 h 891108"/>
                <a:gd name="connsiteX2" fmla="*/ 1782216 w 1782216"/>
                <a:gd name="connsiteY2" fmla="*/ 891108 h 891108"/>
                <a:gd name="connsiteX3" fmla="*/ 0 w 1782216"/>
                <a:gd name="connsiteY3" fmla="*/ 891108 h 891108"/>
                <a:gd name="connsiteX4" fmla="*/ 0 w 1782216"/>
                <a:gd name="connsiteY4" fmla="*/ 0 h 891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2216" h="891108">
                  <a:moveTo>
                    <a:pt x="0" y="0"/>
                  </a:moveTo>
                  <a:lnTo>
                    <a:pt x="1782216" y="0"/>
                  </a:lnTo>
                  <a:lnTo>
                    <a:pt x="1782216" y="891108"/>
                  </a:lnTo>
                  <a:lnTo>
                    <a:pt x="0" y="891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95" tIns="36195" rIns="36195" bIns="3619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700" kern="120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524409" y="4248819"/>
              <a:ext cx="1782216" cy="891108"/>
            </a:xfrm>
            <a:custGeom>
              <a:avLst/>
              <a:gdLst>
                <a:gd name="connsiteX0" fmla="*/ 0 w 1782216"/>
                <a:gd name="connsiteY0" fmla="*/ 0 h 891108"/>
                <a:gd name="connsiteX1" fmla="*/ 1782216 w 1782216"/>
                <a:gd name="connsiteY1" fmla="*/ 0 h 891108"/>
                <a:gd name="connsiteX2" fmla="*/ 1782216 w 1782216"/>
                <a:gd name="connsiteY2" fmla="*/ 891108 h 891108"/>
                <a:gd name="connsiteX3" fmla="*/ 0 w 1782216"/>
                <a:gd name="connsiteY3" fmla="*/ 891108 h 891108"/>
                <a:gd name="connsiteX4" fmla="*/ 0 w 1782216"/>
                <a:gd name="connsiteY4" fmla="*/ 0 h 891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2216" h="891108">
                  <a:moveTo>
                    <a:pt x="0" y="0"/>
                  </a:moveTo>
                  <a:lnTo>
                    <a:pt x="1782216" y="0"/>
                  </a:lnTo>
                  <a:lnTo>
                    <a:pt x="1782216" y="891108"/>
                  </a:lnTo>
                  <a:lnTo>
                    <a:pt x="0" y="891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95" tIns="36195" rIns="36195" bIns="3619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700" kern="120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3680891" y="4248819"/>
              <a:ext cx="1782216" cy="891108"/>
            </a:xfrm>
            <a:custGeom>
              <a:avLst/>
              <a:gdLst>
                <a:gd name="connsiteX0" fmla="*/ 0 w 1782216"/>
                <a:gd name="connsiteY0" fmla="*/ 0 h 891108"/>
                <a:gd name="connsiteX1" fmla="*/ 1782216 w 1782216"/>
                <a:gd name="connsiteY1" fmla="*/ 0 h 891108"/>
                <a:gd name="connsiteX2" fmla="*/ 1782216 w 1782216"/>
                <a:gd name="connsiteY2" fmla="*/ 891108 h 891108"/>
                <a:gd name="connsiteX3" fmla="*/ 0 w 1782216"/>
                <a:gd name="connsiteY3" fmla="*/ 891108 h 891108"/>
                <a:gd name="connsiteX4" fmla="*/ 0 w 1782216"/>
                <a:gd name="connsiteY4" fmla="*/ 0 h 891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2216" h="891108">
                  <a:moveTo>
                    <a:pt x="0" y="0"/>
                  </a:moveTo>
                  <a:lnTo>
                    <a:pt x="1782216" y="0"/>
                  </a:lnTo>
                  <a:lnTo>
                    <a:pt x="1782216" y="891108"/>
                  </a:lnTo>
                  <a:lnTo>
                    <a:pt x="0" y="891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95" tIns="36195" rIns="36195" bIns="3619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700" kern="120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5837373" y="4248819"/>
              <a:ext cx="1782216" cy="891108"/>
            </a:xfrm>
            <a:custGeom>
              <a:avLst/>
              <a:gdLst>
                <a:gd name="connsiteX0" fmla="*/ 0 w 1782216"/>
                <a:gd name="connsiteY0" fmla="*/ 0 h 891108"/>
                <a:gd name="connsiteX1" fmla="*/ 1782216 w 1782216"/>
                <a:gd name="connsiteY1" fmla="*/ 0 h 891108"/>
                <a:gd name="connsiteX2" fmla="*/ 1782216 w 1782216"/>
                <a:gd name="connsiteY2" fmla="*/ 891108 h 891108"/>
                <a:gd name="connsiteX3" fmla="*/ 0 w 1782216"/>
                <a:gd name="connsiteY3" fmla="*/ 891108 h 891108"/>
                <a:gd name="connsiteX4" fmla="*/ 0 w 1782216"/>
                <a:gd name="connsiteY4" fmla="*/ 0 h 891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2216" h="891108">
                  <a:moveTo>
                    <a:pt x="0" y="0"/>
                  </a:moveTo>
                  <a:lnTo>
                    <a:pt x="1782216" y="0"/>
                  </a:lnTo>
                  <a:lnTo>
                    <a:pt x="1782216" y="891108"/>
                  </a:lnTo>
                  <a:lnTo>
                    <a:pt x="0" y="891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95" tIns="36195" rIns="36195" bIns="3619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700" kern="1200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602650" y="2983445"/>
              <a:ext cx="1782216" cy="891108"/>
            </a:xfrm>
            <a:custGeom>
              <a:avLst/>
              <a:gdLst>
                <a:gd name="connsiteX0" fmla="*/ 0 w 1782216"/>
                <a:gd name="connsiteY0" fmla="*/ 0 h 891108"/>
                <a:gd name="connsiteX1" fmla="*/ 1782216 w 1782216"/>
                <a:gd name="connsiteY1" fmla="*/ 0 h 891108"/>
                <a:gd name="connsiteX2" fmla="*/ 1782216 w 1782216"/>
                <a:gd name="connsiteY2" fmla="*/ 891108 h 891108"/>
                <a:gd name="connsiteX3" fmla="*/ 0 w 1782216"/>
                <a:gd name="connsiteY3" fmla="*/ 891108 h 891108"/>
                <a:gd name="connsiteX4" fmla="*/ 0 w 1782216"/>
                <a:gd name="connsiteY4" fmla="*/ 0 h 891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2216" h="891108">
                  <a:moveTo>
                    <a:pt x="0" y="0"/>
                  </a:moveTo>
                  <a:lnTo>
                    <a:pt x="1782216" y="0"/>
                  </a:lnTo>
                  <a:lnTo>
                    <a:pt x="1782216" y="891108"/>
                  </a:lnTo>
                  <a:lnTo>
                    <a:pt x="0" y="891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195" tIns="36195" rIns="36195" bIns="3619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700" kern="1200"/>
            </a:p>
          </p:txBody>
        </p:sp>
      </p:grp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role within organization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5833" y="81640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Footer Placeholder 3"/>
          <p:cNvSpPr txBox="1">
            <a:spLocks/>
          </p:cNvSpPr>
          <p:nvPr/>
        </p:nvSpPr>
        <p:spPr>
          <a:xfrm>
            <a:off x="3581400" y="2110853"/>
            <a:ext cx="1945205" cy="860947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>
                <a:solidFill>
                  <a:srgbClr val="AAEC39"/>
                </a:solidFill>
              </a:rPr>
              <a:t>CEO</a:t>
            </a:r>
          </a:p>
        </p:txBody>
      </p:sp>
      <p:sp>
        <p:nvSpPr>
          <p:cNvPr id="24" name="Footer Placeholder 3"/>
          <p:cNvSpPr txBox="1">
            <a:spLocks/>
          </p:cNvSpPr>
          <p:nvPr/>
        </p:nvSpPr>
        <p:spPr>
          <a:xfrm>
            <a:off x="2417339" y="3330053"/>
            <a:ext cx="2139726" cy="860947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rgbClr val="AAEC39"/>
                </a:solidFill>
              </a:rPr>
              <a:t>MANAGEMENT</a:t>
            </a:r>
          </a:p>
        </p:txBody>
      </p:sp>
      <p:sp>
        <p:nvSpPr>
          <p:cNvPr id="25" name="Footer Placeholder 3"/>
          <p:cNvSpPr txBox="1">
            <a:spLocks/>
          </p:cNvSpPr>
          <p:nvPr/>
        </p:nvSpPr>
        <p:spPr>
          <a:xfrm>
            <a:off x="3581400" y="4625453"/>
            <a:ext cx="1945205" cy="860947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rgbClr val="AAEC39"/>
                </a:solidFill>
              </a:rPr>
              <a:t>ME</a:t>
            </a:r>
          </a:p>
        </p:txBody>
      </p:sp>
      <p:sp>
        <p:nvSpPr>
          <p:cNvPr id="26" name="Footer Placeholder 3"/>
          <p:cNvSpPr txBox="1">
            <a:spLocks/>
          </p:cNvSpPr>
          <p:nvPr/>
        </p:nvSpPr>
        <p:spPr>
          <a:xfrm>
            <a:off x="5750995" y="4625453"/>
            <a:ext cx="1945205" cy="860947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rgbClr val="AAEC39"/>
                </a:solidFill>
              </a:rPr>
              <a:t>ENTRY LEVEL</a:t>
            </a:r>
          </a:p>
        </p:txBody>
      </p:sp>
      <p:sp>
        <p:nvSpPr>
          <p:cNvPr id="27" name="Footer Placeholder 3"/>
          <p:cNvSpPr txBox="1">
            <a:spLocks/>
          </p:cNvSpPr>
          <p:nvPr/>
        </p:nvSpPr>
        <p:spPr>
          <a:xfrm>
            <a:off x="1407595" y="4625453"/>
            <a:ext cx="1945205" cy="860947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rgbClr val="AAEC39"/>
                </a:solidFill>
              </a:rPr>
              <a:t>ENTRY LEVEL</a:t>
            </a:r>
          </a:p>
        </p:txBody>
      </p:sp>
    </p:spTree>
    <p:extLst>
      <p:ext uri="{BB962C8B-B14F-4D97-AF65-F5344CB8AC3E}">
        <p14:creationId xmlns:p14="http://schemas.microsoft.com/office/powerpoint/2010/main" val="176492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Compensation at my company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309018" y="1600200"/>
            <a:ext cx="4525963" cy="4525963"/>
            <a:chOff x="2309018" y="1600200"/>
            <a:chExt cx="4525963" cy="4525963"/>
          </a:xfrm>
        </p:grpSpPr>
        <p:sp>
          <p:nvSpPr>
            <p:cNvPr id="6" name="Freeform 5"/>
            <p:cNvSpPr/>
            <p:nvPr/>
          </p:nvSpPr>
          <p:spPr>
            <a:xfrm>
              <a:off x="2309018" y="1600200"/>
              <a:ext cx="4525963" cy="4525963"/>
            </a:xfrm>
            <a:custGeom>
              <a:avLst/>
              <a:gdLst>
                <a:gd name="connsiteX0" fmla="*/ 0 w 4525963"/>
                <a:gd name="connsiteY0" fmla="*/ 2262982 h 4525963"/>
                <a:gd name="connsiteX1" fmla="*/ 2262982 w 4525963"/>
                <a:gd name="connsiteY1" fmla="*/ 0 h 4525963"/>
                <a:gd name="connsiteX2" fmla="*/ 4525964 w 4525963"/>
                <a:gd name="connsiteY2" fmla="*/ 2262982 h 4525963"/>
                <a:gd name="connsiteX3" fmla="*/ 2262982 w 4525963"/>
                <a:gd name="connsiteY3" fmla="*/ 4525964 h 4525963"/>
                <a:gd name="connsiteX4" fmla="*/ 0 w 4525963"/>
                <a:gd name="connsiteY4" fmla="*/ 2262982 h 4525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25963" h="4525963">
                  <a:moveTo>
                    <a:pt x="0" y="2262982"/>
                  </a:moveTo>
                  <a:cubicBezTo>
                    <a:pt x="0" y="1013172"/>
                    <a:pt x="1013172" y="0"/>
                    <a:pt x="2262982" y="0"/>
                  </a:cubicBezTo>
                  <a:cubicBezTo>
                    <a:pt x="3512792" y="0"/>
                    <a:pt x="4525964" y="1013172"/>
                    <a:pt x="4525964" y="2262982"/>
                  </a:cubicBezTo>
                  <a:cubicBezTo>
                    <a:pt x="4525964" y="3512792"/>
                    <a:pt x="3512792" y="4525964"/>
                    <a:pt x="2262982" y="4525964"/>
                  </a:cubicBezTo>
                  <a:cubicBezTo>
                    <a:pt x="1013172" y="4525964"/>
                    <a:pt x="0" y="3512792"/>
                    <a:pt x="0" y="226298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715596" tIns="311642" rIns="1715596" bIns="370611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C-Suite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($350K)</a:t>
              </a:r>
              <a:endParaRPr lang="en-US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2761614" y="2505392"/>
              <a:ext cx="3620770" cy="3620770"/>
            </a:xfrm>
            <a:custGeom>
              <a:avLst/>
              <a:gdLst>
                <a:gd name="connsiteX0" fmla="*/ 0 w 3620770"/>
                <a:gd name="connsiteY0" fmla="*/ 1810385 h 3620770"/>
                <a:gd name="connsiteX1" fmla="*/ 1810385 w 3620770"/>
                <a:gd name="connsiteY1" fmla="*/ 0 h 3620770"/>
                <a:gd name="connsiteX2" fmla="*/ 3620770 w 3620770"/>
                <a:gd name="connsiteY2" fmla="*/ 1810385 h 3620770"/>
                <a:gd name="connsiteX3" fmla="*/ 1810385 w 3620770"/>
                <a:gd name="connsiteY3" fmla="*/ 3620770 h 3620770"/>
                <a:gd name="connsiteX4" fmla="*/ 0 w 3620770"/>
                <a:gd name="connsiteY4" fmla="*/ 1810385 h 3620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20770" h="3620770">
                  <a:moveTo>
                    <a:pt x="0" y="1810385"/>
                  </a:moveTo>
                  <a:cubicBezTo>
                    <a:pt x="0" y="810537"/>
                    <a:pt x="810537" y="0"/>
                    <a:pt x="1810385" y="0"/>
                  </a:cubicBezTo>
                  <a:cubicBezTo>
                    <a:pt x="2810233" y="0"/>
                    <a:pt x="3620770" y="810537"/>
                    <a:pt x="3620770" y="1810385"/>
                  </a:cubicBezTo>
                  <a:cubicBezTo>
                    <a:pt x="3620770" y="2810233"/>
                    <a:pt x="2810233" y="3620770"/>
                    <a:pt x="1810385" y="3620770"/>
                  </a:cubicBezTo>
                  <a:cubicBezTo>
                    <a:pt x="810537" y="3620770"/>
                    <a:pt x="0" y="2810233"/>
                    <a:pt x="0" y="181038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263000" tIns="302590" rIns="1262999" bIns="283713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Management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($150K)</a:t>
              </a:r>
              <a:endParaRPr lang="en-US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3214211" y="3410585"/>
              <a:ext cx="2715577" cy="2715577"/>
            </a:xfrm>
            <a:custGeom>
              <a:avLst/>
              <a:gdLst>
                <a:gd name="connsiteX0" fmla="*/ 0 w 2715577"/>
                <a:gd name="connsiteY0" fmla="*/ 1357789 h 2715577"/>
                <a:gd name="connsiteX1" fmla="*/ 1357789 w 2715577"/>
                <a:gd name="connsiteY1" fmla="*/ 0 h 2715577"/>
                <a:gd name="connsiteX2" fmla="*/ 2715578 w 2715577"/>
                <a:gd name="connsiteY2" fmla="*/ 1357789 h 2715577"/>
                <a:gd name="connsiteX3" fmla="*/ 1357789 w 2715577"/>
                <a:gd name="connsiteY3" fmla="*/ 2715578 h 2715577"/>
                <a:gd name="connsiteX4" fmla="*/ 0 w 2715577"/>
                <a:gd name="connsiteY4" fmla="*/ 1357789 h 271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15577" h="2715577">
                  <a:moveTo>
                    <a:pt x="0" y="1357789"/>
                  </a:moveTo>
                  <a:cubicBezTo>
                    <a:pt x="0" y="607903"/>
                    <a:pt x="607903" y="0"/>
                    <a:pt x="1357789" y="0"/>
                  </a:cubicBezTo>
                  <a:cubicBezTo>
                    <a:pt x="2107675" y="0"/>
                    <a:pt x="2715578" y="607903"/>
                    <a:pt x="2715578" y="1357789"/>
                  </a:cubicBezTo>
                  <a:cubicBezTo>
                    <a:pt x="2715578" y="2107675"/>
                    <a:pt x="2107675" y="2715578"/>
                    <a:pt x="1357789" y="2715578"/>
                  </a:cubicBezTo>
                  <a:cubicBezTo>
                    <a:pt x="607903" y="2715578"/>
                    <a:pt x="0" y="2107675"/>
                    <a:pt x="0" y="1357789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10403" tIns="289012" rIns="810403" bIns="1986248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Middle Manager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($75K)</a:t>
              </a:r>
              <a:endParaRPr lang="en-US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3666807" y="4315777"/>
              <a:ext cx="1810385" cy="1810385"/>
            </a:xfrm>
            <a:custGeom>
              <a:avLst/>
              <a:gdLst>
                <a:gd name="connsiteX0" fmla="*/ 0 w 1810385"/>
                <a:gd name="connsiteY0" fmla="*/ 905193 h 1810385"/>
                <a:gd name="connsiteX1" fmla="*/ 905193 w 1810385"/>
                <a:gd name="connsiteY1" fmla="*/ 0 h 1810385"/>
                <a:gd name="connsiteX2" fmla="*/ 1810386 w 1810385"/>
                <a:gd name="connsiteY2" fmla="*/ 905193 h 1810385"/>
                <a:gd name="connsiteX3" fmla="*/ 905193 w 1810385"/>
                <a:gd name="connsiteY3" fmla="*/ 1810386 h 1810385"/>
                <a:gd name="connsiteX4" fmla="*/ 0 w 1810385"/>
                <a:gd name="connsiteY4" fmla="*/ 905193 h 1810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0385" h="1810385">
                  <a:moveTo>
                    <a:pt x="0" y="905193"/>
                  </a:moveTo>
                  <a:cubicBezTo>
                    <a:pt x="0" y="405269"/>
                    <a:pt x="405269" y="0"/>
                    <a:pt x="905193" y="0"/>
                  </a:cubicBezTo>
                  <a:cubicBezTo>
                    <a:pt x="1405117" y="0"/>
                    <a:pt x="1810386" y="405269"/>
                    <a:pt x="1810386" y="905193"/>
                  </a:cubicBezTo>
                  <a:cubicBezTo>
                    <a:pt x="1810386" y="1405117"/>
                    <a:pt x="1405117" y="1810386"/>
                    <a:pt x="905193" y="1810386"/>
                  </a:cubicBezTo>
                  <a:cubicBezTo>
                    <a:pt x="405269" y="1810386"/>
                    <a:pt x="0" y="1405117"/>
                    <a:pt x="0" y="90519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50469" tIns="537941" rIns="350469" bIns="5379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Entry Level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($20K)</a:t>
              </a:r>
              <a:endParaRPr lang="en-US" sz="12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than just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I am not at work I like to:</a:t>
            </a:r>
          </a:p>
          <a:p>
            <a:pPr lvl="1"/>
            <a:r>
              <a:rPr lang="en-US" dirty="0" smtClean="0"/>
              <a:t>(Insert activities like exercising, golfing, traveling, being with family, buying cars, etc.)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1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 it all over again?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 could talk to my high school self, what would I say?</a:t>
            </a:r>
          </a:p>
          <a:p>
            <a:pPr lvl="1"/>
            <a:r>
              <a:rPr lang="en-US" dirty="0" smtClean="0"/>
              <a:t>(insert a few lines of advice here)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05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AEC39"/>
                </a:solidFill>
              </a:rPr>
              <a:t>QUESTION AND ANSWER</a:t>
            </a:r>
            <a:endParaRPr lang="en-US" dirty="0">
              <a:solidFill>
                <a:srgbClr val="AAEC39"/>
              </a:solidFill>
            </a:endParaRPr>
          </a:p>
        </p:txBody>
      </p:sp>
      <p:pic>
        <p:nvPicPr>
          <p:cNvPr id="4098" name="Picture 2" descr="C:\Users\stephen.minix\AppData\Local\Microsoft\Windows\Temporary Internet Files\Content.IE5\H06GTAOS\MC900385446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03" b="11503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18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 childhood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3" r="16523"/>
          <a:stretch>
            <a:fillRect/>
          </a:stretch>
        </p:blipFill>
        <p:spPr>
          <a:xfrm>
            <a:off x="2895600" y="2133600"/>
            <a:ext cx="3061855" cy="3429000"/>
          </a:xfr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477929"/>
            <a:ext cx="8229600" cy="473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Roman"/>
                <a:cs typeface="Avenir Roman"/>
              </a:rPr>
              <a:t>I was born in INSERT PLACE and raised in INSERT PLACE</a:t>
            </a:r>
          </a:p>
          <a:p>
            <a:pPr marL="0" indent="0">
              <a:buFont typeface="Arial" pitchFamily="34" charset="0"/>
              <a:buNone/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venir Roman"/>
              <a:cs typeface="Avenir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58674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Roman"/>
                <a:cs typeface="Avenir Roman"/>
              </a:rPr>
              <a:t>This is a picture of me at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Roman"/>
                <a:cs typeface="Avenir Roman"/>
              </a:rPr>
              <a:t>(BLANK)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Roman"/>
                <a:cs typeface="Avenir Roman"/>
              </a:rPr>
              <a:t>age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75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family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40826" y="2011928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2954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Roman"/>
                <a:cs typeface="Avenir Roman"/>
              </a:rPr>
              <a:t>A little about my family</a:t>
            </a:r>
          </a:p>
          <a:p>
            <a:pPr lvl="1"/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Roman"/>
                <a:cs typeface="Avenir Roman"/>
              </a:rPr>
              <a:t>(one to two sentences about what it was like in your house growing up)</a:t>
            </a:r>
          </a:p>
          <a:p>
            <a:pPr marL="0" indent="0">
              <a:buFont typeface="Arial" pitchFamily="34" charset="0"/>
              <a:buNone/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venir Roman"/>
              <a:cs typeface="Avenir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0993" y="5678269"/>
            <a:ext cx="3355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Roman"/>
                <a:cs typeface="Avenir Roman"/>
              </a:rPr>
              <a:t>This is a picture of me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Roman"/>
                <a:cs typeface="Avenir Roman"/>
              </a:rPr>
              <a:t>and (insert family member names)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Roman"/>
              <a:cs typeface="Avenir Roman"/>
            </a:endParaRPr>
          </a:p>
        </p:txBody>
      </p:sp>
      <p:pic>
        <p:nvPicPr>
          <p:cNvPr id="14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3" r="16523"/>
          <a:stretch>
            <a:fillRect/>
          </a:stretch>
        </p:blipFill>
        <p:spPr>
          <a:xfrm>
            <a:off x="2895600" y="2133600"/>
            <a:ext cx="3061855" cy="3429000"/>
          </a:xfrm>
        </p:spPr>
      </p:pic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11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I attended BLANK HS in BLANK CITY, STATE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4953000"/>
            <a:ext cx="5444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(Insert map or image of high school or mascot etc. here)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 descr="Spanaway, W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133600"/>
            <a:ext cx="487680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16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 a HS student I was (shy, outgoing, nerdy, popular, athletic, academic, etc.) ……………………………………………………………….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886200"/>
            <a:ext cx="3048000" cy="228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24200" y="6324600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Here is a picture of me in HS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4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Things that I really liked in High School were:</a:t>
            </a:r>
          </a:p>
          <a:p>
            <a:pPr lvl="1"/>
            <a:r>
              <a:rPr lang="en-US" dirty="0" smtClean="0"/>
              <a:t>(list classes, sports, hanging with friends, activities, etc.)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Things that felt difficult or challenging for me while I was in High School were:</a:t>
            </a:r>
          </a:p>
          <a:p>
            <a:pPr lvl="1"/>
            <a:r>
              <a:rPr lang="en-US" dirty="0" smtClean="0"/>
              <a:t>(list classes you didn’t like, adversities etc. you had to overcome and how you did it – keep it simple)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05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Jobs I worked while I was in High School were:</a:t>
            </a:r>
          </a:p>
          <a:p>
            <a:pPr lvl="1"/>
            <a:r>
              <a:rPr lang="en-US" smtClean="0"/>
              <a:t>(insert any paying and non-paying jobs and what you learned from doing that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9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495</TotalTime>
  <Words>914</Words>
  <Application>Microsoft Office PowerPoint</Application>
  <PresentationFormat>On-screen Show (4:3)</PresentationFormat>
  <Paragraphs>175</Paragraphs>
  <Slides>25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Executive</vt:lpstr>
      <vt:lpstr>YBA GUEST  RESOURCE TEMPLATE</vt:lpstr>
      <vt:lpstr>INTRODUCTION</vt:lpstr>
      <vt:lpstr>My childhood</vt:lpstr>
      <vt:lpstr>My family</vt:lpstr>
      <vt:lpstr>MY HIGH SCHOOL</vt:lpstr>
      <vt:lpstr>High School</vt:lpstr>
      <vt:lpstr>High School</vt:lpstr>
      <vt:lpstr>High School</vt:lpstr>
      <vt:lpstr>High School</vt:lpstr>
      <vt:lpstr>Getting in to College</vt:lpstr>
      <vt:lpstr>College</vt:lpstr>
      <vt:lpstr>College</vt:lpstr>
      <vt:lpstr>College</vt:lpstr>
      <vt:lpstr>College</vt:lpstr>
      <vt:lpstr>College</vt:lpstr>
      <vt:lpstr>Getting a job after College</vt:lpstr>
      <vt:lpstr>This is My Company</vt:lpstr>
      <vt:lpstr>My Career Path</vt:lpstr>
      <vt:lpstr>My Career</vt:lpstr>
      <vt:lpstr>My Career</vt:lpstr>
      <vt:lpstr>My role within organization</vt:lpstr>
      <vt:lpstr>Compensation at my company</vt:lpstr>
      <vt:lpstr>More than just work</vt:lpstr>
      <vt:lpstr>Do it all over again?</vt:lpstr>
      <vt:lpstr>QUESTION AND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YBA GUEST RESOURCE TEMPLATE</dc:title>
  <dc:creator>Stephen Minix</dc:creator>
  <cp:lastModifiedBy>Kelly Ke</cp:lastModifiedBy>
  <cp:revision>35</cp:revision>
  <dcterms:created xsi:type="dcterms:W3CDTF">2013-01-02T21:12:08Z</dcterms:created>
  <dcterms:modified xsi:type="dcterms:W3CDTF">2019-04-04T17:40:37Z</dcterms:modified>
</cp:coreProperties>
</file>