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6858000" cx="9144000"/>
  <p:notesSz cx="6858000" cy="9144000"/>
  <p:embeddedFontLst>
    <p:embeddedFont>
      <p:font typeface="Questrial"/>
      <p:regular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44B3FABB-D37C-4B2C-8B5D-B7AB16A8171D}">
  <a:tblStyle styleId="{44B3FABB-D37C-4B2C-8B5D-B7AB16A8171D}" styleName="Table_0">
    <a:wholeTbl>
      <a:tcTxStyle>
        <a:font>
          <a:latin typeface="Arial"/>
          <a:ea typeface="Arial"/>
          <a:cs typeface="Arial"/>
        </a:font>
        <a:srgbClr val="000000"/>
      </a:tcTxStyle>
      <a:tcStyle>
        <a:tcBdr>
          <a:left>
            <a:ln cap="flat" cmpd="sng" w="9525">
              <a:solidFill>
                <a:srgbClr val="9E9E9E"/>
              </a:solidFill>
              <a:prstDash val="solid"/>
              <a:round/>
              <a:headEnd len="med" w="med" type="none"/>
              <a:tailEnd len="med" w="med" type="none"/>
            </a:ln>
          </a:left>
          <a:right>
            <a:ln cap="flat" cmpd="sng" w="9525">
              <a:solidFill>
                <a:srgbClr val="9E9E9E"/>
              </a:solidFill>
              <a:prstDash val="solid"/>
              <a:round/>
              <a:headEnd len="med" w="med" type="none"/>
              <a:tailEnd len="med" w="med" type="none"/>
            </a:ln>
          </a:right>
          <a:top>
            <a:ln cap="flat" cmpd="sng" w="9525">
              <a:solidFill>
                <a:srgbClr val="9E9E9E"/>
              </a:solidFill>
              <a:prstDash val="solid"/>
              <a:round/>
              <a:headEnd len="med" w="med" type="none"/>
              <a:tailEnd len="med" w="med" type="none"/>
            </a:ln>
          </a:top>
          <a:bottom>
            <a:ln cap="flat" cmpd="sng" w="9525">
              <a:solidFill>
                <a:srgbClr val="9E9E9E"/>
              </a:solidFill>
              <a:prstDash val="solid"/>
              <a:round/>
              <a:headEnd len="med" w="med" type="none"/>
              <a:tailEnd len="med" w="med" type="none"/>
            </a:ln>
          </a:bottom>
          <a:insideH>
            <a:ln cap="flat" cmpd="sng" w="9525">
              <a:solidFill>
                <a:srgbClr val="9E9E9E"/>
              </a:solidFill>
              <a:prstDash val="solid"/>
              <a:round/>
              <a:headEnd len="med" w="med" type="none"/>
              <a:tailEnd len="med" w="med" type="none"/>
            </a:ln>
          </a:insideH>
          <a:insideV>
            <a:ln cap="flat" cmpd="sng" w="9525">
              <a:solidFill>
                <a:srgbClr val="9E9E9E"/>
              </a:solidFill>
              <a:prstDash val="solid"/>
              <a:round/>
              <a:headEnd len="med" w="med" type="none"/>
              <a:tailEnd len="med" w="med"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font" Target="fonts/Questrial-regular.fnt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wrap="square"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t" bIns="91425" lIns="91425" rIns="91425" wrap="square" tIns="91425"/>
          <a:lstStyle>
            <a:lvl1pPr indent="0" lvl="0" marL="0" marR="0" rtl="0" algn="r">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t" bIns="91425" lIns="91425" rIns="91425" wrap="square" tIns="91425"/>
          <a:lstStyle>
            <a:lvl1pPr indent="0" lvl="0" marL="0" marR="0" rtl="0" algn="l">
              <a:spcBef>
                <a:spcPts val="0"/>
              </a:spcBef>
              <a:buChar char="●"/>
              <a:defRPr b="0" i="0" sz="1200" u="none" cap="none" strike="noStrike">
                <a:solidFill>
                  <a:schemeClr val="dk1"/>
                </a:solidFill>
                <a:latin typeface="Calibri"/>
                <a:ea typeface="Calibri"/>
                <a:cs typeface="Calibri"/>
                <a:sym typeface="Calibri"/>
              </a:defRPr>
            </a:lvl1pPr>
            <a:lvl2pPr indent="0" lvl="1" marL="457200" marR="0" rtl="0" algn="l">
              <a:spcBef>
                <a:spcPts val="0"/>
              </a:spcBef>
              <a:buChar char="○"/>
              <a:defRPr b="0" i="0" sz="1200" u="none" cap="none" strike="noStrike">
                <a:solidFill>
                  <a:schemeClr val="dk1"/>
                </a:solidFill>
                <a:latin typeface="Calibri"/>
                <a:ea typeface="Calibri"/>
                <a:cs typeface="Calibri"/>
                <a:sym typeface="Calibri"/>
              </a:defRPr>
            </a:lvl2pPr>
            <a:lvl3pPr indent="0" lvl="2" marL="914400" marR="0" rtl="0" algn="l">
              <a:spcBef>
                <a:spcPts val="0"/>
              </a:spcBef>
              <a:buChar char="■"/>
              <a:defRPr b="0" i="0" sz="1200" u="none" cap="none" strike="noStrike">
                <a:solidFill>
                  <a:schemeClr val="dk1"/>
                </a:solidFill>
                <a:latin typeface="Calibri"/>
                <a:ea typeface="Calibri"/>
                <a:cs typeface="Calibri"/>
                <a:sym typeface="Calibri"/>
              </a:defRPr>
            </a:lvl3pPr>
            <a:lvl4pPr indent="0" lvl="3" marL="1371600" marR="0" rtl="0" algn="l">
              <a:spcBef>
                <a:spcPts val="0"/>
              </a:spcBef>
              <a:buChar char="●"/>
              <a:defRPr b="0" i="0" sz="1200" u="none" cap="none" strike="noStrike">
                <a:solidFill>
                  <a:schemeClr val="dk1"/>
                </a:solidFill>
                <a:latin typeface="Calibri"/>
                <a:ea typeface="Calibri"/>
                <a:cs typeface="Calibri"/>
                <a:sym typeface="Calibri"/>
              </a:defRPr>
            </a:lvl4pPr>
            <a:lvl5pPr indent="0" lvl="4" marL="1828800" marR="0" rtl="0" algn="l">
              <a:spcBef>
                <a:spcPts val="0"/>
              </a:spcBef>
              <a:buChar char="○"/>
              <a:defRPr b="0" i="0" sz="1200" u="none" cap="none" strike="noStrike">
                <a:solidFill>
                  <a:schemeClr val="dk1"/>
                </a:solidFill>
                <a:latin typeface="Calibri"/>
                <a:ea typeface="Calibri"/>
                <a:cs typeface="Calibri"/>
                <a:sym typeface="Calibri"/>
              </a:defRPr>
            </a:lvl5pPr>
            <a:lvl6pPr indent="0" lvl="5" marL="2286000" marR="0" rtl="0" algn="l">
              <a:spcBef>
                <a:spcPts val="0"/>
              </a:spcBef>
              <a:buChar char="■"/>
              <a:defRPr b="0" i="0" sz="1200" u="none" cap="none" strike="noStrike">
                <a:solidFill>
                  <a:schemeClr val="dk1"/>
                </a:solidFill>
                <a:latin typeface="Calibri"/>
                <a:ea typeface="Calibri"/>
                <a:cs typeface="Calibri"/>
                <a:sym typeface="Calibri"/>
              </a:defRPr>
            </a:lvl6pPr>
            <a:lvl7pPr indent="0" lvl="6" marL="2743200" marR="0" rtl="0" algn="l">
              <a:spcBef>
                <a:spcPts val="0"/>
              </a:spcBef>
              <a:buChar char="●"/>
              <a:defRPr b="0" i="0" sz="1200" u="none" cap="none" strike="noStrike">
                <a:solidFill>
                  <a:schemeClr val="dk1"/>
                </a:solidFill>
                <a:latin typeface="Calibri"/>
                <a:ea typeface="Calibri"/>
                <a:cs typeface="Calibri"/>
                <a:sym typeface="Calibri"/>
              </a:defRPr>
            </a:lvl7pPr>
            <a:lvl8pPr indent="0" lvl="7" marL="3200400" marR="0" rtl="0" algn="l">
              <a:spcBef>
                <a:spcPts val="0"/>
              </a:spcBef>
              <a:buChar char="○"/>
              <a:defRPr b="0" i="0" sz="1200" u="none" cap="none" strike="noStrike">
                <a:solidFill>
                  <a:schemeClr val="dk1"/>
                </a:solidFill>
                <a:latin typeface="Calibri"/>
                <a:ea typeface="Calibri"/>
                <a:cs typeface="Calibri"/>
                <a:sym typeface="Calibri"/>
              </a:defRPr>
            </a:lvl8pPr>
            <a:lvl9pPr indent="0" lvl="8" marL="3657600" marR="0" rtl="0" algn="l">
              <a:spcBef>
                <a:spcPts val="0"/>
              </a:spcBef>
              <a:buChar char="■"/>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799" cy="457200"/>
          </a:xfrm>
          <a:prstGeom prst="rect">
            <a:avLst/>
          </a:prstGeom>
          <a:noFill/>
          <a:ln>
            <a:noFill/>
          </a:ln>
        </p:spPr>
        <p:txBody>
          <a:bodyPr anchorCtr="0" anchor="b" bIns="91425" lIns="91425" rIns="91425" wrap="square" tIns="91425"/>
          <a:lstStyle>
            <a:lvl1pPr indent="0" lvl="0" marL="0" marR="0" rtl="0" algn="l">
              <a:spcBef>
                <a:spcPts val="0"/>
              </a:spcBef>
              <a:buNone/>
              <a:defRPr b="0" i="0" sz="1200" u="none" cap="none" strike="noStrike">
                <a:solidFill>
                  <a:schemeClr val="dk1"/>
                </a:solidFill>
                <a:latin typeface="Calibri"/>
                <a:ea typeface="Calibri"/>
                <a:cs typeface="Calibri"/>
                <a:sym typeface="Calibri"/>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b="0" i="0" lang="en-US"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Shape 90"/>
          <p:cNvSpPr txBox="1"/>
          <p:nvPr>
            <p:ph idx="1" type="body"/>
          </p:nvPr>
        </p:nvSpPr>
        <p:spPr>
          <a:xfrm>
            <a:off x="685800" y="4343400"/>
            <a:ext cx="5486399"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91" name="Shape 9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Shape 15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59" name="Shape 159"/>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60" name="Shape 160"/>
          <p:cNvSpPr txBox="1"/>
          <p:nvPr>
            <p:ph idx="12" type="sldNum"/>
          </p:nvPr>
        </p:nvSpPr>
        <p:spPr>
          <a:xfrm>
            <a:off x="3884612" y="8685213"/>
            <a:ext cx="2971800" cy="457200"/>
          </a:xfrm>
          <a:prstGeom prst="rect">
            <a:avLst/>
          </a:prstGeom>
        </p:spPr>
        <p:txBody>
          <a:bodyPr anchorCtr="0" anchor="b" bIns="45700" lIns="91425" rIns="91425" wrap="square"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66" name="Shape 16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167" name="Shape 167"/>
          <p:cNvSpPr txBox="1"/>
          <p:nvPr>
            <p:ph idx="12" type="sldNum"/>
          </p:nvPr>
        </p:nvSpPr>
        <p:spPr>
          <a:xfrm>
            <a:off x="3884612" y="8685213"/>
            <a:ext cx="2971800" cy="457200"/>
          </a:xfrm>
          <a:prstGeom prst="rect">
            <a:avLst/>
          </a:prstGeom>
        </p:spPr>
        <p:txBody>
          <a:bodyPr anchorCtr="0" anchor="b" bIns="45700" lIns="91425" rIns="91425" wrap="square" tIns="45700">
            <a:noAutofit/>
          </a:bodyPr>
          <a:lstStyle/>
          <a:p>
            <a:pPr lvl="0" rt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Shape 17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173" name="Shape 17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0" name="Shape 180"/>
        <p:cNvGrpSpPr/>
        <p:nvPr/>
      </p:nvGrpSpPr>
      <p:grpSpPr>
        <a:xfrm>
          <a:off x="0" y="0"/>
          <a:ext cx="0" cy="0"/>
          <a:chOff x="0" y="0"/>
          <a:chExt cx="0" cy="0"/>
        </a:xfrm>
      </p:grpSpPr>
      <p:sp>
        <p:nvSpPr>
          <p:cNvPr id="181" name="Shape 18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82" name="Shape 182"/>
          <p:cNvSpPr txBox="1"/>
          <p:nvPr>
            <p:ph idx="1" type="body"/>
          </p:nvPr>
        </p:nvSpPr>
        <p:spPr>
          <a:xfrm>
            <a:off x="685800" y="4343400"/>
            <a:ext cx="5486399" cy="4114800"/>
          </a:xfrm>
          <a:prstGeom prst="rect">
            <a:avLst/>
          </a:prstGeom>
          <a:noFill/>
          <a:ln>
            <a:noFill/>
          </a:ln>
        </p:spPr>
        <p:txBody>
          <a:bodyPr anchorCtr="0" anchor="t" bIns="45700" lIns="91425" rIns="91425" wrap="square" tIns="45700">
            <a:noAutofit/>
          </a:bodyPr>
          <a:lstStyle/>
          <a:p>
            <a:pPr indent="0" lvl="0" marL="0" marR="0" rtl="0" algn="l">
              <a:spcBef>
                <a:spcPts val="0"/>
              </a:spcBef>
              <a:buSzPct val="25000"/>
              <a:buNone/>
            </a:pPr>
            <a:r>
              <a:rPr b="0" i="0" lang="en-US" sz="1200" u="none" cap="none" strike="noStrike">
                <a:solidFill>
                  <a:schemeClr val="dk1"/>
                </a:solidFill>
                <a:latin typeface="Calibri"/>
                <a:ea typeface="Calibri"/>
                <a:cs typeface="Calibri"/>
                <a:sym typeface="Calibri"/>
              </a:rPr>
              <a:t>You may use this chart to describe your journey to the current career </a:t>
            </a:r>
          </a:p>
        </p:txBody>
      </p:sp>
      <p:sp>
        <p:nvSpPr>
          <p:cNvPr id="183" name="Shape 183"/>
          <p:cNvSpPr txBox="1"/>
          <p:nvPr>
            <p:ph idx="12" type="sldNum"/>
          </p:nvPr>
        </p:nvSpPr>
        <p:spPr>
          <a:xfrm>
            <a:off x="3884612" y="8685213"/>
            <a:ext cx="2971799" cy="457200"/>
          </a:xfrm>
          <a:prstGeom prst="rect">
            <a:avLst/>
          </a:prstGeom>
          <a:noFill/>
          <a:ln>
            <a:noFill/>
          </a:ln>
        </p:spPr>
        <p:txBody>
          <a:bodyPr anchorCtr="0" anchor="b" bIns="45700" lIns="91425" rIns="91425" wrap="square" tIns="45700">
            <a:noAutofit/>
          </a:bodyPr>
          <a:lstStyle/>
          <a:p>
            <a:pPr indent="0" lvl="0" marL="0" marR="0" rtl="0" algn="r">
              <a:spcBef>
                <a:spcPts val="0"/>
              </a:spcBef>
              <a:buSzPct val="25000"/>
              <a:buNone/>
            </a:pPr>
            <a:fld id="{00000000-1234-1234-1234-123412341234}" type="slidenum">
              <a:rPr lang="en-US" sz="1200">
                <a:solidFill>
                  <a:schemeClr val="dk1"/>
                </a:solidFill>
                <a:latin typeface="Calibri"/>
                <a:ea typeface="Calibri"/>
                <a:cs typeface="Calibri"/>
                <a:sym typeface="Calibri"/>
              </a:rPr>
              <a:t>‹#›</a:t>
            </a:fld>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7" name="Shape 197"/>
        <p:cNvGrpSpPr/>
        <p:nvPr/>
      </p:nvGrpSpPr>
      <p:grpSpPr>
        <a:xfrm>
          <a:off x="0" y="0"/>
          <a:ext cx="0" cy="0"/>
          <a:chOff x="0" y="0"/>
          <a:chExt cx="0" cy="0"/>
        </a:xfrm>
      </p:grpSpPr>
      <p:sp>
        <p:nvSpPr>
          <p:cNvPr id="198" name="Shape 19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99" name="Shape 199"/>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200" name="Shape 200"/>
          <p:cNvSpPr txBox="1"/>
          <p:nvPr>
            <p:ph idx="12" type="sldNum"/>
          </p:nvPr>
        </p:nvSpPr>
        <p:spPr>
          <a:xfrm>
            <a:off x="3884612" y="8685213"/>
            <a:ext cx="2971800" cy="457200"/>
          </a:xfrm>
          <a:prstGeom prst="rect">
            <a:avLst/>
          </a:prstGeom>
        </p:spPr>
        <p:txBody>
          <a:bodyPr anchorCtr="0" anchor="b" bIns="45700" lIns="91425" rIns="91425" wrap="square"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Shape 9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98" name="Shape 98"/>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99" name="Shape 99"/>
          <p:cNvSpPr txBox="1"/>
          <p:nvPr>
            <p:ph idx="12" type="sldNum"/>
          </p:nvPr>
        </p:nvSpPr>
        <p:spPr>
          <a:xfrm>
            <a:off x="3884612" y="8685213"/>
            <a:ext cx="2971800" cy="457200"/>
          </a:xfrm>
          <a:prstGeom prst="rect">
            <a:avLst/>
          </a:prstGeom>
        </p:spPr>
        <p:txBody>
          <a:bodyPr anchorCtr="0" anchor="b" bIns="45700" lIns="91425" rIns="91425" wrap="square"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4" name="Shape 104"/>
        <p:cNvGrpSpPr/>
        <p:nvPr/>
      </p:nvGrpSpPr>
      <p:grpSpPr>
        <a:xfrm>
          <a:off x="0" y="0"/>
          <a:ext cx="0" cy="0"/>
          <a:chOff x="0" y="0"/>
          <a:chExt cx="0" cy="0"/>
        </a:xfrm>
      </p:grpSpPr>
      <p:sp>
        <p:nvSpPr>
          <p:cNvPr id="105" name="Shape 10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06" name="Shape 10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07" name="Shape 107"/>
          <p:cNvSpPr txBox="1"/>
          <p:nvPr>
            <p:ph idx="12" type="sldNum"/>
          </p:nvPr>
        </p:nvSpPr>
        <p:spPr>
          <a:xfrm>
            <a:off x="3884612" y="8685213"/>
            <a:ext cx="2971800" cy="457200"/>
          </a:xfrm>
          <a:prstGeom prst="rect">
            <a:avLst/>
          </a:prstGeom>
        </p:spPr>
        <p:txBody>
          <a:bodyPr anchorCtr="0" anchor="b" bIns="45700" lIns="91425" rIns="91425" wrap="square"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Shape 11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14" name="Shape 114"/>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15" name="Shape 115"/>
          <p:cNvSpPr txBox="1"/>
          <p:nvPr>
            <p:ph idx="12" type="sldNum"/>
          </p:nvPr>
        </p:nvSpPr>
        <p:spPr>
          <a:xfrm>
            <a:off x="3884612" y="8685213"/>
            <a:ext cx="2971800" cy="457200"/>
          </a:xfrm>
          <a:prstGeom prst="rect">
            <a:avLst/>
          </a:prstGeom>
        </p:spPr>
        <p:txBody>
          <a:bodyPr anchorCtr="0" anchor="b" bIns="45700" lIns="91425" rIns="91425" wrap="square"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Shape 12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22" name="Shape 12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123" name="Shape 123"/>
          <p:cNvSpPr txBox="1"/>
          <p:nvPr>
            <p:ph idx="12" type="sldNum"/>
          </p:nvPr>
        </p:nvSpPr>
        <p:spPr>
          <a:xfrm>
            <a:off x="3884612" y="8685213"/>
            <a:ext cx="2971800" cy="457200"/>
          </a:xfrm>
          <a:prstGeom prst="rect">
            <a:avLst/>
          </a:prstGeom>
        </p:spPr>
        <p:txBody>
          <a:bodyPr anchorCtr="0" anchor="b" bIns="45700" lIns="91425" rIns="91425" wrap="square" tIns="45700">
            <a:noAutofit/>
          </a:bodyPr>
          <a:lstStyle/>
          <a:p>
            <a:pPr lvl="0" rt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Shape 12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29" name="Shape 129"/>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130" name="Shape 130"/>
          <p:cNvSpPr txBox="1"/>
          <p:nvPr>
            <p:ph idx="12" type="sldNum"/>
          </p:nvPr>
        </p:nvSpPr>
        <p:spPr>
          <a:xfrm>
            <a:off x="3884612" y="8685213"/>
            <a:ext cx="2971800" cy="457200"/>
          </a:xfrm>
          <a:prstGeom prst="rect">
            <a:avLst/>
          </a:prstGeom>
        </p:spPr>
        <p:txBody>
          <a:bodyPr anchorCtr="0" anchor="b" bIns="45700" lIns="91425" rIns="91425" wrap="square" tIns="45700">
            <a:noAutofit/>
          </a:bodyPr>
          <a:lstStyle/>
          <a:p>
            <a:pPr lvl="0" rt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Shape 13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36" name="Shape 13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
        <p:nvSpPr>
          <p:cNvPr id="137" name="Shape 137"/>
          <p:cNvSpPr txBox="1"/>
          <p:nvPr>
            <p:ph idx="12" type="sldNum"/>
          </p:nvPr>
        </p:nvSpPr>
        <p:spPr>
          <a:xfrm>
            <a:off x="3884612" y="8685213"/>
            <a:ext cx="2971800" cy="457200"/>
          </a:xfrm>
          <a:prstGeom prst="rect">
            <a:avLst/>
          </a:prstGeom>
        </p:spPr>
        <p:txBody>
          <a:bodyPr anchorCtr="0" anchor="b" bIns="45700" lIns="91425" rIns="91425" wrap="square" tIns="45700">
            <a:noAutofit/>
          </a:bodyPr>
          <a:lstStyle/>
          <a:p>
            <a:pPr lvl="0" rt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Shape 14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43" name="Shape 143"/>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44" name="Shape 144"/>
          <p:cNvSpPr txBox="1"/>
          <p:nvPr>
            <p:ph idx="12" type="sldNum"/>
          </p:nvPr>
        </p:nvSpPr>
        <p:spPr>
          <a:xfrm>
            <a:off x="3884612" y="8685213"/>
            <a:ext cx="2971800" cy="457200"/>
          </a:xfrm>
          <a:prstGeom prst="rect">
            <a:avLst/>
          </a:prstGeom>
        </p:spPr>
        <p:txBody>
          <a:bodyPr anchorCtr="0" anchor="b" bIns="45700" lIns="91425" rIns="91425" wrap="square"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Shape 15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
        <p:nvSpPr>
          <p:cNvPr id="151" name="Shape 151"/>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
        <p:nvSpPr>
          <p:cNvPr id="152" name="Shape 152"/>
          <p:cNvSpPr txBox="1"/>
          <p:nvPr>
            <p:ph idx="12" type="sldNum"/>
          </p:nvPr>
        </p:nvSpPr>
        <p:spPr>
          <a:xfrm>
            <a:off x="3884612" y="8685213"/>
            <a:ext cx="2971800" cy="457200"/>
          </a:xfrm>
          <a:prstGeom prst="rect">
            <a:avLst/>
          </a:prstGeom>
        </p:spPr>
        <p:txBody>
          <a:bodyPr anchorCtr="0" anchor="b" bIns="45700" lIns="91425" rIns="91425" wrap="square"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17" name="Shape 17"/>
        <p:cNvGrpSpPr/>
        <p:nvPr/>
      </p:nvGrpSpPr>
      <p:grpSpPr>
        <a:xfrm>
          <a:off x="0" y="0"/>
          <a:ext cx="0" cy="0"/>
          <a:chOff x="0" y="0"/>
          <a:chExt cx="0" cy="0"/>
        </a:xfrm>
      </p:grpSpPr>
      <p:sp>
        <p:nvSpPr>
          <p:cNvPr id="18" name="Shape 18"/>
          <p:cNvSpPr txBox="1"/>
          <p:nvPr>
            <p:ph type="ctrTitle"/>
          </p:nvPr>
        </p:nvSpPr>
        <p:spPr>
          <a:xfrm>
            <a:off x="685800" y="609600"/>
            <a:ext cx="7772400" cy="4267199"/>
          </a:xfrm>
          <a:prstGeom prst="rect">
            <a:avLst/>
          </a:prstGeom>
          <a:noFill/>
          <a:ln>
            <a:noFill/>
          </a:ln>
        </p:spPr>
        <p:txBody>
          <a:bodyPr anchorCtr="0" anchor="b" bIns="91425" lIns="91425" rIns="91425" wrap="square" tIns="91425"/>
          <a:lstStyle>
            <a:lvl1pPr indent="0" lvl="0" marL="0" marR="0" rtl="0" algn="ctr">
              <a:lnSpc>
                <a:spcPct val="100000"/>
              </a:lnSpc>
              <a:spcBef>
                <a:spcPts val="0"/>
              </a:spcBef>
              <a:buClr>
                <a:srgbClr val="00BAC4"/>
              </a:buClr>
              <a:buFont typeface="Arial"/>
              <a:buNone/>
              <a:defRPr b="0" i="0" sz="8000" u="none" cap="none" strike="noStrike">
                <a:solidFill>
                  <a:srgbClr val="00BAC4"/>
                </a:solidFill>
                <a:latin typeface="Arial"/>
                <a:ea typeface="Arial"/>
                <a:cs typeface="Arial"/>
                <a:sym typeface="Arial"/>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9" name="Shape 19"/>
          <p:cNvSpPr txBox="1"/>
          <p:nvPr>
            <p:ph idx="1" type="subTitle"/>
          </p:nvPr>
        </p:nvSpPr>
        <p:spPr>
          <a:xfrm>
            <a:off x="1371600" y="4953000"/>
            <a:ext cx="6400799" cy="1219199"/>
          </a:xfrm>
          <a:prstGeom prst="rect">
            <a:avLst/>
          </a:prstGeom>
          <a:noFill/>
          <a:ln>
            <a:noFill/>
          </a:ln>
        </p:spPr>
        <p:txBody>
          <a:bodyPr anchorCtr="0" anchor="t" bIns="91425" lIns="91425" rIns="91425" wrap="square" tIns="91425"/>
          <a:lstStyle>
            <a:lvl1pPr indent="0" lvl="0" marL="0" marR="0" rtl="0" algn="ctr">
              <a:spcBef>
                <a:spcPts val="480"/>
              </a:spcBef>
              <a:buClr>
                <a:srgbClr val="888888"/>
              </a:buClr>
              <a:buFont typeface="Arial"/>
              <a:buNone/>
              <a:defRPr b="0" i="0" sz="2400" u="none" cap="none" strike="noStrike">
                <a:solidFill>
                  <a:srgbClr val="888888"/>
                </a:solidFill>
                <a:latin typeface="Arial"/>
                <a:ea typeface="Arial"/>
                <a:cs typeface="Arial"/>
                <a:sym typeface="Arial"/>
              </a:defRPr>
            </a:lvl1pPr>
            <a:lvl2pPr indent="0" lvl="1" marL="457200" marR="0" rtl="0" algn="ctr">
              <a:spcBef>
                <a:spcPts val="400"/>
              </a:spcBef>
              <a:buClr>
                <a:srgbClr val="888888"/>
              </a:buClr>
              <a:buFont typeface="Courier New"/>
              <a:buNone/>
              <a:defRPr b="0" i="0" sz="2000" u="none" cap="none" strike="noStrike">
                <a:solidFill>
                  <a:srgbClr val="888888"/>
                </a:solidFill>
                <a:latin typeface="Arial"/>
                <a:ea typeface="Arial"/>
                <a:cs typeface="Arial"/>
                <a:sym typeface="Arial"/>
              </a:defRPr>
            </a:lvl2pPr>
            <a:lvl3pPr indent="0" lvl="2" marL="914400" marR="0" rtl="0" algn="ctr">
              <a:spcBef>
                <a:spcPts val="400"/>
              </a:spcBef>
              <a:buClr>
                <a:srgbClr val="888888"/>
              </a:buClr>
              <a:buFont typeface="Arial"/>
              <a:buNone/>
              <a:defRPr b="0" i="0" sz="2000" u="none" cap="none" strike="noStrike">
                <a:solidFill>
                  <a:srgbClr val="888888"/>
                </a:solidFill>
                <a:latin typeface="Arial"/>
                <a:ea typeface="Arial"/>
                <a:cs typeface="Arial"/>
                <a:sym typeface="Arial"/>
              </a:defRPr>
            </a:lvl3pPr>
            <a:lvl4pPr indent="0" lvl="3" marL="1371600" marR="0" rtl="0" algn="ctr">
              <a:spcBef>
                <a:spcPts val="400"/>
              </a:spcBef>
              <a:buClr>
                <a:srgbClr val="888888"/>
              </a:buClr>
              <a:buFont typeface="Courier New"/>
              <a:buNone/>
              <a:defRPr b="0" i="0" sz="2000" u="none" cap="none" strike="noStrike">
                <a:solidFill>
                  <a:srgbClr val="888888"/>
                </a:solidFill>
                <a:latin typeface="Arial"/>
                <a:ea typeface="Arial"/>
                <a:cs typeface="Arial"/>
                <a:sym typeface="Arial"/>
              </a:defRPr>
            </a:lvl4pPr>
            <a:lvl5pPr indent="0" lvl="4" marL="1828800" marR="0" rtl="0" algn="ctr">
              <a:spcBef>
                <a:spcPts val="400"/>
              </a:spcBef>
              <a:buClr>
                <a:srgbClr val="888888"/>
              </a:buClr>
              <a:buFont typeface="Arial"/>
              <a:buNone/>
              <a:defRPr b="0" i="0" sz="2000" u="none" cap="none" strike="noStrike">
                <a:solidFill>
                  <a:srgbClr val="888888"/>
                </a:solidFill>
                <a:latin typeface="Arial"/>
                <a:ea typeface="Arial"/>
                <a:cs typeface="Arial"/>
                <a:sym typeface="Arial"/>
              </a:defRPr>
            </a:lvl5pPr>
            <a:lvl6pPr indent="0" lvl="5" marL="2286000" marR="0" rtl="0" algn="ctr">
              <a:spcBef>
                <a:spcPts val="320"/>
              </a:spcBef>
              <a:buClr>
                <a:srgbClr val="888888"/>
              </a:buClr>
              <a:buFont typeface="Courier New"/>
              <a:buNone/>
              <a:defRPr b="0" i="0" sz="1600" u="none" cap="none" strike="noStrike">
                <a:solidFill>
                  <a:srgbClr val="888888"/>
                </a:solidFill>
                <a:latin typeface="Cambria"/>
                <a:ea typeface="Cambria"/>
                <a:cs typeface="Cambria"/>
                <a:sym typeface="Cambria"/>
              </a:defRPr>
            </a:lvl6pPr>
            <a:lvl7pPr indent="0" lvl="6" marL="2743200" marR="0" rtl="0" algn="ctr">
              <a:spcBef>
                <a:spcPts val="320"/>
              </a:spcBef>
              <a:buClr>
                <a:srgbClr val="888888"/>
              </a:buClr>
              <a:buFont typeface="Arial"/>
              <a:buNone/>
              <a:defRPr b="0" i="0" sz="1600" u="none" cap="none" strike="noStrike">
                <a:solidFill>
                  <a:srgbClr val="888888"/>
                </a:solidFill>
                <a:latin typeface="Cambria"/>
                <a:ea typeface="Cambria"/>
                <a:cs typeface="Cambria"/>
                <a:sym typeface="Cambria"/>
              </a:defRPr>
            </a:lvl7pPr>
            <a:lvl8pPr indent="0" lvl="7" marL="3200400" marR="0" rtl="0" algn="ctr">
              <a:spcBef>
                <a:spcPts val="320"/>
              </a:spcBef>
              <a:buClr>
                <a:srgbClr val="888888"/>
              </a:buClr>
              <a:buFont typeface="Courier New"/>
              <a:buNone/>
              <a:defRPr b="0" i="0" sz="1600" u="none" cap="none" strike="noStrike">
                <a:solidFill>
                  <a:srgbClr val="888888"/>
                </a:solidFill>
                <a:latin typeface="Cambria"/>
                <a:ea typeface="Cambria"/>
                <a:cs typeface="Cambria"/>
                <a:sym typeface="Cambria"/>
              </a:defRPr>
            </a:lvl8pPr>
            <a:lvl9pPr indent="0" lvl="8" marL="3657600" marR="0" rtl="0" algn="ctr">
              <a:spcBef>
                <a:spcPts val="320"/>
              </a:spcBef>
              <a:buClr>
                <a:srgbClr val="888888"/>
              </a:buClr>
              <a:buFont typeface="Arial"/>
              <a:buNone/>
              <a:defRPr b="0" i="0" sz="1600" u="none" cap="none" strike="noStrike">
                <a:solidFill>
                  <a:srgbClr val="888888"/>
                </a:solidFill>
                <a:latin typeface="Cambria"/>
                <a:ea typeface="Cambria"/>
                <a:cs typeface="Cambria"/>
                <a:sym typeface="Cambria"/>
              </a:defRPr>
            </a:lvl9pPr>
          </a:lstStyle>
          <a:p/>
        </p:txBody>
      </p:sp>
      <p:sp>
        <p:nvSpPr>
          <p:cNvPr id="20" name="Shape 20"/>
          <p:cNvSpPr txBox="1"/>
          <p:nvPr>
            <p:ph idx="10" type="dt"/>
          </p:nvPr>
        </p:nvSpPr>
        <p:spPr>
          <a:xfrm>
            <a:off x="6363346" y="6356350"/>
            <a:ext cx="2085975" cy="365125"/>
          </a:xfrm>
          <a:prstGeom prst="rect">
            <a:avLst/>
          </a:prstGeom>
          <a:noFill/>
          <a:ln>
            <a:noFill/>
          </a:ln>
        </p:spPr>
        <p:txBody>
          <a:bodyPr anchorCtr="0" anchor="ctr" bIns="91425" lIns="91425" rIns="91425" wrap="square" tIns="91425"/>
          <a:lstStyle>
            <a:lvl1pPr indent="0" lvl="0" marL="0" marR="0" rtl="0" algn="r">
              <a:spcBef>
                <a:spcPts val="0"/>
              </a:spcBef>
              <a:buNone/>
              <a:defRPr b="0" i="0" sz="1200" u="none" cap="none" strike="noStrike">
                <a:solidFill>
                  <a:srgbClr val="7F7F7F"/>
                </a:solidFill>
                <a:latin typeface="Questrial"/>
                <a:ea typeface="Questrial"/>
                <a:cs typeface="Questrial"/>
                <a:sym typeface="Questrial"/>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1" name="Shape 21"/>
          <p:cNvSpPr txBox="1"/>
          <p:nvPr>
            <p:ph idx="12" type="sldNum"/>
          </p:nvPr>
        </p:nvSpPr>
        <p:spPr>
          <a:xfrm>
            <a:off x="8543278" y="6356350"/>
            <a:ext cx="561975" cy="365125"/>
          </a:xfrm>
          <a:prstGeom prst="rect">
            <a:avLst/>
          </a:prstGeom>
          <a:noFill/>
          <a:ln>
            <a:noFill/>
          </a:ln>
        </p:spPr>
        <p:txBody>
          <a:bodyPr anchorCtr="0" anchor="ctr" bIns="45700" lIns="27425" rIns="45700" wrap="square" tIns="45700">
            <a:noAutofit/>
          </a:bodyPr>
          <a:lstStyle/>
          <a:p>
            <a:pPr indent="0" lvl="0" marL="0" marR="0" rtl="0" algn="l">
              <a:spcBef>
                <a:spcPts val="0"/>
              </a:spcBef>
              <a:buSzPct val="25000"/>
              <a:buNone/>
            </a:pPr>
            <a:fld id="{00000000-1234-1234-1234-123412341234}" type="slidenum">
              <a:rPr b="0" i="0" lang="en-US" sz="1200" u="none" cap="none" strike="noStrike">
                <a:solidFill>
                  <a:srgbClr val="7F7F7F"/>
                </a:solidFill>
                <a:latin typeface="Questrial"/>
                <a:ea typeface="Questrial"/>
                <a:cs typeface="Questrial"/>
                <a:sym typeface="Questrial"/>
              </a:rPr>
              <a:t>‹#›</a:t>
            </a:fld>
          </a:p>
        </p:txBody>
      </p:sp>
      <p:sp>
        <p:nvSpPr>
          <p:cNvPr id="22" name="Shape 22"/>
          <p:cNvSpPr txBox="1"/>
          <p:nvPr>
            <p:ph idx="11" type="ftr"/>
          </p:nvPr>
        </p:nvSpPr>
        <p:spPr>
          <a:xfrm>
            <a:off x="659164" y="6356350"/>
            <a:ext cx="2847975" cy="365125"/>
          </a:xfrm>
          <a:prstGeom prst="rect">
            <a:avLst/>
          </a:prstGeom>
          <a:noFill/>
          <a:ln>
            <a:noFill/>
          </a:ln>
        </p:spPr>
        <p:txBody>
          <a:bodyPr anchorCtr="0" anchor="ctr" bIns="91425" lIns="91425" rIns="91425" wrap="square" tIns="91425"/>
          <a:lstStyle>
            <a:lvl1pPr indent="0" lvl="0" marL="0" marR="0" rtl="0" algn="l">
              <a:spcBef>
                <a:spcPts val="0"/>
              </a:spcBef>
              <a:buNone/>
              <a:defRPr b="0" i="0" sz="1200" u="none" cap="none" strike="noStrike">
                <a:solidFill>
                  <a:srgbClr val="7F7F7F"/>
                </a:solidFill>
                <a:latin typeface="Questrial"/>
                <a:ea typeface="Questrial"/>
                <a:cs typeface="Questrial"/>
                <a:sym typeface="Questrial"/>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x">
  <p:cSld name="Title and Vertical Text">
    <p:spTree>
      <p:nvGrpSpPr>
        <p:cNvPr id="77" name="Shape 77"/>
        <p:cNvGrpSpPr/>
        <p:nvPr/>
      </p:nvGrpSpPr>
      <p:grpSpPr>
        <a:xfrm>
          <a:off x="0" y="0"/>
          <a:ext cx="0" cy="0"/>
          <a:chOff x="0" y="0"/>
          <a:chExt cx="0" cy="0"/>
        </a:xfrm>
      </p:grpSpPr>
      <p:sp>
        <p:nvSpPr>
          <p:cNvPr id="78" name="Shape 78"/>
          <p:cNvSpPr txBox="1"/>
          <p:nvPr>
            <p:ph type="title"/>
          </p:nvPr>
        </p:nvSpPr>
        <p:spPr>
          <a:xfrm>
            <a:off x="457200" y="138860"/>
            <a:ext cx="8229600" cy="1322478"/>
          </a:xfrm>
          <a:prstGeom prst="rect">
            <a:avLst/>
          </a:prstGeom>
          <a:noFill/>
          <a:ln>
            <a:noFill/>
          </a:ln>
        </p:spPr>
        <p:txBody>
          <a:bodyPr anchorCtr="0" anchor="b" bIns="91425" lIns="91425" rIns="91425" wrap="square" tIns="91425"/>
          <a:lstStyle>
            <a:lvl1pPr indent="0" lvl="0" marL="0" marR="0" rtl="0" algn="ctr">
              <a:lnSpc>
                <a:spcPct val="120833"/>
              </a:lnSpc>
              <a:spcBef>
                <a:spcPts val="0"/>
              </a:spcBef>
              <a:buClr>
                <a:srgbClr val="00BAC4"/>
              </a:buClr>
              <a:buFont typeface="Arial"/>
              <a:buNone/>
              <a:defRPr b="0" i="0" sz="4800" u="none" cap="none" strike="noStrike">
                <a:solidFill>
                  <a:srgbClr val="00BAC4"/>
                </a:solidFill>
                <a:latin typeface="Arial"/>
                <a:ea typeface="Arial"/>
                <a:cs typeface="Arial"/>
                <a:sym typeface="Arial"/>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9" name="Shape 79"/>
          <p:cNvSpPr txBox="1"/>
          <p:nvPr>
            <p:ph idx="1" type="body"/>
          </p:nvPr>
        </p:nvSpPr>
        <p:spPr>
          <a:xfrm rot="5400000">
            <a:off x="2309018" y="-251618"/>
            <a:ext cx="4525963" cy="8229600"/>
          </a:xfrm>
          <a:prstGeom prst="rect">
            <a:avLst/>
          </a:prstGeom>
          <a:noFill/>
          <a:ln>
            <a:noFill/>
          </a:ln>
        </p:spPr>
        <p:txBody>
          <a:bodyPr anchorCtr="0" anchor="t" bIns="91425" lIns="91425" rIns="91425" wrap="square" tIns="91425"/>
          <a:lstStyle>
            <a:lvl1pPr indent="-190500" lvl="0" marL="342900" marR="0" rtl="0" algn="l">
              <a:spcBef>
                <a:spcPts val="480"/>
              </a:spcBef>
              <a:buClr>
                <a:srgbClr val="7F7F7F"/>
              </a:buClr>
              <a:buSzPct val="100000"/>
              <a:buFont typeface="Arial"/>
              <a:buChar char="•"/>
              <a:defRPr b="0" i="0" sz="2400" u="none" cap="none" strike="noStrike">
                <a:solidFill>
                  <a:srgbClr val="7F7F7F"/>
                </a:solidFill>
                <a:latin typeface="Arial"/>
                <a:ea typeface="Arial"/>
                <a:cs typeface="Arial"/>
                <a:sym typeface="Arial"/>
              </a:defRPr>
            </a:lvl1pPr>
            <a:lvl2pPr indent="-158750" lvl="1" marL="742950" marR="0" rtl="0" algn="l">
              <a:spcBef>
                <a:spcPts val="400"/>
              </a:spcBef>
              <a:buClr>
                <a:srgbClr val="7F7F7F"/>
              </a:buClr>
              <a:buSzPct val="100000"/>
              <a:buFont typeface="Courier New"/>
              <a:buChar char="o"/>
              <a:defRPr b="0" i="0" sz="2000" u="none" cap="none" strike="noStrike">
                <a:solidFill>
                  <a:srgbClr val="7F7F7F"/>
                </a:solidFill>
                <a:latin typeface="Arial"/>
                <a:ea typeface="Arial"/>
                <a:cs typeface="Arial"/>
                <a:sym typeface="Arial"/>
              </a:defRPr>
            </a:lvl2pPr>
            <a:lvl3pPr indent="-101600" lvl="2" marL="1143000" marR="0" rtl="0" algn="l">
              <a:spcBef>
                <a:spcPts val="400"/>
              </a:spcBef>
              <a:buClr>
                <a:srgbClr val="7F7F7F"/>
              </a:buClr>
              <a:buSzPct val="100000"/>
              <a:buFont typeface="Arial"/>
              <a:buChar char="•"/>
              <a:defRPr b="0" i="0" sz="2000" u="none" cap="none" strike="noStrike">
                <a:solidFill>
                  <a:srgbClr val="7F7F7F"/>
                </a:solidFill>
                <a:latin typeface="Arial"/>
                <a:ea typeface="Arial"/>
                <a:cs typeface="Arial"/>
                <a:sym typeface="Arial"/>
              </a:defRPr>
            </a:lvl3pPr>
            <a:lvl4pPr indent="-101600" lvl="3" marL="1600200" marR="0" rtl="0" algn="l">
              <a:spcBef>
                <a:spcPts val="400"/>
              </a:spcBef>
              <a:buClr>
                <a:srgbClr val="7F7F7F"/>
              </a:buClr>
              <a:buSzPct val="100000"/>
              <a:buFont typeface="Courier New"/>
              <a:buChar char="o"/>
              <a:defRPr b="0" i="0" sz="2000" u="none" cap="none" strike="noStrike">
                <a:solidFill>
                  <a:srgbClr val="7F7F7F"/>
                </a:solidFill>
                <a:latin typeface="Arial"/>
                <a:ea typeface="Arial"/>
                <a:cs typeface="Arial"/>
                <a:sym typeface="Arial"/>
              </a:defRPr>
            </a:lvl4pPr>
            <a:lvl5pPr indent="-101600" lvl="4" marL="2057400" marR="0" rtl="0" algn="l">
              <a:spcBef>
                <a:spcPts val="400"/>
              </a:spcBef>
              <a:buClr>
                <a:srgbClr val="7F7F7F"/>
              </a:buClr>
              <a:buSzPct val="100000"/>
              <a:buFont typeface="Arial"/>
              <a:buChar char="•"/>
              <a:defRPr b="0" i="0" sz="2000" u="none" cap="none" strike="noStrike">
                <a:solidFill>
                  <a:srgbClr val="7F7F7F"/>
                </a:solidFill>
                <a:latin typeface="Arial"/>
                <a:ea typeface="Arial"/>
                <a:cs typeface="Arial"/>
                <a:sym typeface="Arial"/>
              </a:defRPr>
            </a:lvl5pPr>
            <a:lvl6pPr indent="-127000" lvl="5" marL="2514600" marR="0" rtl="0" algn="l">
              <a:spcBef>
                <a:spcPts val="320"/>
              </a:spcBef>
              <a:buClr>
                <a:srgbClr val="7F7F7F"/>
              </a:buClr>
              <a:buSzPct val="100000"/>
              <a:buFont typeface="Courier New"/>
              <a:buChar char="o"/>
              <a:defRPr b="0" i="0" sz="1600" u="none" cap="none" strike="noStrike">
                <a:solidFill>
                  <a:srgbClr val="7F7F7F"/>
                </a:solidFill>
                <a:latin typeface="Cambria"/>
                <a:ea typeface="Cambria"/>
                <a:cs typeface="Cambria"/>
                <a:sym typeface="Cambria"/>
              </a:defRPr>
            </a:lvl6pPr>
            <a:lvl7pPr indent="-127000" lvl="6" marL="2971800" marR="0" rtl="0" algn="l">
              <a:spcBef>
                <a:spcPts val="320"/>
              </a:spcBef>
              <a:buClr>
                <a:srgbClr val="7F7F7F"/>
              </a:buClr>
              <a:buSzPct val="100000"/>
              <a:buFont typeface="Arial"/>
              <a:buChar char="•"/>
              <a:defRPr b="0" i="0" sz="1600" u="none" cap="none" strike="noStrike">
                <a:solidFill>
                  <a:srgbClr val="7F7F7F"/>
                </a:solidFill>
                <a:latin typeface="Cambria"/>
                <a:ea typeface="Cambria"/>
                <a:cs typeface="Cambria"/>
                <a:sym typeface="Cambria"/>
              </a:defRPr>
            </a:lvl7pPr>
            <a:lvl8pPr indent="-127000" lvl="7" marL="3429000" marR="0" rtl="0" algn="l">
              <a:spcBef>
                <a:spcPts val="320"/>
              </a:spcBef>
              <a:buClr>
                <a:srgbClr val="7F7F7F"/>
              </a:buClr>
              <a:buSzPct val="100000"/>
              <a:buFont typeface="Courier New"/>
              <a:buChar char="o"/>
              <a:defRPr b="0" i="0" sz="1600" u="none" cap="none" strike="noStrike">
                <a:solidFill>
                  <a:srgbClr val="7F7F7F"/>
                </a:solidFill>
                <a:latin typeface="Cambria"/>
                <a:ea typeface="Cambria"/>
                <a:cs typeface="Cambria"/>
                <a:sym typeface="Cambria"/>
              </a:defRPr>
            </a:lvl8pPr>
            <a:lvl9pPr indent="-127000" lvl="8" marL="3886200" marR="0" rtl="0" algn="l">
              <a:spcBef>
                <a:spcPts val="320"/>
              </a:spcBef>
              <a:buClr>
                <a:srgbClr val="7F7F7F"/>
              </a:buClr>
              <a:buSzPct val="100000"/>
              <a:buFont typeface="Arial"/>
              <a:buChar char="•"/>
              <a:defRPr b="0" i="0" sz="1600" u="none" cap="none" strike="noStrike">
                <a:solidFill>
                  <a:srgbClr val="7F7F7F"/>
                </a:solidFill>
                <a:latin typeface="Cambria"/>
                <a:ea typeface="Cambria"/>
                <a:cs typeface="Cambria"/>
                <a:sym typeface="Cambria"/>
              </a:defRPr>
            </a:lvl9pPr>
          </a:lstStyle>
          <a:p/>
        </p:txBody>
      </p:sp>
      <p:sp>
        <p:nvSpPr>
          <p:cNvPr id="80" name="Shape 80"/>
          <p:cNvSpPr txBox="1"/>
          <p:nvPr>
            <p:ph idx="10" type="dt"/>
          </p:nvPr>
        </p:nvSpPr>
        <p:spPr>
          <a:xfrm>
            <a:off x="6363346" y="6356350"/>
            <a:ext cx="2085975" cy="365125"/>
          </a:xfrm>
          <a:prstGeom prst="rect">
            <a:avLst/>
          </a:prstGeom>
          <a:noFill/>
          <a:ln>
            <a:noFill/>
          </a:ln>
        </p:spPr>
        <p:txBody>
          <a:bodyPr anchorCtr="0" anchor="ctr" bIns="91425" lIns="91425" rIns="91425" wrap="square" tIns="91425"/>
          <a:lstStyle>
            <a:lvl1pPr indent="0" lvl="0" marL="0" marR="0" rtl="0" algn="r">
              <a:spcBef>
                <a:spcPts val="0"/>
              </a:spcBef>
              <a:buNone/>
              <a:defRPr sz="1200">
                <a:solidFill>
                  <a:srgbClr val="7F7F7F"/>
                </a:solidFill>
                <a:latin typeface="Questrial"/>
                <a:ea typeface="Questrial"/>
                <a:cs typeface="Questrial"/>
                <a:sym typeface="Questrial"/>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1" name="Shape 81"/>
          <p:cNvSpPr txBox="1"/>
          <p:nvPr>
            <p:ph idx="11" type="ftr"/>
          </p:nvPr>
        </p:nvSpPr>
        <p:spPr>
          <a:xfrm>
            <a:off x="659164" y="6356350"/>
            <a:ext cx="2847975" cy="365125"/>
          </a:xfrm>
          <a:prstGeom prst="rect">
            <a:avLst/>
          </a:prstGeom>
          <a:noFill/>
          <a:ln>
            <a:noFill/>
          </a:ln>
        </p:spPr>
        <p:txBody>
          <a:bodyPr anchorCtr="0" anchor="ctr" bIns="91425" lIns="91425" rIns="91425" wrap="square" tIns="91425"/>
          <a:lstStyle>
            <a:lvl1pPr indent="0" lvl="0" marL="0" marR="0" rtl="0" algn="l">
              <a:spcBef>
                <a:spcPts val="0"/>
              </a:spcBef>
              <a:buNone/>
              <a:defRPr sz="1200">
                <a:solidFill>
                  <a:srgbClr val="7F7F7F"/>
                </a:solidFill>
                <a:latin typeface="Questrial"/>
                <a:ea typeface="Questrial"/>
                <a:cs typeface="Questrial"/>
                <a:sym typeface="Questrial"/>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2" name="Shape 82"/>
          <p:cNvSpPr txBox="1"/>
          <p:nvPr>
            <p:ph idx="12" type="sldNum"/>
          </p:nvPr>
        </p:nvSpPr>
        <p:spPr>
          <a:xfrm>
            <a:off x="8543278" y="6356350"/>
            <a:ext cx="561975" cy="365125"/>
          </a:xfrm>
          <a:prstGeom prst="rect">
            <a:avLst/>
          </a:prstGeom>
          <a:noFill/>
          <a:ln>
            <a:noFill/>
          </a:ln>
        </p:spPr>
        <p:txBody>
          <a:bodyPr anchorCtr="0" anchor="ctr" bIns="45700" lIns="27425" rIns="45700" wrap="square" tIns="45700">
            <a:noAutofit/>
          </a:bodyPr>
          <a:lstStyle/>
          <a:p>
            <a:pPr indent="0" lvl="0" marL="0" marR="0" rtl="0" algn="l">
              <a:spcBef>
                <a:spcPts val="0"/>
              </a:spcBef>
              <a:buSzPct val="25000"/>
              <a:buNone/>
            </a:pPr>
            <a:fld id="{00000000-1234-1234-1234-123412341234}" type="slidenum">
              <a:rPr lang="en-US" sz="1200">
                <a:solidFill>
                  <a:srgbClr val="7F7F7F"/>
                </a:solidFill>
                <a:latin typeface="Questrial"/>
                <a:ea typeface="Questrial"/>
                <a:cs typeface="Questrial"/>
                <a:sym typeface="Questrial"/>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itleAndTx">
  <p:cSld name="Vertical Title and Text">
    <p:spTree>
      <p:nvGrpSpPr>
        <p:cNvPr id="83" name="Shape 83"/>
        <p:cNvGrpSpPr/>
        <p:nvPr/>
      </p:nvGrpSpPr>
      <p:grpSpPr>
        <a:xfrm>
          <a:off x="0" y="0"/>
          <a:ext cx="0" cy="0"/>
          <a:chOff x="0" y="0"/>
          <a:chExt cx="0" cy="0"/>
        </a:xfrm>
      </p:grpSpPr>
      <p:sp>
        <p:nvSpPr>
          <p:cNvPr id="84" name="Shape 84"/>
          <p:cNvSpPr txBox="1"/>
          <p:nvPr>
            <p:ph type="title"/>
          </p:nvPr>
        </p:nvSpPr>
        <p:spPr>
          <a:xfrm rot="5400000">
            <a:off x="4732337" y="2171700"/>
            <a:ext cx="5851525" cy="2057400"/>
          </a:xfrm>
          <a:prstGeom prst="rect">
            <a:avLst/>
          </a:prstGeom>
          <a:noFill/>
          <a:ln>
            <a:noFill/>
          </a:ln>
        </p:spPr>
        <p:txBody>
          <a:bodyPr anchorCtr="0" anchor="b" bIns="91425" lIns="91425" rIns="91425" wrap="square" tIns="91425"/>
          <a:lstStyle>
            <a:lvl1pPr indent="0" lvl="0" marL="0" marR="0" rtl="0" algn="ctr">
              <a:lnSpc>
                <a:spcPct val="120833"/>
              </a:lnSpc>
              <a:spcBef>
                <a:spcPts val="0"/>
              </a:spcBef>
              <a:buClr>
                <a:srgbClr val="00BAC4"/>
              </a:buClr>
              <a:buFont typeface="Arial"/>
              <a:buNone/>
              <a:defRPr b="0" i="0" sz="4800" u="none" cap="none" strike="noStrike">
                <a:solidFill>
                  <a:srgbClr val="00BAC4"/>
                </a:solidFill>
                <a:latin typeface="Arial"/>
                <a:ea typeface="Arial"/>
                <a:cs typeface="Arial"/>
                <a:sym typeface="Arial"/>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85" name="Shape 85"/>
          <p:cNvSpPr txBox="1"/>
          <p:nvPr>
            <p:ph idx="1" type="body"/>
          </p:nvPr>
        </p:nvSpPr>
        <p:spPr>
          <a:xfrm rot="5400000">
            <a:off x="541337" y="190500"/>
            <a:ext cx="5851525" cy="6019799"/>
          </a:xfrm>
          <a:prstGeom prst="rect">
            <a:avLst/>
          </a:prstGeom>
          <a:noFill/>
          <a:ln>
            <a:noFill/>
          </a:ln>
        </p:spPr>
        <p:txBody>
          <a:bodyPr anchorCtr="0" anchor="t" bIns="91425" lIns="91425" rIns="91425" wrap="square" tIns="91425"/>
          <a:lstStyle>
            <a:lvl1pPr indent="-190500" lvl="0" marL="342900" marR="0" rtl="0" algn="l">
              <a:spcBef>
                <a:spcPts val="480"/>
              </a:spcBef>
              <a:buClr>
                <a:srgbClr val="7F7F7F"/>
              </a:buClr>
              <a:buSzPct val="100000"/>
              <a:buFont typeface="Arial"/>
              <a:buChar char="•"/>
              <a:defRPr b="0" i="0" sz="2400" u="none" cap="none" strike="noStrike">
                <a:solidFill>
                  <a:srgbClr val="7F7F7F"/>
                </a:solidFill>
                <a:latin typeface="Arial"/>
                <a:ea typeface="Arial"/>
                <a:cs typeface="Arial"/>
                <a:sym typeface="Arial"/>
              </a:defRPr>
            </a:lvl1pPr>
            <a:lvl2pPr indent="-158750" lvl="1" marL="742950" marR="0" rtl="0" algn="l">
              <a:spcBef>
                <a:spcPts val="400"/>
              </a:spcBef>
              <a:buClr>
                <a:srgbClr val="7F7F7F"/>
              </a:buClr>
              <a:buSzPct val="100000"/>
              <a:buFont typeface="Courier New"/>
              <a:buChar char="o"/>
              <a:defRPr b="0" i="0" sz="2000" u="none" cap="none" strike="noStrike">
                <a:solidFill>
                  <a:srgbClr val="7F7F7F"/>
                </a:solidFill>
                <a:latin typeface="Arial"/>
                <a:ea typeface="Arial"/>
                <a:cs typeface="Arial"/>
                <a:sym typeface="Arial"/>
              </a:defRPr>
            </a:lvl2pPr>
            <a:lvl3pPr indent="-101600" lvl="2" marL="1143000" marR="0" rtl="0" algn="l">
              <a:spcBef>
                <a:spcPts val="400"/>
              </a:spcBef>
              <a:buClr>
                <a:srgbClr val="7F7F7F"/>
              </a:buClr>
              <a:buSzPct val="100000"/>
              <a:buFont typeface="Arial"/>
              <a:buChar char="•"/>
              <a:defRPr b="0" i="0" sz="2000" u="none" cap="none" strike="noStrike">
                <a:solidFill>
                  <a:srgbClr val="7F7F7F"/>
                </a:solidFill>
                <a:latin typeface="Arial"/>
                <a:ea typeface="Arial"/>
                <a:cs typeface="Arial"/>
                <a:sym typeface="Arial"/>
              </a:defRPr>
            </a:lvl3pPr>
            <a:lvl4pPr indent="-101600" lvl="3" marL="1600200" marR="0" rtl="0" algn="l">
              <a:spcBef>
                <a:spcPts val="400"/>
              </a:spcBef>
              <a:buClr>
                <a:srgbClr val="7F7F7F"/>
              </a:buClr>
              <a:buSzPct val="100000"/>
              <a:buFont typeface="Courier New"/>
              <a:buChar char="o"/>
              <a:defRPr b="0" i="0" sz="2000" u="none" cap="none" strike="noStrike">
                <a:solidFill>
                  <a:srgbClr val="7F7F7F"/>
                </a:solidFill>
                <a:latin typeface="Arial"/>
                <a:ea typeface="Arial"/>
                <a:cs typeface="Arial"/>
                <a:sym typeface="Arial"/>
              </a:defRPr>
            </a:lvl4pPr>
            <a:lvl5pPr indent="-101600" lvl="4" marL="2057400" marR="0" rtl="0" algn="l">
              <a:spcBef>
                <a:spcPts val="400"/>
              </a:spcBef>
              <a:buClr>
                <a:srgbClr val="7F7F7F"/>
              </a:buClr>
              <a:buSzPct val="100000"/>
              <a:buFont typeface="Arial"/>
              <a:buChar char="•"/>
              <a:defRPr b="0" i="0" sz="2000" u="none" cap="none" strike="noStrike">
                <a:solidFill>
                  <a:srgbClr val="7F7F7F"/>
                </a:solidFill>
                <a:latin typeface="Arial"/>
                <a:ea typeface="Arial"/>
                <a:cs typeface="Arial"/>
                <a:sym typeface="Arial"/>
              </a:defRPr>
            </a:lvl5pPr>
            <a:lvl6pPr indent="-127000" lvl="5" marL="2514600" marR="0" rtl="0" algn="l">
              <a:spcBef>
                <a:spcPts val="320"/>
              </a:spcBef>
              <a:buClr>
                <a:srgbClr val="7F7F7F"/>
              </a:buClr>
              <a:buSzPct val="100000"/>
              <a:buFont typeface="Courier New"/>
              <a:buChar char="o"/>
              <a:defRPr b="0" i="0" sz="1600" u="none" cap="none" strike="noStrike">
                <a:solidFill>
                  <a:srgbClr val="7F7F7F"/>
                </a:solidFill>
                <a:latin typeface="Cambria"/>
                <a:ea typeface="Cambria"/>
                <a:cs typeface="Cambria"/>
                <a:sym typeface="Cambria"/>
              </a:defRPr>
            </a:lvl6pPr>
            <a:lvl7pPr indent="-127000" lvl="6" marL="2971800" marR="0" rtl="0" algn="l">
              <a:spcBef>
                <a:spcPts val="320"/>
              </a:spcBef>
              <a:buClr>
                <a:srgbClr val="7F7F7F"/>
              </a:buClr>
              <a:buSzPct val="100000"/>
              <a:buFont typeface="Arial"/>
              <a:buChar char="•"/>
              <a:defRPr b="0" i="0" sz="1600" u="none" cap="none" strike="noStrike">
                <a:solidFill>
                  <a:srgbClr val="7F7F7F"/>
                </a:solidFill>
                <a:latin typeface="Cambria"/>
                <a:ea typeface="Cambria"/>
                <a:cs typeface="Cambria"/>
                <a:sym typeface="Cambria"/>
              </a:defRPr>
            </a:lvl7pPr>
            <a:lvl8pPr indent="-127000" lvl="7" marL="3429000" marR="0" rtl="0" algn="l">
              <a:spcBef>
                <a:spcPts val="320"/>
              </a:spcBef>
              <a:buClr>
                <a:srgbClr val="7F7F7F"/>
              </a:buClr>
              <a:buSzPct val="100000"/>
              <a:buFont typeface="Courier New"/>
              <a:buChar char="o"/>
              <a:defRPr b="0" i="0" sz="1600" u="none" cap="none" strike="noStrike">
                <a:solidFill>
                  <a:srgbClr val="7F7F7F"/>
                </a:solidFill>
                <a:latin typeface="Cambria"/>
                <a:ea typeface="Cambria"/>
                <a:cs typeface="Cambria"/>
                <a:sym typeface="Cambria"/>
              </a:defRPr>
            </a:lvl8pPr>
            <a:lvl9pPr indent="-127000" lvl="8" marL="3886200" marR="0" rtl="0" algn="l">
              <a:spcBef>
                <a:spcPts val="320"/>
              </a:spcBef>
              <a:buClr>
                <a:srgbClr val="7F7F7F"/>
              </a:buClr>
              <a:buSzPct val="100000"/>
              <a:buFont typeface="Arial"/>
              <a:buChar char="•"/>
              <a:defRPr b="0" i="0" sz="1600" u="none" cap="none" strike="noStrike">
                <a:solidFill>
                  <a:srgbClr val="7F7F7F"/>
                </a:solidFill>
                <a:latin typeface="Cambria"/>
                <a:ea typeface="Cambria"/>
                <a:cs typeface="Cambria"/>
                <a:sym typeface="Cambria"/>
              </a:defRPr>
            </a:lvl9pPr>
          </a:lstStyle>
          <a:p/>
        </p:txBody>
      </p:sp>
      <p:sp>
        <p:nvSpPr>
          <p:cNvPr id="86" name="Shape 86"/>
          <p:cNvSpPr txBox="1"/>
          <p:nvPr>
            <p:ph idx="10" type="dt"/>
          </p:nvPr>
        </p:nvSpPr>
        <p:spPr>
          <a:xfrm>
            <a:off x="6363346" y="6356350"/>
            <a:ext cx="2085975" cy="365125"/>
          </a:xfrm>
          <a:prstGeom prst="rect">
            <a:avLst/>
          </a:prstGeom>
          <a:noFill/>
          <a:ln>
            <a:noFill/>
          </a:ln>
        </p:spPr>
        <p:txBody>
          <a:bodyPr anchorCtr="0" anchor="ctr" bIns="91425" lIns="91425" rIns="91425" wrap="square" tIns="91425"/>
          <a:lstStyle>
            <a:lvl1pPr indent="0" lvl="0" marL="0" marR="0" rtl="0" algn="r">
              <a:spcBef>
                <a:spcPts val="0"/>
              </a:spcBef>
              <a:buNone/>
              <a:defRPr sz="1200">
                <a:solidFill>
                  <a:srgbClr val="7F7F7F"/>
                </a:solidFill>
                <a:latin typeface="Questrial"/>
                <a:ea typeface="Questrial"/>
                <a:cs typeface="Questrial"/>
                <a:sym typeface="Questrial"/>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7" name="Shape 87"/>
          <p:cNvSpPr txBox="1"/>
          <p:nvPr>
            <p:ph idx="11" type="ftr"/>
          </p:nvPr>
        </p:nvSpPr>
        <p:spPr>
          <a:xfrm>
            <a:off x="659164" y="6356350"/>
            <a:ext cx="2847975" cy="365125"/>
          </a:xfrm>
          <a:prstGeom prst="rect">
            <a:avLst/>
          </a:prstGeom>
          <a:noFill/>
          <a:ln>
            <a:noFill/>
          </a:ln>
        </p:spPr>
        <p:txBody>
          <a:bodyPr anchorCtr="0" anchor="ctr" bIns="91425" lIns="91425" rIns="91425" wrap="square" tIns="91425"/>
          <a:lstStyle>
            <a:lvl1pPr indent="0" lvl="0" marL="0" marR="0" rtl="0" algn="l">
              <a:spcBef>
                <a:spcPts val="0"/>
              </a:spcBef>
              <a:buNone/>
              <a:defRPr sz="1200">
                <a:solidFill>
                  <a:srgbClr val="7F7F7F"/>
                </a:solidFill>
                <a:latin typeface="Questrial"/>
                <a:ea typeface="Questrial"/>
                <a:cs typeface="Questrial"/>
                <a:sym typeface="Questrial"/>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88" name="Shape 88"/>
          <p:cNvSpPr txBox="1"/>
          <p:nvPr>
            <p:ph idx="12" type="sldNum"/>
          </p:nvPr>
        </p:nvSpPr>
        <p:spPr>
          <a:xfrm>
            <a:off x="8543278" y="6356350"/>
            <a:ext cx="561975" cy="365125"/>
          </a:xfrm>
          <a:prstGeom prst="rect">
            <a:avLst/>
          </a:prstGeom>
          <a:noFill/>
          <a:ln>
            <a:noFill/>
          </a:ln>
        </p:spPr>
        <p:txBody>
          <a:bodyPr anchorCtr="0" anchor="ctr" bIns="45700" lIns="27425" rIns="45700" wrap="square" tIns="45700">
            <a:noAutofit/>
          </a:bodyPr>
          <a:lstStyle/>
          <a:p>
            <a:pPr indent="0" lvl="0" marL="0" marR="0" rtl="0" algn="l">
              <a:spcBef>
                <a:spcPts val="0"/>
              </a:spcBef>
              <a:buSzPct val="25000"/>
              <a:buNone/>
            </a:pPr>
            <a:fld id="{00000000-1234-1234-1234-123412341234}" type="slidenum">
              <a:rPr lang="en-US" sz="1200">
                <a:solidFill>
                  <a:srgbClr val="7F7F7F"/>
                </a:solidFill>
                <a:latin typeface="Questrial"/>
                <a:ea typeface="Questrial"/>
                <a:cs typeface="Questrial"/>
                <a:sym typeface="Questrial"/>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itle and Content">
    <p:spTree>
      <p:nvGrpSpPr>
        <p:cNvPr id="23" name="Shape 23"/>
        <p:cNvGrpSpPr/>
        <p:nvPr/>
      </p:nvGrpSpPr>
      <p:grpSpPr>
        <a:xfrm>
          <a:off x="0" y="0"/>
          <a:ext cx="0" cy="0"/>
          <a:chOff x="0" y="0"/>
          <a:chExt cx="0" cy="0"/>
        </a:xfrm>
      </p:grpSpPr>
      <p:sp>
        <p:nvSpPr>
          <p:cNvPr id="24" name="Shape 24"/>
          <p:cNvSpPr txBox="1"/>
          <p:nvPr>
            <p:ph type="title"/>
          </p:nvPr>
        </p:nvSpPr>
        <p:spPr>
          <a:xfrm>
            <a:off x="457200" y="138860"/>
            <a:ext cx="8229600" cy="1322478"/>
          </a:xfrm>
          <a:prstGeom prst="rect">
            <a:avLst/>
          </a:prstGeom>
          <a:noFill/>
          <a:ln>
            <a:noFill/>
          </a:ln>
        </p:spPr>
        <p:txBody>
          <a:bodyPr anchorCtr="0" anchor="b" bIns="91425" lIns="91425" rIns="91425" wrap="square" tIns="91425"/>
          <a:lstStyle>
            <a:lvl1pPr indent="0" lvl="0" marL="0" marR="0" rtl="0" algn="ctr">
              <a:lnSpc>
                <a:spcPct val="120833"/>
              </a:lnSpc>
              <a:spcBef>
                <a:spcPts val="0"/>
              </a:spcBef>
              <a:buClr>
                <a:srgbClr val="00BAC4"/>
              </a:buClr>
              <a:buFont typeface="Arial"/>
              <a:buNone/>
              <a:defRPr b="0" i="0" sz="4800" u="none" cap="none" strike="noStrike">
                <a:solidFill>
                  <a:srgbClr val="00BAC4"/>
                </a:solidFill>
                <a:latin typeface="Arial"/>
                <a:ea typeface="Arial"/>
                <a:cs typeface="Arial"/>
                <a:sym typeface="Arial"/>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5" name="Shape 25"/>
          <p:cNvSpPr txBox="1"/>
          <p:nvPr>
            <p:ph idx="1" type="body"/>
          </p:nvPr>
        </p:nvSpPr>
        <p:spPr>
          <a:xfrm>
            <a:off x="457200" y="1600200"/>
            <a:ext cx="8229600" cy="4525963"/>
          </a:xfrm>
          <a:prstGeom prst="rect">
            <a:avLst/>
          </a:prstGeom>
          <a:noFill/>
          <a:ln>
            <a:noFill/>
          </a:ln>
        </p:spPr>
        <p:txBody>
          <a:bodyPr anchorCtr="0" anchor="t" bIns="91425" lIns="91425" rIns="91425" wrap="square" tIns="91425"/>
          <a:lstStyle>
            <a:lvl1pPr indent="-190500" lvl="0" marL="342900" marR="0" rtl="0" algn="l">
              <a:spcBef>
                <a:spcPts val="480"/>
              </a:spcBef>
              <a:buClr>
                <a:srgbClr val="7F7F7F"/>
              </a:buClr>
              <a:buSzPct val="100000"/>
              <a:buFont typeface="Arial"/>
              <a:buChar char="•"/>
              <a:defRPr b="0" i="0" sz="2400" u="none" cap="none" strike="noStrike">
                <a:solidFill>
                  <a:srgbClr val="7F7F7F"/>
                </a:solidFill>
                <a:latin typeface="Arial"/>
                <a:ea typeface="Arial"/>
                <a:cs typeface="Arial"/>
                <a:sym typeface="Arial"/>
              </a:defRPr>
            </a:lvl1pPr>
            <a:lvl2pPr indent="-158750" lvl="1" marL="742950" marR="0" rtl="0" algn="l">
              <a:spcBef>
                <a:spcPts val="400"/>
              </a:spcBef>
              <a:buClr>
                <a:srgbClr val="7F7F7F"/>
              </a:buClr>
              <a:buSzPct val="100000"/>
              <a:buFont typeface="Courier New"/>
              <a:buChar char="o"/>
              <a:defRPr b="0" i="0" sz="2000" u="none" cap="none" strike="noStrike">
                <a:solidFill>
                  <a:srgbClr val="7F7F7F"/>
                </a:solidFill>
                <a:latin typeface="Arial"/>
                <a:ea typeface="Arial"/>
                <a:cs typeface="Arial"/>
                <a:sym typeface="Arial"/>
              </a:defRPr>
            </a:lvl2pPr>
            <a:lvl3pPr indent="-101600" lvl="2" marL="1143000" marR="0" rtl="0" algn="l">
              <a:spcBef>
                <a:spcPts val="400"/>
              </a:spcBef>
              <a:buClr>
                <a:srgbClr val="7F7F7F"/>
              </a:buClr>
              <a:buSzPct val="100000"/>
              <a:buFont typeface="Arial"/>
              <a:buChar char="•"/>
              <a:defRPr b="0" i="0" sz="2000" u="none" cap="none" strike="noStrike">
                <a:solidFill>
                  <a:srgbClr val="7F7F7F"/>
                </a:solidFill>
                <a:latin typeface="Arial"/>
                <a:ea typeface="Arial"/>
                <a:cs typeface="Arial"/>
                <a:sym typeface="Arial"/>
              </a:defRPr>
            </a:lvl3pPr>
            <a:lvl4pPr indent="-101600" lvl="3" marL="1600200" marR="0" rtl="0" algn="l">
              <a:spcBef>
                <a:spcPts val="400"/>
              </a:spcBef>
              <a:buClr>
                <a:srgbClr val="7F7F7F"/>
              </a:buClr>
              <a:buSzPct val="100000"/>
              <a:buFont typeface="Courier New"/>
              <a:buChar char="o"/>
              <a:defRPr b="0" i="0" sz="2000" u="none" cap="none" strike="noStrike">
                <a:solidFill>
                  <a:srgbClr val="7F7F7F"/>
                </a:solidFill>
                <a:latin typeface="Arial"/>
                <a:ea typeface="Arial"/>
                <a:cs typeface="Arial"/>
                <a:sym typeface="Arial"/>
              </a:defRPr>
            </a:lvl4pPr>
            <a:lvl5pPr indent="-101600" lvl="4" marL="2057400" marR="0" rtl="0" algn="l">
              <a:spcBef>
                <a:spcPts val="400"/>
              </a:spcBef>
              <a:buClr>
                <a:srgbClr val="7F7F7F"/>
              </a:buClr>
              <a:buSzPct val="100000"/>
              <a:buFont typeface="Arial"/>
              <a:buChar char="•"/>
              <a:defRPr b="0" i="0" sz="2000" u="none" cap="none" strike="noStrike">
                <a:solidFill>
                  <a:srgbClr val="7F7F7F"/>
                </a:solidFill>
                <a:latin typeface="Arial"/>
                <a:ea typeface="Arial"/>
                <a:cs typeface="Arial"/>
                <a:sym typeface="Arial"/>
              </a:defRPr>
            </a:lvl5pPr>
            <a:lvl6pPr indent="-127000" lvl="5" marL="2514600" marR="0" rtl="0" algn="l">
              <a:spcBef>
                <a:spcPts val="320"/>
              </a:spcBef>
              <a:buClr>
                <a:srgbClr val="7F7F7F"/>
              </a:buClr>
              <a:buSzPct val="100000"/>
              <a:buFont typeface="Courier New"/>
              <a:buChar char="o"/>
              <a:defRPr b="0" i="0" sz="1600" u="none" cap="none" strike="noStrike">
                <a:solidFill>
                  <a:srgbClr val="7F7F7F"/>
                </a:solidFill>
                <a:latin typeface="Cambria"/>
                <a:ea typeface="Cambria"/>
                <a:cs typeface="Cambria"/>
                <a:sym typeface="Cambria"/>
              </a:defRPr>
            </a:lvl6pPr>
            <a:lvl7pPr indent="-127000" lvl="6" marL="2971800" marR="0" rtl="0" algn="l">
              <a:spcBef>
                <a:spcPts val="320"/>
              </a:spcBef>
              <a:buClr>
                <a:srgbClr val="7F7F7F"/>
              </a:buClr>
              <a:buSzPct val="100000"/>
              <a:buFont typeface="Arial"/>
              <a:buChar char="•"/>
              <a:defRPr b="0" i="0" sz="1600" u="none" cap="none" strike="noStrike">
                <a:solidFill>
                  <a:srgbClr val="7F7F7F"/>
                </a:solidFill>
                <a:latin typeface="Cambria"/>
                <a:ea typeface="Cambria"/>
                <a:cs typeface="Cambria"/>
                <a:sym typeface="Cambria"/>
              </a:defRPr>
            </a:lvl7pPr>
            <a:lvl8pPr indent="-127000" lvl="7" marL="3429000" marR="0" rtl="0" algn="l">
              <a:spcBef>
                <a:spcPts val="320"/>
              </a:spcBef>
              <a:buClr>
                <a:srgbClr val="7F7F7F"/>
              </a:buClr>
              <a:buSzPct val="100000"/>
              <a:buFont typeface="Courier New"/>
              <a:buChar char="o"/>
              <a:defRPr b="0" i="0" sz="1600" u="none" cap="none" strike="noStrike">
                <a:solidFill>
                  <a:srgbClr val="7F7F7F"/>
                </a:solidFill>
                <a:latin typeface="Cambria"/>
                <a:ea typeface="Cambria"/>
                <a:cs typeface="Cambria"/>
                <a:sym typeface="Cambria"/>
              </a:defRPr>
            </a:lvl8pPr>
            <a:lvl9pPr indent="-127000" lvl="8" marL="3886200" marR="0" rtl="0" algn="l">
              <a:spcBef>
                <a:spcPts val="320"/>
              </a:spcBef>
              <a:buClr>
                <a:srgbClr val="7F7F7F"/>
              </a:buClr>
              <a:buSzPct val="100000"/>
              <a:buFont typeface="Arial"/>
              <a:buChar char="•"/>
              <a:defRPr b="0" i="0" sz="1600" u="none" cap="none" strike="noStrike">
                <a:solidFill>
                  <a:srgbClr val="7F7F7F"/>
                </a:solidFill>
                <a:latin typeface="Cambria"/>
                <a:ea typeface="Cambria"/>
                <a:cs typeface="Cambria"/>
                <a:sym typeface="Cambria"/>
              </a:defRPr>
            </a:lvl9pPr>
          </a:lstStyle>
          <a:p/>
        </p:txBody>
      </p:sp>
      <p:sp>
        <p:nvSpPr>
          <p:cNvPr id="26" name="Shape 26"/>
          <p:cNvSpPr txBox="1"/>
          <p:nvPr>
            <p:ph idx="10" type="dt"/>
          </p:nvPr>
        </p:nvSpPr>
        <p:spPr>
          <a:xfrm>
            <a:off x="6363346" y="6356350"/>
            <a:ext cx="2085975" cy="365125"/>
          </a:xfrm>
          <a:prstGeom prst="rect">
            <a:avLst/>
          </a:prstGeom>
          <a:noFill/>
          <a:ln>
            <a:noFill/>
          </a:ln>
        </p:spPr>
        <p:txBody>
          <a:bodyPr anchorCtr="0" anchor="ctr" bIns="91425" lIns="91425" rIns="91425" wrap="square" tIns="91425"/>
          <a:lstStyle>
            <a:lvl1pPr indent="0" lvl="0" marL="0" marR="0" rtl="0" algn="r">
              <a:spcBef>
                <a:spcPts val="0"/>
              </a:spcBef>
              <a:buNone/>
              <a:defRPr b="0" i="0" sz="1200" u="none" cap="none" strike="noStrike">
                <a:solidFill>
                  <a:srgbClr val="7F7F7F"/>
                </a:solidFill>
                <a:latin typeface="Questrial"/>
                <a:ea typeface="Questrial"/>
                <a:cs typeface="Questrial"/>
                <a:sym typeface="Questrial"/>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7" name="Shape 27"/>
          <p:cNvSpPr txBox="1"/>
          <p:nvPr>
            <p:ph idx="11" type="ftr"/>
          </p:nvPr>
        </p:nvSpPr>
        <p:spPr>
          <a:xfrm>
            <a:off x="659164" y="6356350"/>
            <a:ext cx="2847975" cy="365125"/>
          </a:xfrm>
          <a:prstGeom prst="rect">
            <a:avLst/>
          </a:prstGeom>
          <a:noFill/>
          <a:ln>
            <a:noFill/>
          </a:ln>
        </p:spPr>
        <p:txBody>
          <a:bodyPr anchorCtr="0" anchor="ctr" bIns="91425" lIns="91425" rIns="91425" wrap="square" tIns="91425"/>
          <a:lstStyle>
            <a:lvl1pPr indent="0" lvl="0" marL="0" marR="0" rtl="0" algn="l">
              <a:spcBef>
                <a:spcPts val="0"/>
              </a:spcBef>
              <a:buNone/>
              <a:defRPr b="0" i="0" sz="1200" u="none" cap="none" strike="noStrike">
                <a:solidFill>
                  <a:srgbClr val="7F7F7F"/>
                </a:solidFill>
                <a:latin typeface="Questrial"/>
                <a:ea typeface="Questrial"/>
                <a:cs typeface="Questrial"/>
                <a:sym typeface="Questrial"/>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28" name="Shape 28"/>
          <p:cNvSpPr txBox="1"/>
          <p:nvPr>
            <p:ph idx="12" type="sldNum"/>
          </p:nvPr>
        </p:nvSpPr>
        <p:spPr>
          <a:xfrm>
            <a:off x="8543278" y="6356350"/>
            <a:ext cx="561975" cy="365125"/>
          </a:xfrm>
          <a:prstGeom prst="rect">
            <a:avLst/>
          </a:prstGeom>
          <a:noFill/>
          <a:ln>
            <a:noFill/>
          </a:ln>
        </p:spPr>
        <p:txBody>
          <a:bodyPr anchorCtr="0" anchor="ctr" bIns="45700" lIns="27425" rIns="45700" wrap="square" tIns="45700">
            <a:noAutofit/>
          </a:bodyPr>
          <a:lstStyle/>
          <a:p>
            <a:pPr indent="0" lvl="0" marL="0" marR="0" rtl="0" algn="l">
              <a:spcBef>
                <a:spcPts val="0"/>
              </a:spcBef>
              <a:buSzPct val="25000"/>
              <a:buNone/>
            </a:pPr>
            <a:fld id="{00000000-1234-1234-1234-123412341234}" type="slidenum">
              <a:rPr b="0" i="0" lang="en-US" sz="1200" u="none" cap="none" strike="noStrike">
                <a:solidFill>
                  <a:srgbClr val="7F7F7F"/>
                </a:solidFill>
                <a:latin typeface="Questrial"/>
                <a:ea typeface="Questrial"/>
                <a:cs typeface="Questrial"/>
                <a:sym typeface="Questria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
  <p:cSld name="Two Content">
    <p:spTree>
      <p:nvGrpSpPr>
        <p:cNvPr id="29" name="Shape 29"/>
        <p:cNvGrpSpPr/>
        <p:nvPr/>
      </p:nvGrpSpPr>
      <p:grpSpPr>
        <a:xfrm>
          <a:off x="0" y="0"/>
          <a:ext cx="0" cy="0"/>
          <a:chOff x="0" y="0"/>
          <a:chExt cx="0" cy="0"/>
        </a:xfrm>
      </p:grpSpPr>
      <p:sp>
        <p:nvSpPr>
          <p:cNvPr id="30" name="Shape 30"/>
          <p:cNvSpPr txBox="1"/>
          <p:nvPr>
            <p:ph type="title"/>
          </p:nvPr>
        </p:nvSpPr>
        <p:spPr>
          <a:xfrm>
            <a:off x="457200" y="138860"/>
            <a:ext cx="8229600" cy="1322478"/>
          </a:xfrm>
          <a:prstGeom prst="rect">
            <a:avLst/>
          </a:prstGeom>
          <a:noFill/>
          <a:ln>
            <a:noFill/>
          </a:ln>
        </p:spPr>
        <p:txBody>
          <a:bodyPr anchorCtr="0" anchor="b" bIns="91425" lIns="91425" rIns="91425" wrap="square" tIns="91425"/>
          <a:lstStyle>
            <a:lvl1pPr indent="0" lvl="0" marL="0" marR="0" rtl="0" algn="ctr">
              <a:lnSpc>
                <a:spcPct val="120833"/>
              </a:lnSpc>
              <a:spcBef>
                <a:spcPts val="0"/>
              </a:spcBef>
              <a:buClr>
                <a:srgbClr val="00BAC4"/>
              </a:buClr>
              <a:buFont typeface="Arial"/>
              <a:buNone/>
              <a:defRPr b="0" i="0" sz="4800" u="none" cap="none" strike="noStrike">
                <a:solidFill>
                  <a:srgbClr val="00BAC4"/>
                </a:solidFill>
                <a:latin typeface="Arial"/>
                <a:ea typeface="Arial"/>
                <a:cs typeface="Arial"/>
                <a:sym typeface="Arial"/>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1" name="Shape 31"/>
          <p:cNvSpPr txBox="1"/>
          <p:nvPr>
            <p:ph idx="1" type="body"/>
          </p:nvPr>
        </p:nvSpPr>
        <p:spPr>
          <a:xfrm>
            <a:off x="4648200" y="1600200"/>
            <a:ext cx="4038599" cy="4525963"/>
          </a:xfrm>
          <a:prstGeom prst="rect">
            <a:avLst/>
          </a:prstGeom>
          <a:noFill/>
          <a:ln>
            <a:noFill/>
          </a:ln>
        </p:spPr>
        <p:txBody>
          <a:bodyPr anchorCtr="0" anchor="t" bIns="91425" lIns="91425" rIns="91425" wrap="square" tIns="91425"/>
          <a:lstStyle>
            <a:lvl1pPr indent="-190500" lvl="0" marL="342900" marR="0" rtl="0" algn="l">
              <a:spcBef>
                <a:spcPts val="480"/>
              </a:spcBef>
              <a:buClr>
                <a:srgbClr val="7F7F7F"/>
              </a:buClr>
              <a:buSzPct val="100000"/>
              <a:buFont typeface="Arial"/>
              <a:buChar char="•"/>
              <a:defRPr b="0" i="0" sz="2400" u="none" cap="none" strike="noStrike">
                <a:solidFill>
                  <a:srgbClr val="7F7F7F"/>
                </a:solidFill>
                <a:latin typeface="Arial"/>
                <a:ea typeface="Arial"/>
                <a:cs typeface="Arial"/>
                <a:sym typeface="Arial"/>
              </a:defRPr>
            </a:lvl1pPr>
            <a:lvl2pPr indent="-184150" lvl="1" marL="742950" marR="0" rtl="0" algn="l">
              <a:spcBef>
                <a:spcPts val="320"/>
              </a:spcBef>
              <a:buClr>
                <a:srgbClr val="7F7F7F"/>
              </a:buClr>
              <a:buSzPct val="100000"/>
              <a:buFont typeface="Courier New"/>
              <a:buChar char="o"/>
              <a:defRPr b="0" i="0" sz="1600" u="none" cap="none" strike="noStrike">
                <a:solidFill>
                  <a:srgbClr val="7F7F7F"/>
                </a:solidFill>
                <a:latin typeface="Arial"/>
                <a:ea typeface="Arial"/>
                <a:cs typeface="Arial"/>
                <a:sym typeface="Arial"/>
              </a:defRPr>
            </a:lvl2pPr>
            <a:lvl3pPr indent="-127000" lvl="2" marL="1143000" marR="0" rtl="0" algn="l">
              <a:spcBef>
                <a:spcPts val="320"/>
              </a:spcBef>
              <a:buClr>
                <a:srgbClr val="7F7F7F"/>
              </a:buClr>
              <a:buSzPct val="100000"/>
              <a:buFont typeface="Arial"/>
              <a:buChar char="•"/>
              <a:defRPr b="0" i="0" sz="1600" u="none" cap="none" strike="noStrike">
                <a:solidFill>
                  <a:srgbClr val="7F7F7F"/>
                </a:solidFill>
                <a:latin typeface="Arial"/>
                <a:ea typeface="Arial"/>
                <a:cs typeface="Arial"/>
                <a:sym typeface="Arial"/>
              </a:defRPr>
            </a:lvl3pPr>
            <a:lvl4pPr indent="-127000" lvl="3" marL="1600200" marR="0" rtl="0" algn="l">
              <a:spcBef>
                <a:spcPts val="320"/>
              </a:spcBef>
              <a:buClr>
                <a:srgbClr val="7F7F7F"/>
              </a:buClr>
              <a:buSzPct val="100000"/>
              <a:buFont typeface="Courier New"/>
              <a:buChar char="o"/>
              <a:defRPr b="0" i="0" sz="1600" u="none" cap="none" strike="noStrike">
                <a:solidFill>
                  <a:srgbClr val="7F7F7F"/>
                </a:solidFill>
                <a:latin typeface="Arial"/>
                <a:ea typeface="Arial"/>
                <a:cs typeface="Arial"/>
                <a:sym typeface="Arial"/>
              </a:defRPr>
            </a:lvl4pPr>
            <a:lvl5pPr indent="-127000" lvl="4" marL="2057400" marR="0" rtl="0" algn="l">
              <a:spcBef>
                <a:spcPts val="320"/>
              </a:spcBef>
              <a:buClr>
                <a:srgbClr val="7F7F7F"/>
              </a:buClr>
              <a:buSzPct val="100000"/>
              <a:buFont typeface="Arial"/>
              <a:buChar char="•"/>
              <a:defRPr b="0" i="0" sz="1600" u="none" cap="none" strike="noStrike">
                <a:solidFill>
                  <a:srgbClr val="7F7F7F"/>
                </a:solidFill>
                <a:latin typeface="Arial"/>
                <a:ea typeface="Arial"/>
                <a:cs typeface="Arial"/>
                <a:sym typeface="Arial"/>
              </a:defRPr>
            </a:lvl5pPr>
            <a:lvl6pPr indent="-127000" lvl="5" marL="2514600" marR="0" rtl="0" algn="l">
              <a:spcBef>
                <a:spcPts val="320"/>
              </a:spcBef>
              <a:buClr>
                <a:srgbClr val="7F7F7F"/>
              </a:buClr>
              <a:buSzPct val="100000"/>
              <a:buFont typeface="Courier New"/>
              <a:buChar char="o"/>
              <a:defRPr b="0" i="0" sz="1600" u="none" cap="none" strike="noStrike">
                <a:solidFill>
                  <a:srgbClr val="7F7F7F"/>
                </a:solidFill>
                <a:latin typeface="Cambria"/>
                <a:ea typeface="Cambria"/>
                <a:cs typeface="Cambria"/>
                <a:sym typeface="Cambria"/>
              </a:defRPr>
            </a:lvl6pPr>
            <a:lvl7pPr indent="-127000" lvl="6" marL="2971800" marR="0" rtl="0" algn="l">
              <a:spcBef>
                <a:spcPts val="320"/>
              </a:spcBef>
              <a:buClr>
                <a:srgbClr val="7F7F7F"/>
              </a:buClr>
              <a:buSzPct val="100000"/>
              <a:buFont typeface="Arial"/>
              <a:buChar char="•"/>
              <a:defRPr b="0" i="0" sz="1600" u="none" cap="none" strike="noStrike">
                <a:solidFill>
                  <a:srgbClr val="7F7F7F"/>
                </a:solidFill>
                <a:latin typeface="Cambria"/>
                <a:ea typeface="Cambria"/>
                <a:cs typeface="Cambria"/>
                <a:sym typeface="Cambria"/>
              </a:defRPr>
            </a:lvl7pPr>
            <a:lvl8pPr indent="-127000" lvl="7" marL="3429000" marR="0" rtl="0" algn="l">
              <a:spcBef>
                <a:spcPts val="320"/>
              </a:spcBef>
              <a:buClr>
                <a:srgbClr val="7F7F7F"/>
              </a:buClr>
              <a:buSzPct val="100000"/>
              <a:buFont typeface="Courier New"/>
              <a:buChar char="o"/>
              <a:defRPr b="0" i="0" sz="1600" u="none" cap="none" strike="noStrike">
                <a:solidFill>
                  <a:srgbClr val="7F7F7F"/>
                </a:solidFill>
                <a:latin typeface="Cambria"/>
                <a:ea typeface="Cambria"/>
                <a:cs typeface="Cambria"/>
                <a:sym typeface="Cambria"/>
              </a:defRPr>
            </a:lvl8pPr>
            <a:lvl9pPr indent="-127000" lvl="8" marL="3886200" marR="0" rtl="0" algn="l">
              <a:spcBef>
                <a:spcPts val="320"/>
              </a:spcBef>
              <a:buClr>
                <a:srgbClr val="7F7F7F"/>
              </a:buClr>
              <a:buSzPct val="100000"/>
              <a:buFont typeface="Arial"/>
              <a:buChar char="•"/>
              <a:defRPr b="0" i="0" sz="1600" u="none" cap="none" strike="noStrike">
                <a:solidFill>
                  <a:srgbClr val="7F7F7F"/>
                </a:solidFill>
                <a:latin typeface="Cambria"/>
                <a:ea typeface="Cambria"/>
                <a:cs typeface="Cambria"/>
                <a:sym typeface="Cambria"/>
              </a:defRPr>
            </a:lvl9pPr>
          </a:lstStyle>
          <a:p/>
        </p:txBody>
      </p:sp>
      <p:sp>
        <p:nvSpPr>
          <p:cNvPr id="32" name="Shape 32"/>
          <p:cNvSpPr txBox="1"/>
          <p:nvPr>
            <p:ph idx="10" type="dt"/>
          </p:nvPr>
        </p:nvSpPr>
        <p:spPr>
          <a:xfrm>
            <a:off x="6363346" y="6356350"/>
            <a:ext cx="2085975" cy="365125"/>
          </a:xfrm>
          <a:prstGeom prst="rect">
            <a:avLst/>
          </a:prstGeom>
          <a:noFill/>
          <a:ln>
            <a:noFill/>
          </a:ln>
        </p:spPr>
        <p:txBody>
          <a:bodyPr anchorCtr="0" anchor="ctr" bIns="91425" lIns="91425" rIns="91425" wrap="square" tIns="91425"/>
          <a:lstStyle>
            <a:lvl1pPr indent="0" lvl="0" marL="0" marR="0" rtl="0" algn="r">
              <a:spcBef>
                <a:spcPts val="0"/>
              </a:spcBef>
              <a:buNone/>
              <a:defRPr b="0" i="0" sz="1200" u="none" cap="none" strike="noStrike">
                <a:solidFill>
                  <a:srgbClr val="7F7F7F"/>
                </a:solidFill>
                <a:latin typeface="Questrial"/>
                <a:ea typeface="Questrial"/>
                <a:cs typeface="Questrial"/>
                <a:sym typeface="Questrial"/>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3" name="Shape 33"/>
          <p:cNvSpPr txBox="1"/>
          <p:nvPr>
            <p:ph idx="11" type="ftr"/>
          </p:nvPr>
        </p:nvSpPr>
        <p:spPr>
          <a:xfrm>
            <a:off x="659164" y="6356350"/>
            <a:ext cx="2847975" cy="365125"/>
          </a:xfrm>
          <a:prstGeom prst="rect">
            <a:avLst/>
          </a:prstGeom>
          <a:noFill/>
          <a:ln>
            <a:noFill/>
          </a:ln>
        </p:spPr>
        <p:txBody>
          <a:bodyPr anchorCtr="0" anchor="ctr" bIns="91425" lIns="91425" rIns="91425" wrap="square" tIns="91425"/>
          <a:lstStyle>
            <a:lvl1pPr indent="0" lvl="0" marL="0" marR="0" rtl="0" algn="l">
              <a:spcBef>
                <a:spcPts val="0"/>
              </a:spcBef>
              <a:buNone/>
              <a:defRPr b="0" i="0" sz="1200" u="none" cap="none" strike="noStrike">
                <a:solidFill>
                  <a:srgbClr val="7F7F7F"/>
                </a:solidFill>
                <a:latin typeface="Questrial"/>
                <a:ea typeface="Questrial"/>
                <a:cs typeface="Questrial"/>
                <a:sym typeface="Questrial"/>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34" name="Shape 34"/>
          <p:cNvSpPr txBox="1"/>
          <p:nvPr>
            <p:ph idx="12" type="sldNum"/>
          </p:nvPr>
        </p:nvSpPr>
        <p:spPr>
          <a:xfrm>
            <a:off x="8543278" y="6356350"/>
            <a:ext cx="561975" cy="365125"/>
          </a:xfrm>
          <a:prstGeom prst="rect">
            <a:avLst/>
          </a:prstGeom>
          <a:noFill/>
          <a:ln>
            <a:noFill/>
          </a:ln>
        </p:spPr>
        <p:txBody>
          <a:bodyPr anchorCtr="0" anchor="ctr" bIns="45700" lIns="27425" rIns="45700" wrap="square" tIns="45700">
            <a:noAutofit/>
          </a:bodyPr>
          <a:lstStyle/>
          <a:p>
            <a:pPr indent="0" lvl="0" marL="0" marR="0" rtl="0" algn="l">
              <a:spcBef>
                <a:spcPts val="0"/>
              </a:spcBef>
              <a:buSzPct val="25000"/>
              <a:buNone/>
            </a:pPr>
            <a:fld id="{00000000-1234-1234-1234-123412341234}" type="slidenum">
              <a:rPr b="0" i="0" lang="en-US" sz="1200" u="none" cap="none" strike="noStrike">
                <a:solidFill>
                  <a:srgbClr val="7F7F7F"/>
                </a:solidFill>
                <a:latin typeface="Questrial"/>
                <a:ea typeface="Questrial"/>
                <a:cs typeface="Questrial"/>
                <a:sym typeface="Questrial"/>
              </a:rPr>
              <a:t>‹#›</a:t>
            </a:fld>
          </a:p>
        </p:txBody>
      </p:sp>
      <p:sp>
        <p:nvSpPr>
          <p:cNvPr id="35" name="Shape 35"/>
          <p:cNvSpPr txBox="1"/>
          <p:nvPr>
            <p:ph idx="2" type="body"/>
          </p:nvPr>
        </p:nvSpPr>
        <p:spPr>
          <a:xfrm>
            <a:off x="365760" y="1600200"/>
            <a:ext cx="4041648" cy="4526279"/>
          </a:xfrm>
          <a:prstGeom prst="rect">
            <a:avLst/>
          </a:prstGeom>
          <a:noFill/>
          <a:ln>
            <a:noFill/>
          </a:ln>
        </p:spPr>
        <p:txBody>
          <a:bodyPr anchorCtr="0" anchor="t" bIns="91425" lIns="91425" rIns="91425" wrap="square" tIns="91425"/>
          <a:lstStyle>
            <a:lvl1pPr indent="-190500" lvl="0" marL="342900" marR="0" rtl="0" algn="l">
              <a:spcBef>
                <a:spcPts val="480"/>
              </a:spcBef>
              <a:buClr>
                <a:srgbClr val="7F7F7F"/>
              </a:buClr>
              <a:buSzPct val="100000"/>
              <a:buFont typeface="Arial"/>
              <a:buChar char="•"/>
              <a:defRPr b="0" i="0" sz="2400" u="none" cap="none" strike="noStrike">
                <a:solidFill>
                  <a:srgbClr val="7F7F7F"/>
                </a:solidFill>
                <a:latin typeface="Arial"/>
                <a:ea typeface="Arial"/>
                <a:cs typeface="Arial"/>
                <a:sym typeface="Arial"/>
              </a:defRPr>
            </a:lvl1pPr>
            <a:lvl2pPr indent="-158750" lvl="1" marL="742950" marR="0" rtl="0" algn="l">
              <a:spcBef>
                <a:spcPts val="400"/>
              </a:spcBef>
              <a:buClr>
                <a:srgbClr val="7F7F7F"/>
              </a:buClr>
              <a:buSzPct val="100000"/>
              <a:buFont typeface="Courier New"/>
              <a:buChar char="o"/>
              <a:defRPr b="0" i="0" sz="2000" u="none" cap="none" strike="noStrike">
                <a:solidFill>
                  <a:srgbClr val="7F7F7F"/>
                </a:solidFill>
                <a:latin typeface="Arial"/>
                <a:ea typeface="Arial"/>
                <a:cs typeface="Arial"/>
                <a:sym typeface="Arial"/>
              </a:defRPr>
            </a:lvl2pPr>
            <a:lvl3pPr indent="-101600" lvl="2" marL="1143000" marR="0" rtl="0" algn="l">
              <a:spcBef>
                <a:spcPts val="400"/>
              </a:spcBef>
              <a:buClr>
                <a:srgbClr val="7F7F7F"/>
              </a:buClr>
              <a:buSzPct val="100000"/>
              <a:buFont typeface="Arial"/>
              <a:buChar char="•"/>
              <a:defRPr b="0" i="0" sz="2000" u="none" cap="none" strike="noStrike">
                <a:solidFill>
                  <a:srgbClr val="7F7F7F"/>
                </a:solidFill>
                <a:latin typeface="Arial"/>
                <a:ea typeface="Arial"/>
                <a:cs typeface="Arial"/>
                <a:sym typeface="Arial"/>
              </a:defRPr>
            </a:lvl3pPr>
            <a:lvl4pPr indent="-101600" lvl="3" marL="1600200" marR="0" rtl="0" algn="l">
              <a:spcBef>
                <a:spcPts val="400"/>
              </a:spcBef>
              <a:buClr>
                <a:srgbClr val="7F7F7F"/>
              </a:buClr>
              <a:buSzPct val="100000"/>
              <a:buFont typeface="Courier New"/>
              <a:buChar char="o"/>
              <a:defRPr b="0" i="0" sz="2000" u="none" cap="none" strike="noStrike">
                <a:solidFill>
                  <a:srgbClr val="7F7F7F"/>
                </a:solidFill>
                <a:latin typeface="Arial"/>
                <a:ea typeface="Arial"/>
                <a:cs typeface="Arial"/>
                <a:sym typeface="Arial"/>
              </a:defRPr>
            </a:lvl4pPr>
            <a:lvl5pPr indent="-101600" lvl="4" marL="2057400" marR="0" rtl="0" algn="l">
              <a:spcBef>
                <a:spcPts val="400"/>
              </a:spcBef>
              <a:buClr>
                <a:srgbClr val="7F7F7F"/>
              </a:buClr>
              <a:buSzPct val="100000"/>
              <a:buFont typeface="Arial"/>
              <a:buChar char="•"/>
              <a:defRPr b="0" i="0" sz="2000" u="none" cap="none" strike="noStrike">
                <a:solidFill>
                  <a:srgbClr val="7F7F7F"/>
                </a:solidFill>
                <a:latin typeface="Arial"/>
                <a:ea typeface="Arial"/>
                <a:cs typeface="Arial"/>
                <a:sym typeface="Arial"/>
              </a:defRPr>
            </a:lvl5pPr>
            <a:lvl6pPr indent="-127000" lvl="5" marL="2514600" marR="0" rtl="0" algn="l">
              <a:spcBef>
                <a:spcPts val="320"/>
              </a:spcBef>
              <a:buClr>
                <a:srgbClr val="7F7F7F"/>
              </a:buClr>
              <a:buSzPct val="100000"/>
              <a:buFont typeface="Courier New"/>
              <a:buChar char="o"/>
              <a:defRPr b="0" i="0" sz="1600" u="none" cap="none" strike="noStrike">
                <a:solidFill>
                  <a:srgbClr val="7F7F7F"/>
                </a:solidFill>
                <a:latin typeface="Cambria"/>
                <a:ea typeface="Cambria"/>
                <a:cs typeface="Cambria"/>
                <a:sym typeface="Cambria"/>
              </a:defRPr>
            </a:lvl6pPr>
            <a:lvl7pPr indent="-127000" lvl="6" marL="2971800" marR="0" rtl="0" algn="l">
              <a:spcBef>
                <a:spcPts val="320"/>
              </a:spcBef>
              <a:buClr>
                <a:srgbClr val="7F7F7F"/>
              </a:buClr>
              <a:buSzPct val="100000"/>
              <a:buFont typeface="Arial"/>
              <a:buChar char="•"/>
              <a:defRPr b="0" i="0" sz="1600" u="none" cap="none" strike="noStrike">
                <a:solidFill>
                  <a:srgbClr val="7F7F7F"/>
                </a:solidFill>
                <a:latin typeface="Cambria"/>
                <a:ea typeface="Cambria"/>
                <a:cs typeface="Cambria"/>
                <a:sym typeface="Cambria"/>
              </a:defRPr>
            </a:lvl7pPr>
            <a:lvl8pPr indent="-127000" lvl="7" marL="3429000" marR="0" rtl="0" algn="l">
              <a:spcBef>
                <a:spcPts val="320"/>
              </a:spcBef>
              <a:buClr>
                <a:srgbClr val="7F7F7F"/>
              </a:buClr>
              <a:buSzPct val="100000"/>
              <a:buFont typeface="Courier New"/>
              <a:buChar char="o"/>
              <a:defRPr b="0" i="0" sz="1600" u="none" cap="none" strike="noStrike">
                <a:solidFill>
                  <a:srgbClr val="7F7F7F"/>
                </a:solidFill>
                <a:latin typeface="Cambria"/>
                <a:ea typeface="Cambria"/>
                <a:cs typeface="Cambria"/>
                <a:sym typeface="Cambria"/>
              </a:defRPr>
            </a:lvl8pPr>
            <a:lvl9pPr indent="-127000" lvl="8" marL="3886200" marR="0" rtl="0" algn="l">
              <a:spcBef>
                <a:spcPts val="320"/>
              </a:spcBef>
              <a:buClr>
                <a:srgbClr val="7F7F7F"/>
              </a:buClr>
              <a:buSzPct val="100000"/>
              <a:buFont typeface="Arial"/>
              <a:buChar char="•"/>
              <a:defRPr b="0" i="0" sz="1600" u="none" cap="none" strike="noStrike">
                <a:solidFill>
                  <a:srgbClr val="7F7F7F"/>
                </a:solidFill>
                <a:latin typeface="Cambria"/>
                <a:ea typeface="Cambria"/>
                <a:cs typeface="Cambria"/>
                <a:sym typeface="Cambria"/>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TxTwoObj">
  <p:cSld name="Comparison">
    <p:spTree>
      <p:nvGrpSpPr>
        <p:cNvPr id="36" name="Shape 36"/>
        <p:cNvGrpSpPr/>
        <p:nvPr/>
      </p:nvGrpSpPr>
      <p:grpSpPr>
        <a:xfrm>
          <a:off x="0" y="0"/>
          <a:ext cx="0" cy="0"/>
          <a:chOff x="0" y="0"/>
          <a:chExt cx="0" cy="0"/>
        </a:xfrm>
      </p:grpSpPr>
      <p:sp>
        <p:nvSpPr>
          <p:cNvPr id="37" name="Shape 37"/>
          <p:cNvSpPr txBox="1"/>
          <p:nvPr>
            <p:ph type="title"/>
          </p:nvPr>
        </p:nvSpPr>
        <p:spPr>
          <a:xfrm>
            <a:off x="457200" y="138860"/>
            <a:ext cx="8229600" cy="1322478"/>
          </a:xfrm>
          <a:prstGeom prst="rect">
            <a:avLst/>
          </a:prstGeom>
          <a:noFill/>
          <a:ln>
            <a:noFill/>
          </a:ln>
        </p:spPr>
        <p:txBody>
          <a:bodyPr anchorCtr="0" anchor="b" bIns="91425" lIns="91425" rIns="91425" wrap="square" tIns="91425"/>
          <a:lstStyle>
            <a:lvl1pPr indent="0" lvl="0" marL="0" marR="0" rtl="0" algn="ctr">
              <a:lnSpc>
                <a:spcPct val="120833"/>
              </a:lnSpc>
              <a:spcBef>
                <a:spcPts val="0"/>
              </a:spcBef>
              <a:buClr>
                <a:srgbClr val="00BAC4"/>
              </a:buClr>
              <a:buFont typeface="Arial"/>
              <a:buNone/>
              <a:defRPr b="0" i="0" sz="4800" u="none" cap="none" strike="noStrike">
                <a:solidFill>
                  <a:srgbClr val="00BAC4"/>
                </a:solidFill>
                <a:latin typeface="Arial"/>
                <a:ea typeface="Arial"/>
                <a:cs typeface="Arial"/>
                <a:sym typeface="Arial"/>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8" name="Shape 38"/>
          <p:cNvSpPr txBox="1"/>
          <p:nvPr>
            <p:ph idx="1" type="body"/>
          </p:nvPr>
        </p:nvSpPr>
        <p:spPr>
          <a:xfrm>
            <a:off x="457200" y="1600200"/>
            <a:ext cx="4040187" cy="609599"/>
          </a:xfrm>
          <a:prstGeom prst="rect">
            <a:avLst/>
          </a:prstGeom>
          <a:noFill/>
          <a:ln>
            <a:noFill/>
          </a:ln>
        </p:spPr>
        <p:txBody>
          <a:bodyPr anchorCtr="0" anchor="b" bIns="91425" lIns="91425" rIns="91425" wrap="square" tIns="91425"/>
          <a:lstStyle>
            <a:lvl1pPr indent="0" lvl="0" marL="0" marR="0" rtl="0" algn="ctr">
              <a:spcBef>
                <a:spcPts val="480"/>
              </a:spcBef>
              <a:buClr>
                <a:srgbClr val="7F7F7F"/>
              </a:buClr>
              <a:buFont typeface="Arial"/>
              <a:buNone/>
              <a:defRPr b="0" i="0" sz="2400" u="none" cap="none" strike="noStrike">
                <a:solidFill>
                  <a:srgbClr val="7F7F7F"/>
                </a:solidFill>
                <a:latin typeface="Arial"/>
                <a:ea typeface="Arial"/>
                <a:cs typeface="Arial"/>
                <a:sym typeface="Arial"/>
              </a:defRPr>
            </a:lvl1pPr>
            <a:lvl2pPr indent="0" lvl="1" marL="457200" marR="0" rtl="0" algn="l">
              <a:spcBef>
                <a:spcPts val="400"/>
              </a:spcBef>
              <a:buClr>
                <a:srgbClr val="7F7F7F"/>
              </a:buClr>
              <a:buFont typeface="Courier New"/>
              <a:buNone/>
              <a:defRPr b="1" i="0" sz="2000" u="none" cap="none" strike="noStrike">
                <a:solidFill>
                  <a:srgbClr val="7F7F7F"/>
                </a:solidFill>
                <a:latin typeface="Arial"/>
                <a:ea typeface="Arial"/>
                <a:cs typeface="Arial"/>
                <a:sym typeface="Arial"/>
              </a:defRPr>
            </a:lvl2pPr>
            <a:lvl3pPr indent="0" lvl="2" marL="914400" marR="0" rtl="0" algn="l">
              <a:spcBef>
                <a:spcPts val="360"/>
              </a:spcBef>
              <a:buClr>
                <a:srgbClr val="7F7F7F"/>
              </a:buClr>
              <a:buFont typeface="Arial"/>
              <a:buNone/>
              <a:defRPr b="1" i="0" sz="1800" u="none" cap="none" strike="noStrike">
                <a:solidFill>
                  <a:srgbClr val="7F7F7F"/>
                </a:solidFill>
                <a:latin typeface="Arial"/>
                <a:ea typeface="Arial"/>
                <a:cs typeface="Arial"/>
                <a:sym typeface="Arial"/>
              </a:defRPr>
            </a:lvl3pPr>
            <a:lvl4pPr indent="0" lvl="3" marL="1371600" marR="0" rtl="0" algn="l">
              <a:spcBef>
                <a:spcPts val="320"/>
              </a:spcBef>
              <a:buClr>
                <a:srgbClr val="7F7F7F"/>
              </a:buClr>
              <a:buFont typeface="Courier New"/>
              <a:buNone/>
              <a:defRPr b="1" i="0" sz="1600" u="none" cap="none" strike="noStrike">
                <a:solidFill>
                  <a:srgbClr val="7F7F7F"/>
                </a:solidFill>
                <a:latin typeface="Arial"/>
                <a:ea typeface="Arial"/>
                <a:cs typeface="Arial"/>
                <a:sym typeface="Arial"/>
              </a:defRPr>
            </a:lvl4pPr>
            <a:lvl5pPr indent="0" lvl="4" marL="1828800" marR="0" rtl="0" algn="l">
              <a:spcBef>
                <a:spcPts val="320"/>
              </a:spcBef>
              <a:buClr>
                <a:srgbClr val="7F7F7F"/>
              </a:buClr>
              <a:buFont typeface="Arial"/>
              <a:buNone/>
              <a:defRPr b="1" i="0" sz="1600" u="none" cap="none" strike="noStrike">
                <a:solidFill>
                  <a:srgbClr val="7F7F7F"/>
                </a:solidFill>
                <a:latin typeface="Arial"/>
                <a:ea typeface="Arial"/>
                <a:cs typeface="Arial"/>
                <a:sym typeface="Arial"/>
              </a:defRPr>
            </a:lvl5pPr>
            <a:lvl6pPr indent="0" lvl="5" marL="2286000" marR="0" rtl="0" algn="l">
              <a:spcBef>
                <a:spcPts val="320"/>
              </a:spcBef>
              <a:buClr>
                <a:srgbClr val="7F7F7F"/>
              </a:buClr>
              <a:buFont typeface="Courier New"/>
              <a:buNone/>
              <a:defRPr b="1" i="0" sz="1600" u="none" cap="none" strike="noStrike">
                <a:solidFill>
                  <a:srgbClr val="7F7F7F"/>
                </a:solidFill>
                <a:latin typeface="Cambria"/>
                <a:ea typeface="Cambria"/>
                <a:cs typeface="Cambria"/>
                <a:sym typeface="Cambria"/>
              </a:defRPr>
            </a:lvl6pPr>
            <a:lvl7pPr indent="0" lvl="6" marL="2743200" marR="0" rtl="0" algn="l">
              <a:spcBef>
                <a:spcPts val="320"/>
              </a:spcBef>
              <a:buClr>
                <a:srgbClr val="7F7F7F"/>
              </a:buClr>
              <a:buFont typeface="Arial"/>
              <a:buNone/>
              <a:defRPr b="1" i="0" sz="1600" u="none" cap="none" strike="noStrike">
                <a:solidFill>
                  <a:srgbClr val="7F7F7F"/>
                </a:solidFill>
                <a:latin typeface="Cambria"/>
                <a:ea typeface="Cambria"/>
                <a:cs typeface="Cambria"/>
                <a:sym typeface="Cambria"/>
              </a:defRPr>
            </a:lvl7pPr>
            <a:lvl8pPr indent="0" lvl="7" marL="3200400" marR="0" rtl="0" algn="l">
              <a:spcBef>
                <a:spcPts val="320"/>
              </a:spcBef>
              <a:buClr>
                <a:srgbClr val="7F7F7F"/>
              </a:buClr>
              <a:buFont typeface="Courier New"/>
              <a:buNone/>
              <a:defRPr b="1" i="0" sz="1600" u="none" cap="none" strike="noStrike">
                <a:solidFill>
                  <a:srgbClr val="7F7F7F"/>
                </a:solidFill>
                <a:latin typeface="Cambria"/>
                <a:ea typeface="Cambria"/>
                <a:cs typeface="Cambria"/>
                <a:sym typeface="Cambria"/>
              </a:defRPr>
            </a:lvl8pPr>
            <a:lvl9pPr indent="0" lvl="8" marL="3657600" marR="0" rtl="0" algn="l">
              <a:spcBef>
                <a:spcPts val="320"/>
              </a:spcBef>
              <a:buClr>
                <a:srgbClr val="7F7F7F"/>
              </a:buClr>
              <a:buFont typeface="Arial"/>
              <a:buNone/>
              <a:defRPr b="1" i="0" sz="1600" u="none" cap="none" strike="noStrike">
                <a:solidFill>
                  <a:srgbClr val="7F7F7F"/>
                </a:solidFill>
                <a:latin typeface="Cambria"/>
                <a:ea typeface="Cambria"/>
                <a:cs typeface="Cambria"/>
                <a:sym typeface="Cambria"/>
              </a:defRPr>
            </a:lvl9pPr>
          </a:lstStyle>
          <a:p/>
        </p:txBody>
      </p:sp>
      <p:sp>
        <p:nvSpPr>
          <p:cNvPr id="39" name="Shape 39"/>
          <p:cNvSpPr txBox="1"/>
          <p:nvPr>
            <p:ph idx="2" type="body"/>
          </p:nvPr>
        </p:nvSpPr>
        <p:spPr>
          <a:xfrm>
            <a:off x="4648200" y="1600200"/>
            <a:ext cx="4041774" cy="609599"/>
          </a:xfrm>
          <a:prstGeom prst="rect">
            <a:avLst/>
          </a:prstGeom>
          <a:noFill/>
          <a:ln>
            <a:noFill/>
          </a:ln>
        </p:spPr>
        <p:txBody>
          <a:bodyPr anchorCtr="0" anchor="b" bIns="91425" lIns="91425" rIns="91425" wrap="square" tIns="91425"/>
          <a:lstStyle>
            <a:lvl1pPr indent="0" lvl="0" marL="0" marR="0" rtl="0" algn="ctr">
              <a:spcBef>
                <a:spcPts val="480"/>
              </a:spcBef>
              <a:buClr>
                <a:srgbClr val="7F7F7F"/>
              </a:buClr>
              <a:buFont typeface="Arial"/>
              <a:buNone/>
              <a:defRPr b="0" i="0" sz="2400" u="none" cap="none" strike="noStrike">
                <a:solidFill>
                  <a:srgbClr val="7F7F7F"/>
                </a:solidFill>
                <a:latin typeface="Arial"/>
                <a:ea typeface="Arial"/>
                <a:cs typeface="Arial"/>
                <a:sym typeface="Arial"/>
              </a:defRPr>
            </a:lvl1pPr>
            <a:lvl2pPr indent="0" lvl="1" marL="457200" marR="0" rtl="0" algn="l">
              <a:spcBef>
                <a:spcPts val="400"/>
              </a:spcBef>
              <a:buClr>
                <a:srgbClr val="7F7F7F"/>
              </a:buClr>
              <a:buFont typeface="Courier New"/>
              <a:buNone/>
              <a:defRPr b="1" i="0" sz="2000" u="none" cap="none" strike="noStrike">
                <a:solidFill>
                  <a:srgbClr val="7F7F7F"/>
                </a:solidFill>
                <a:latin typeface="Arial"/>
                <a:ea typeface="Arial"/>
                <a:cs typeface="Arial"/>
                <a:sym typeface="Arial"/>
              </a:defRPr>
            </a:lvl2pPr>
            <a:lvl3pPr indent="0" lvl="2" marL="914400" marR="0" rtl="0" algn="l">
              <a:spcBef>
                <a:spcPts val="360"/>
              </a:spcBef>
              <a:buClr>
                <a:srgbClr val="7F7F7F"/>
              </a:buClr>
              <a:buFont typeface="Arial"/>
              <a:buNone/>
              <a:defRPr b="1" i="0" sz="1800" u="none" cap="none" strike="noStrike">
                <a:solidFill>
                  <a:srgbClr val="7F7F7F"/>
                </a:solidFill>
                <a:latin typeface="Arial"/>
                <a:ea typeface="Arial"/>
                <a:cs typeface="Arial"/>
                <a:sym typeface="Arial"/>
              </a:defRPr>
            </a:lvl3pPr>
            <a:lvl4pPr indent="0" lvl="3" marL="1371600" marR="0" rtl="0" algn="l">
              <a:spcBef>
                <a:spcPts val="320"/>
              </a:spcBef>
              <a:buClr>
                <a:srgbClr val="7F7F7F"/>
              </a:buClr>
              <a:buFont typeface="Courier New"/>
              <a:buNone/>
              <a:defRPr b="1" i="0" sz="1600" u="none" cap="none" strike="noStrike">
                <a:solidFill>
                  <a:srgbClr val="7F7F7F"/>
                </a:solidFill>
                <a:latin typeface="Arial"/>
                <a:ea typeface="Arial"/>
                <a:cs typeface="Arial"/>
                <a:sym typeface="Arial"/>
              </a:defRPr>
            </a:lvl4pPr>
            <a:lvl5pPr indent="0" lvl="4" marL="1828800" marR="0" rtl="0" algn="l">
              <a:spcBef>
                <a:spcPts val="320"/>
              </a:spcBef>
              <a:buClr>
                <a:srgbClr val="7F7F7F"/>
              </a:buClr>
              <a:buFont typeface="Arial"/>
              <a:buNone/>
              <a:defRPr b="1" i="0" sz="1600" u="none" cap="none" strike="noStrike">
                <a:solidFill>
                  <a:srgbClr val="7F7F7F"/>
                </a:solidFill>
                <a:latin typeface="Arial"/>
                <a:ea typeface="Arial"/>
                <a:cs typeface="Arial"/>
                <a:sym typeface="Arial"/>
              </a:defRPr>
            </a:lvl5pPr>
            <a:lvl6pPr indent="0" lvl="5" marL="2286000" marR="0" rtl="0" algn="l">
              <a:spcBef>
                <a:spcPts val="320"/>
              </a:spcBef>
              <a:buClr>
                <a:srgbClr val="7F7F7F"/>
              </a:buClr>
              <a:buFont typeface="Courier New"/>
              <a:buNone/>
              <a:defRPr b="1" i="0" sz="1600" u="none" cap="none" strike="noStrike">
                <a:solidFill>
                  <a:srgbClr val="7F7F7F"/>
                </a:solidFill>
                <a:latin typeface="Cambria"/>
                <a:ea typeface="Cambria"/>
                <a:cs typeface="Cambria"/>
                <a:sym typeface="Cambria"/>
              </a:defRPr>
            </a:lvl6pPr>
            <a:lvl7pPr indent="0" lvl="6" marL="2743200" marR="0" rtl="0" algn="l">
              <a:spcBef>
                <a:spcPts val="320"/>
              </a:spcBef>
              <a:buClr>
                <a:srgbClr val="7F7F7F"/>
              </a:buClr>
              <a:buFont typeface="Arial"/>
              <a:buNone/>
              <a:defRPr b="1" i="0" sz="1600" u="none" cap="none" strike="noStrike">
                <a:solidFill>
                  <a:srgbClr val="7F7F7F"/>
                </a:solidFill>
                <a:latin typeface="Cambria"/>
                <a:ea typeface="Cambria"/>
                <a:cs typeface="Cambria"/>
                <a:sym typeface="Cambria"/>
              </a:defRPr>
            </a:lvl7pPr>
            <a:lvl8pPr indent="0" lvl="7" marL="3200400" marR="0" rtl="0" algn="l">
              <a:spcBef>
                <a:spcPts val="320"/>
              </a:spcBef>
              <a:buClr>
                <a:srgbClr val="7F7F7F"/>
              </a:buClr>
              <a:buFont typeface="Courier New"/>
              <a:buNone/>
              <a:defRPr b="1" i="0" sz="1600" u="none" cap="none" strike="noStrike">
                <a:solidFill>
                  <a:srgbClr val="7F7F7F"/>
                </a:solidFill>
                <a:latin typeface="Cambria"/>
                <a:ea typeface="Cambria"/>
                <a:cs typeface="Cambria"/>
                <a:sym typeface="Cambria"/>
              </a:defRPr>
            </a:lvl8pPr>
            <a:lvl9pPr indent="0" lvl="8" marL="3657600" marR="0" rtl="0" algn="l">
              <a:spcBef>
                <a:spcPts val="320"/>
              </a:spcBef>
              <a:buClr>
                <a:srgbClr val="7F7F7F"/>
              </a:buClr>
              <a:buFont typeface="Arial"/>
              <a:buNone/>
              <a:defRPr b="1" i="0" sz="1600" u="none" cap="none" strike="noStrike">
                <a:solidFill>
                  <a:srgbClr val="7F7F7F"/>
                </a:solidFill>
                <a:latin typeface="Cambria"/>
                <a:ea typeface="Cambria"/>
                <a:cs typeface="Cambria"/>
                <a:sym typeface="Cambria"/>
              </a:defRPr>
            </a:lvl9pPr>
          </a:lstStyle>
          <a:p/>
        </p:txBody>
      </p:sp>
      <p:sp>
        <p:nvSpPr>
          <p:cNvPr id="40" name="Shape 40"/>
          <p:cNvSpPr txBox="1"/>
          <p:nvPr>
            <p:ph idx="10" type="dt"/>
          </p:nvPr>
        </p:nvSpPr>
        <p:spPr>
          <a:xfrm>
            <a:off x="6363346" y="6356350"/>
            <a:ext cx="2085975" cy="365125"/>
          </a:xfrm>
          <a:prstGeom prst="rect">
            <a:avLst/>
          </a:prstGeom>
          <a:noFill/>
          <a:ln>
            <a:noFill/>
          </a:ln>
        </p:spPr>
        <p:txBody>
          <a:bodyPr anchorCtr="0" anchor="ctr" bIns="91425" lIns="91425" rIns="91425" wrap="square" tIns="91425"/>
          <a:lstStyle>
            <a:lvl1pPr indent="0" lvl="0" marL="0" marR="0" rtl="0" algn="r">
              <a:spcBef>
                <a:spcPts val="0"/>
              </a:spcBef>
              <a:buNone/>
              <a:defRPr sz="1200">
                <a:solidFill>
                  <a:srgbClr val="7F7F7F"/>
                </a:solidFill>
                <a:latin typeface="Questrial"/>
                <a:ea typeface="Questrial"/>
                <a:cs typeface="Questrial"/>
                <a:sym typeface="Questrial"/>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1" name="Shape 41"/>
          <p:cNvSpPr txBox="1"/>
          <p:nvPr>
            <p:ph idx="11" type="ftr"/>
          </p:nvPr>
        </p:nvSpPr>
        <p:spPr>
          <a:xfrm>
            <a:off x="659164" y="6356350"/>
            <a:ext cx="2847975" cy="365125"/>
          </a:xfrm>
          <a:prstGeom prst="rect">
            <a:avLst/>
          </a:prstGeom>
          <a:noFill/>
          <a:ln>
            <a:noFill/>
          </a:ln>
        </p:spPr>
        <p:txBody>
          <a:bodyPr anchorCtr="0" anchor="ctr" bIns="91425" lIns="91425" rIns="91425" wrap="square" tIns="91425"/>
          <a:lstStyle>
            <a:lvl1pPr indent="0" lvl="0" marL="0" marR="0" rtl="0" algn="l">
              <a:spcBef>
                <a:spcPts val="0"/>
              </a:spcBef>
              <a:buNone/>
              <a:defRPr sz="1200">
                <a:solidFill>
                  <a:srgbClr val="7F7F7F"/>
                </a:solidFill>
                <a:latin typeface="Questrial"/>
                <a:ea typeface="Questrial"/>
                <a:cs typeface="Questrial"/>
                <a:sym typeface="Questrial"/>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2" name="Shape 42"/>
          <p:cNvSpPr txBox="1"/>
          <p:nvPr>
            <p:ph idx="12" type="sldNum"/>
          </p:nvPr>
        </p:nvSpPr>
        <p:spPr>
          <a:xfrm>
            <a:off x="8543278" y="6356350"/>
            <a:ext cx="561975" cy="365125"/>
          </a:xfrm>
          <a:prstGeom prst="rect">
            <a:avLst/>
          </a:prstGeom>
          <a:noFill/>
          <a:ln>
            <a:noFill/>
          </a:ln>
        </p:spPr>
        <p:txBody>
          <a:bodyPr anchorCtr="0" anchor="ctr" bIns="45700" lIns="27425" rIns="45700" wrap="square" tIns="45700">
            <a:noAutofit/>
          </a:bodyPr>
          <a:lstStyle/>
          <a:p>
            <a:pPr indent="0" lvl="0" marL="0" marR="0" rtl="0" algn="l">
              <a:spcBef>
                <a:spcPts val="0"/>
              </a:spcBef>
              <a:buSzPct val="25000"/>
              <a:buNone/>
            </a:pPr>
            <a:fld id="{00000000-1234-1234-1234-123412341234}" type="slidenum">
              <a:rPr lang="en-US" sz="1200">
                <a:solidFill>
                  <a:srgbClr val="7F7F7F"/>
                </a:solidFill>
                <a:latin typeface="Questrial"/>
                <a:ea typeface="Questrial"/>
                <a:cs typeface="Questrial"/>
                <a:sym typeface="Questrial"/>
              </a:rPr>
              <a:t>‹#›</a:t>
            </a:fld>
          </a:p>
        </p:txBody>
      </p:sp>
      <p:sp>
        <p:nvSpPr>
          <p:cNvPr id="43" name="Shape 43"/>
          <p:cNvSpPr txBox="1"/>
          <p:nvPr>
            <p:ph idx="3" type="body"/>
          </p:nvPr>
        </p:nvSpPr>
        <p:spPr>
          <a:xfrm>
            <a:off x="457200" y="2212848"/>
            <a:ext cx="4041648" cy="3913631"/>
          </a:xfrm>
          <a:prstGeom prst="rect">
            <a:avLst/>
          </a:prstGeom>
          <a:noFill/>
          <a:ln>
            <a:noFill/>
          </a:ln>
        </p:spPr>
        <p:txBody>
          <a:bodyPr anchorCtr="0" anchor="t" bIns="91425" lIns="91425" rIns="91425" wrap="square" tIns="91425"/>
          <a:lstStyle>
            <a:lvl1pPr indent="-190500" lvl="0" marL="342900" marR="0" rtl="0" algn="l">
              <a:spcBef>
                <a:spcPts val="480"/>
              </a:spcBef>
              <a:buClr>
                <a:srgbClr val="7F7F7F"/>
              </a:buClr>
              <a:buSzPct val="100000"/>
              <a:buFont typeface="Arial"/>
              <a:buChar char="•"/>
              <a:defRPr b="0" i="0" sz="2400" u="none" cap="none" strike="noStrike">
                <a:solidFill>
                  <a:srgbClr val="7F7F7F"/>
                </a:solidFill>
                <a:latin typeface="Arial"/>
                <a:ea typeface="Arial"/>
                <a:cs typeface="Arial"/>
                <a:sym typeface="Arial"/>
              </a:defRPr>
            </a:lvl1pPr>
            <a:lvl2pPr indent="-158750" lvl="1" marL="742950" marR="0" rtl="0" algn="l">
              <a:spcBef>
                <a:spcPts val="400"/>
              </a:spcBef>
              <a:buClr>
                <a:srgbClr val="7F7F7F"/>
              </a:buClr>
              <a:buSzPct val="100000"/>
              <a:buFont typeface="Courier New"/>
              <a:buChar char="o"/>
              <a:defRPr b="0" i="0" sz="2000" u="none" cap="none" strike="noStrike">
                <a:solidFill>
                  <a:srgbClr val="7F7F7F"/>
                </a:solidFill>
                <a:latin typeface="Arial"/>
                <a:ea typeface="Arial"/>
                <a:cs typeface="Arial"/>
                <a:sym typeface="Arial"/>
              </a:defRPr>
            </a:lvl2pPr>
            <a:lvl3pPr indent="-101600" lvl="2" marL="1143000" marR="0" rtl="0" algn="l">
              <a:spcBef>
                <a:spcPts val="400"/>
              </a:spcBef>
              <a:buClr>
                <a:srgbClr val="7F7F7F"/>
              </a:buClr>
              <a:buSzPct val="100000"/>
              <a:buFont typeface="Arial"/>
              <a:buChar char="•"/>
              <a:defRPr b="0" i="0" sz="2000" u="none" cap="none" strike="noStrike">
                <a:solidFill>
                  <a:srgbClr val="7F7F7F"/>
                </a:solidFill>
                <a:latin typeface="Arial"/>
                <a:ea typeface="Arial"/>
                <a:cs typeface="Arial"/>
                <a:sym typeface="Arial"/>
              </a:defRPr>
            </a:lvl3pPr>
            <a:lvl4pPr indent="-101600" lvl="3" marL="1600200" marR="0" rtl="0" algn="l">
              <a:spcBef>
                <a:spcPts val="400"/>
              </a:spcBef>
              <a:buClr>
                <a:srgbClr val="7F7F7F"/>
              </a:buClr>
              <a:buSzPct val="100000"/>
              <a:buFont typeface="Courier New"/>
              <a:buChar char="o"/>
              <a:defRPr b="0" i="0" sz="2000" u="none" cap="none" strike="noStrike">
                <a:solidFill>
                  <a:srgbClr val="7F7F7F"/>
                </a:solidFill>
                <a:latin typeface="Arial"/>
                <a:ea typeface="Arial"/>
                <a:cs typeface="Arial"/>
                <a:sym typeface="Arial"/>
              </a:defRPr>
            </a:lvl4pPr>
            <a:lvl5pPr indent="-101600" lvl="4" marL="2057400" marR="0" rtl="0" algn="l">
              <a:spcBef>
                <a:spcPts val="400"/>
              </a:spcBef>
              <a:buClr>
                <a:srgbClr val="7F7F7F"/>
              </a:buClr>
              <a:buSzPct val="100000"/>
              <a:buFont typeface="Arial"/>
              <a:buChar char="•"/>
              <a:defRPr b="0" i="0" sz="2000" u="none" cap="none" strike="noStrike">
                <a:solidFill>
                  <a:srgbClr val="7F7F7F"/>
                </a:solidFill>
                <a:latin typeface="Arial"/>
                <a:ea typeface="Arial"/>
                <a:cs typeface="Arial"/>
                <a:sym typeface="Arial"/>
              </a:defRPr>
            </a:lvl5pPr>
            <a:lvl6pPr indent="-127000" lvl="5" marL="2514600" marR="0" rtl="0" algn="l">
              <a:spcBef>
                <a:spcPts val="320"/>
              </a:spcBef>
              <a:buClr>
                <a:srgbClr val="7F7F7F"/>
              </a:buClr>
              <a:buSzPct val="100000"/>
              <a:buFont typeface="Courier New"/>
              <a:buChar char="o"/>
              <a:defRPr b="0" i="0" sz="1600" u="none" cap="none" strike="noStrike">
                <a:solidFill>
                  <a:srgbClr val="7F7F7F"/>
                </a:solidFill>
                <a:latin typeface="Cambria"/>
                <a:ea typeface="Cambria"/>
                <a:cs typeface="Cambria"/>
                <a:sym typeface="Cambria"/>
              </a:defRPr>
            </a:lvl6pPr>
            <a:lvl7pPr indent="-127000" lvl="6" marL="2971800" marR="0" rtl="0" algn="l">
              <a:spcBef>
                <a:spcPts val="320"/>
              </a:spcBef>
              <a:buClr>
                <a:srgbClr val="7F7F7F"/>
              </a:buClr>
              <a:buSzPct val="100000"/>
              <a:buFont typeface="Arial"/>
              <a:buChar char="•"/>
              <a:defRPr b="0" i="0" sz="1600" u="none" cap="none" strike="noStrike">
                <a:solidFill>
                  <a:srgbClr val="7F7F7F"/>
                </a:solidFill>
                <a:latin typeface="Cambria"/>
                <a:ea typeface="Cambria"/>
                <a:cs typeface="Cambria"/>
                <a:sym typeface="Cambria"/>
              </a:defRPr>
            </a:lvl7pPr>
            <a:lvl8pPr indent="-127000" lvl="7" marL="3429000" marR="0" rtl="0" algn="l">
              <a:spcBef>
                <a:spcPts val="320"/>
              </a:spcBef>
              <a:buClr>
                <a:srgbClr val="7F7F7F"/>
              </a:buClr>
              <a:buSzPct val="100000"/>
              <a:buFont typeface="Courier New"/>
              <a:buChar char="o"/>
              <a:defRPr b="0" i="0" sz="1600" u="none" cap="none" strike="noStrike">
                <a:solidFill>
                  <a:srgbClr val="7F7F7F"/>
                </a:solidFill>
                <a:latin typeface="Cambria"/>
                <a:ea typeface="Cambria"/>
                <a:cs typeface="Cambria"/>
                <a:sym typeface="Cambria"/>
              </a:defRPr>
            </a:lvl8pPr>
            <a:lvl9pPr indent="-127000" lvl="8" marL="3886200" marR="0" rtl="0" algn="l">
              <a:spcBef>
                <a:spcPts val="320"/>
              </a:spcBef>
              <a:buClr>
                <a:srgbClr val="7F7F7F"/>
              </a:buClr>
              <a:buSzPct val="100000"/>
              <a:buFont typeface="Arial"/>
              <a:buChar char="•"/>
              <a:defRPr b="0" i="0" sz="1600" u="none" cap="none" strike="noStrike">
                <a:solidFill>
                  <a:srgbClr val="7F7F7F"/>
                </a:solidFill>
                <a:latin typeface="Cambria"/>
                <a:ea typeface="Cambria"/>
                <a:cs typeface="Cambria"/>
                <a:sym typeface="Cambria"/>
              </a:defRPr>
            </a:lvl9pPr>
          </a:lstStyle>
          <a:p/>
        </p:txBody>
      </p:sp>
      <p:sp>
        <p:nvSpPr>
          <p:cNvPr id="44" name="Shape 44"/>
          <p:cNvSpPr txBox="1"/>
          <p:nvPr>
            <p:ph idx="4" type="body"/>
          </p:nvPr>
        </p:nvSpPr>
        <p:spPr>
          <a:xfrm>
            <a:off x="4672583" y="2212848"/>
            <a:ext cx="4041648" cy="3913187"/>
          </a:xfrm>
          <a:prstGeom prst="rect">
            <a:avLst/>
          </a:prstGeom>
          <a:noFill/>
          <a:ln>
            <a:noFill/>
          </a:ln>
        </p:spPr>
        <p:txBody>
          <a:bodyPr anchorCtr="0" anchor="t" bIns="91425" lIns="91425" rIns="91425" wrap="square" tIns="91425"/>
          <a:lstStyle>
            <a:lvl1pPr indent="-190500" lvl="0" marL="342900" marR="0" rtl="0" algn="l">
              <a:spcBef>
                <a:spcPts val="480"/>
              </a:spcBef>
              <a:buClr>
                <a:srgbClr val="7F7F7F"/>
              </a:buClr>
              <a:buSzPct val="100000"/>
              <a:buFont typeface="Arial"/>
              <a:buChar char="•"/>
              <a:defRPr b="0" i="0" sz="2400" u="none" cap="none" strike="noStrike">
                <a:solidFill>
                  <a:srgbClr val="7F7F7F"/>
                </a:solidFill>
                <a:latin typeface="Arial"/>
                <a:ea typeface="Arial"/>
                <a:cs typeface="Arial"/>
                <a:sym typeface="Arial"/>
              </a:defRPr>
            </a:lvl1pPr>
            <a:lvl2pPr indent="-158750" lvl="1" marL="742950" marR="0" rtl="0" algn="l">
              <a:spcBef>
                <a:spcPts val="400"/>
              </a:spcBef>
              <a:buClr>
                <a:srgbClr val="7F7F7F"/>
              </a:buClr>
              <a:buSzPct val="100000"/>
              <a:buFont typeface="Courier New"/>
              <a:buChar char="o"/>
              <a:defRPr b="0" i="0" sz="2000" u="none" cap="none" strike="noStrike">
                <a:solidFill>
                  <a:srgbClr val="7F7F7F"/>
                </a:solidFill>
                <a:latin typeface="Arial"/>
                <a:ea typeface="Arial"/>
                <a:cs typeface="Arial"/>
                <a:sym typeface="Arial"/>
              </a:defRPr>
            </a:lvl2pPr>
            <a:lvl3pPr indent="-101600" lvl="2" marL="1143000" marR="0" rtl="0" algn="l">
              <a:spcBef>
                <a:spcPts val="400"/>
              </a:spcBef>
              <a:buClr>
                <a:srgbClr val="7F7F7F"/>
              </a:buClr>
              <a:buSzPct val="100000"/>
              <a:buFont typeface="Arial"/>
              <a:buChar char="•"/>
              <a:defRPr b="0" i="0" sz="2000" u="none" cap="none" strike="noStrike">
                <a:solidFill>
                  <a:srgbClr val="7F7F7F"/>
                </a:solidFill>
                <a:latin typeface="Arial"/>
                <a:ea typeface="Arial"/>
                <a:cs typeface="Arial"/>
                <a:sym typeface="Arial"/>
              </a:defRPr>
            </a:lvl3pPr>
            <a:lvl4pPr indent="-101600" lvl="3" marL="1600200" marR="0" rtl="0" algn="l">
              <a:spcBef>
                <a:spcPts val="400"/>
              </a:spcBef>
              <a:buClr>
                <a:srgbClr val="7F7F7F"/>
              </a:buClr>
              <a:buSzPct val="100000"/>
              <a:buFont typeface="Courier New"/>
              <a:buChar char="o"/>
              <a:defRPr b="0" i="0" sz="2000" u="none" cap="none" strike="noStrike">
                <a:solidFill>
                  <a:srgbClr val="7F7F7F"/>
                </a:solidFill>
                <a:latin typeface="Arial"/>
                <a:ea typeface="Arial"/>
                <a:cs typeface="Arial"/>
                <a:sym typeface="Arial"/>
              </a:defRPr>
            </a:lvl4pPr>
            <a:lvl5pPr indent="-101600" lvl="4" marL="2057400" marR="0" rtl="0" algn="l">
              <a:spcBef>
                <a:spcPts val="400"/>
              </a:spcBef>
              <a:buClr>
                <a:srgbClr val="7F7F7F"/>
              </a:buClr>
              <a:buSzPct val="100000"/>
              <a:buFont typeface="Arial"/>
              <a:buChar char="•"/>
              <a:defRPr b="0" i="0" sz="2000" u="none" cap="none" strike="noStrike">
                <a:solidFill>
                  <a:srgbClr val="7F7F7F"/>
                </a:solidFill>
                <a:latin typeface="Arial"/>
                <a:ea typeface="Arial"/>
                <a:cs typeface="Arial"/>
                <a:sym typeface="Arial"/>
              </a:defRPr>
            </a:lvl5pPr>
            <a:lvl6pPr indent="-127000" lvl="5" marL="2514600" marR="0" rtl="0" algn="l">
              <a:spcBef>
                <a:spcPts val="320"/>
              </a:spcBef>
              <a:buClr>
                <a:srgbClr val="7F7F7F"/>
              </a:buClr>
              <a:buSzPct val="100000"/>
              <a:buFont typeface="Courier New"/>
              <a:buChar char="o"/>
              <a:defRPr b="0" i="0" sz="1600" u="none" cap="none" strike="noStrike">
                <a:solidFill>
                  <a:srgbClr val="7F7F7F"/>
                </a:solidFill>
                <a:latin typeface="Cambria"/>
                <a:ea typeface="Cambria"/>
                <a:cs typeface="Cambria"/>
                <a:sym typeface="Cambria"/>
              </a:defRPr>
            </a:lvl6pPr>
            <a:lvl7pPr indent="-127000" lvl="6" marL="2971800" marR="0" rtl="0" algn="l">
              <a:spcBef>
                <a:spcPts val="320"/>
              </a:spcBef>
              <a:buClr>
                <a:srgbClr val="7F7F7F"/>
              </a:buClr>
              <a:buSzPct val="100000"/>
              <a:buFont typeface="Arial"/>
              <a:buChar char="•"/>
              <a:defRPr b="0" i="0" sz="1600" u="none" cap="none" strike="noStrike">
                <a:solidFill>
                  <a:srgbClr val="7F7F7F"/>
                </a:solidFill>
                <a:latin typeface="Cambria"/>
                <a:ea typeface="Cambria"/>
                <a:cs typeface="Cambria"/>
                <a:sym typeface="Cambria"/>
              </a:defRPr>
            </a:lvl7pPr>
            <a:lvl8pPr indent="-127000" lvl="7" marL="3429000" marR="0" rtl="0" algn="l">
              <a:spcBef>
                <a:spcPts val="320"/>
              </a:spcBef>
              <a:buClr>
                <a:srgbClr val="7F7F7F"/>
              </a:buClr>
              <a:buSzPct val="100000"/>
              <a:buFont typeface="Courier New"/>
              <a:buChar char="o"/>
              <a:defRPr b="0" i="0" sz="1600" u="none" cap="none" strike="noStrike">
                <a:solidFill>
                  <a:srgbClr val="7F7F7F"/>
                </a:solidFill>
                <a:latin typeface="Cambria"/>
                <a:ea typeface="Cambria"/>
                <a:cs typeface="Cambria"/>
                <a:sym typeface="Cambria"/>
              </a:defRPr>
            </a:lvl8pPr>
            <a:lvl9pPr indent="-127000" lvl="8" marL="3886200" marR="0" rtl="0" algn="l">
              <a:spcBef>
                <a:spcPts val="320"/>
              </a:spcBef>
              <a:buClr>
                <a:srgbClr val="7F7F7F"/>
              </a:buClr>
              <a:buSzPct val="100000"/>
              <a:buFont typeface="Arial"/>
              <a:buChar char="•"/>
              <a:defRPr b="0" i="0" sz="1600" u="none" cap="none" strike="noStrike">
                <a:solidFill>
                  <a:srgbClr val="7F7F7F"/>
                </a:solidFill>
                <a:latin typeface="Cambria"/>
                <a:ea typeface="Cambria"/>
                <a:cs typeface="Cambria"/>
                <a:sym typeface="Cambria"/>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45" name="Shape 45"/>
        <p:cNvGrpSpPr/>
        <p:nvPr/>
      </p:nvGrpSpPr>
      <p:grpSpPr>
        <a:xfrm>
          <a:off x="0" y="0"/>
          <a:ext cx="0" cy="0"/>
          <a:chOff x="0" y="0"/>
          <a:chExt cx="0" cy="0"/>
        </a:xfrm>
      </p:grpSpPr>
      <p:sp>
        <p:nvSpPr>
          <p:cNvPr id="46" name="Shape 46"/>
          <p:cNvSpPr txBox="1"/>
          <p:nvPr>
            <p:ph type="title"/>
          </p:nvPr>
        </p:nvSpPr>
        <p:spPr>
          <a:xfrm>
            <a:off x="722312" y="1371600"/>
            <a:ext cx="7772400" cy="2505075"/>
          </a:xfrm>
          <a:prstGeom prst="rect">
            <a:avLst/>
          </a:prstGeom>
          <a:noFill/>
          <a:ln>
            <a:noFill/>
          </a:ln>
        </p:spPr>
        <p:txBody>
          <a:bodyPr anchorCtr="0" anchor="b" bIns="91425" lIns="91425" rIns="91425" wrap="square" tIns="91425"/>
          <a:lstStyle>
            <a:lvl1pPr indent="0" lvl="0" marL="0" marR="0" rtl="0" algn="ctr">
              <a:lnSpc>
                <a:spcPct val="100000"/>
              </a:lnSpc>
              <a:spcBef>
                <a:spcPts val="0"/>
              </a:spcBef>
              <a:buClr>
                <a:srgbClr val="00BAC4"/>
              </a:buClr>
              <a:buFont typeface="Arial"/>
              <a:buNone/>
              <a:defRPr b="0" i="0" sz="4800" u="none" cap="none" strike="noStrike">
                <a:solidFill>
                  <a:srgbClr val="00BAC4"/>
                </a:solidFill>
                <a:latin typeface="Arial"/>
                <a:ea typeface="Arial"/>
                <a:cs typeface="Arial"/>
                <a:sym typeface="Arial"/>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7" name="Shape 47"/>
          <p:cNvSpPr txBox="1"/>
          <p:nvPr>
            <p:ph idx="1" type="body"/>
          </p:nvPr>
        </p:nvSpPr>
        <p:spPr>
          <a:xfrm>
            <a:off x="722312" y="4068762"/>
            <a:ext cx="7772400" cy="1131887"/>
          </a:xfrm>
          <a:prstGeom prst="rect">
            <a:avLst/>
          </a:prstGeom>
          <a:noFill/>
          <a:ln>
            <a:noFill/>
          </a:ln>
        </p:spPr>
        <p:txBody>
          <a:bodyPr anchorCtr="0" anchor="t" bIns="91425" lIns="91425" rIns="91425" wrap="square" tIns="91425"/>
          <a:lstStyle>
            <a:lvl1pPr indent="0" lvl="0" marL="0" marR="0" rtl="0" algn="ctr">
              <a:spcBef>
                <a:spcPts val="400"/>
              </a:spcBef>
              <a:buClr>
                <a:srgbClr val="888888"/>
              </a:buClr>
              <a:buFont typeface="Arial"/>
              <a:buNone/>
              <a:defRPr b="0" i="0" sz="2000" u="none" cap="none" strike="noStrike">
                <a:solidFill>
                  <a:srgbClr val="888888"/>
                </a:solidFill>
                <a:latin typeface="Arial"/>
                <a:ea typeface="Arial"/>
                <a:cs typeface="Arial"/>
                <a:sym typeface="Arial"/>
              </a:defRPr>
            </a:lvl1pPr>
            <a:lvl2pPr indent="0" lvl="1" marL="457200" marR="0" rtl="0" algn="l">
              <a:spcBef>
                <a:spcPts val="360"/>
              </a:spcBef>
              <a:buClr>
                <a:srgbClr val="888888"/>
              </a:buClr>
              <a:buFont typeface="Courier New"/>
              <a:buNone/>
              <a:defRPr b="0" i="0" sz="1800" u="none" cap="none" strike="noStrike">
                <a:solidFill>
                  <a:srgbClr val="888888"/>
                </a:solidFill>
                <a:latin typeface="Arial"/>
                <a:ea typeface="Arial"/>
                <a:cs typeface="Arial"/>
                <a:sym typeface="Arial"/>
              </a:defRPr>
            </a:lvl2pPr>
            <a:lvl3pPr indent="0" lvl="2" marL="914400" marR="0" rtl="0" algn="l">
              <a:spcBef>
                <a:spcPts val="320"/>
              </a:spcBef>
              <a:buClr>
                <a:srgbClr val="888888"/>
              </a:buClr>
              <a:buFont typeface="Arial"/>
              <a:buNone/>
              <a:defRPr b="0" i="0" sz="1600" u="none" cap="none" strike="noStrike">
                <a:solidFill>
                  <a:srgbClr val="888888"/>
                </a:solidFill>
                <a:latin typeface="Arial"/>
                <a:ea typeface="Arial"/>
                <a:cs typeface="Arial"/>
                <a:sym typeface="Arial"/>
              </a:defRPr>
            </a:lvl3pPr>
            <a:lvl4pPr indent="0" lvl="3" marL="1371600" marR="0" rtl="0" algn="l">
              <a:spcBef>
                <a:spcPts val="280"/>
              </a:spcBef>
              <a:buClr>
                <a:srgbClr val="888888"/>
              </a:buClr>
              <a:buFont typeface="Courier New"/>
              <a:buNone/>
              <a:defRPr b="0" i="0" sz="1400" u="none" cap="none" strike="noStrike">
                <a:solidFill>
                  <a:srgbClr val="888888"/>
                </a:solidFill>
                <a:latin typeface="Arial"/>
                <a:ea typeface="Arial"/>
                <a:cs typeface="Arial"/>
                <a:sym typeface="Arial"/>
              </a:defRPr>
            </a:lvl4pPr>
            <a:lvl5pPr indent="0" lvl="4" marL="1828800" marR="0" rtl="0" algn="l">
              <a:spcBef>
                <a:spcPts val="280"/>
              </a:spcBef>
              <a:buClr>
                <a:srgbClr val="888888"/>
              </a:buClr>
              <a:buFont typeface="Arial"/>
              <a:buNone/>
              <a:defRPr b="0" i="0" sz="1400" u="none" cap="none" strike="noStrike">
                <a:solidFill>
                  <a:srgbClr val="888888"/>
                </a:solidFill>
                <a:latin typeface="Arial"/>
                <a:ea typeface="Arial"/>
                <a:cs typeface="Arial"/>
                <a:sym typeface="Arial"/>
              </a:defRPr>
            </a:lvl5pPr>
            <a:lvl6pPr indent="0" lvl="5" marL="2286000" marR="0" rtl="0" algn="l">
              <a:spcBef>
                <a:spcPts val="280"/>
              </a:spcBef>
              <a:buClr>
                <a:srgbClr val="888888"/>
              </a:buClr>
              <a:buFont typeface="Courier New"/>
              <a:buNone/>
              <a:defRPr b="0" i="0" sz="1400" u="none" cap="none" strike="noStrike">
                <a:solidFill>
                  <a:srgbClr val="888888"/>
                </a:solidFill>
                <a:latin typeface="Cambria"/>
                <a:ea typeface="Cambria"/>
                <a:cs typeface="Cambria"/>
                <a:sym typeface="Cambria"/>
              </a:defRPr>
            </a:lvl6pPr>
            <a:lvl7pPr indent="0" lvl="6" marL="2743200" marR="0" rtl="0" algn="l">
              <a:spcBef>
                <a:spcPts val="280"/>
              </a:spcBef>
              <a:buClr>
                <a:srgbClr val="888888"/>
              </a:buClr>
              <a:buFont typeface="Arial"/>
              <a:buNone/>
              <a:defRPr b="0" i="0" sz="1400" u="none" cap="none" strike="noStrike">
                <a:solidFill>
                  <a:srgbClr val="888888"/>
                </a:solidFill>
                <a:latin typeface="Cambria"/>
                <a:ea typeface="Cambria"/>
                <a:cs typeface="Cambria"/>
                <a:sym typeface="Cambria"/>
              </a:defRPr>
            </a:lvl7pPr>
            <a:lvl8pPr indent="0" lvl="7" marL="3200400" marR="0" rtl="0" algn="l">
              <a:spcBef>
                <a:spcPts val="280"/>
              </a:spcBef>
              <a:buClr>
                <a:srgbClr val="888888"/>
              </a:buClr>
              <a:buFont typeface="Courier New"/>
              <a:buNone/>
              <a:defRPr b="0" i="0" sz="1400" u="none" cap="none" strike="noStrike">
                <a:solidFill>
                  <a:srgbClr val="888888"/>
                </a:solidFill>
                <a:latin typeface="Cambria"/>
                <a:ea typeface="Cambria"/>
                <a:cs typeface="Cambria"/>
                <a:sym typeface="Cambria"/>
              </a:defRPr>
            </a:lvl8pPr>
            <a:lvl9pPr indent="0" lvl="8" marL="3657600" marR="0" rtl="0" algn="l">
              <a:spcBef>
                <a:spcPts val="280"/>
              </a:spcBef>
              <a:buClr>
                <a:srgbClr val="888888"/>
              </a:buClr>
              <a:buFont typeface="Arial"/>
              <a:buNone/>
              <a:defRPr b="0" i="0" sz="1400" u="none" cap="none" strike="noStrike">
                <a:solidFill>
                  <a:srgbClr val="888888"/>
                </a:solidFill>
                <a:latin typeface="Cambria"/>
                <a:ea typeface="Cambria"/>
                <a:cs typeface="Cambria"/>
                <a:sym typeface="Cambria"/>
              </a:defRPr>
            </a:lvl9pPr>
          </a:lstStyle>
          <a:p/>
        </p:txBody>
      </p:sp>
      <p:sp>
        <p:nvSpPr>
          <p:cNvPr id="48" name="Shape 48"/>
          <p:cNvSpPr txBox="1"/>
          <p:nvPr>
            <p:ph idx="10" type="dt"/>
          </p:nvPr>
        </p:nvSpPr>
        <p:spPr>
          <a:xfrm>
            <a:off x="6363346" y="6356350"/>
            <a:ext cx="2085975" cy="365125"/>
          </a:xfrm>
          <a:prstGeom prst="rect">
            <a:avLst/>
          </a:prstGeom>
          <a:noFill/>
          <a:ln>
            <a:noFill/>
          </a:ln>
        </p:spPr>
        <p:txBody>
          <a:bodyPr anchorCtr="0" anchor="ctr" bIns="91425" lIns="91425" rIns="91425" wrap="square" tIns="91425"/>
          <a:lstStyle>
            <a:lvl1pPr indent="0" lvl="0" marL="0" marR="0" rtl="0" algn="r">
              <a:spcBef>
                <a:spcPts val="0"/>
              </a:spcBef>
              <a:buNone/>
              <a:defRPr sz="1200">
                <a:solidFill>
                  <a:srgbClr val="7F7F7F"/>
                </a:solidFill>
                <a:latin typeface="Questrial"/>
                <a:ea typeface="Questrial"/>
                <a:cs typeface="Questrial"/>
                <a:sym typeface="Questrial"/>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49" name="Shape 49"/>
          <p:cNvSpPr txBox="1"/>
          <p:nvPr>
            <p:ph idx="11" type="ftr"/>
          </p:nvPr>
        </p:nvSpPr>
        <p:spPr>
          <a:xfrm>
            <a:off x="659164" y="6356350"/>
            <a:ext cx="2847975" cy="365125"/>
          </a:xfrm>
          <a:prstGeom prst="rect">
            <a:avLst/>
          </a:prstGeom>
          <a:noFill/>
          <a:ln>
            <a:noFill/>
          </a:ln>
        </p:spPr>
        <p:txBody>
          <a:bodyPr anchorCtr="0" anchor="ctr" bIns="91425" lIns="91425" rIns="91425" wrap="square" tIns="91425"/>
          <a:lstStyle>
            <a:lvl1pPr indent="0" lvl="0" marL="0" marR="0" rtl="0" algn="l">
              <a:spcBef>
                <a:spcPts val="0"/>
              </a:spcBef>
              <a:buNone/>
              <a:defRPr sz="1200">
                <a:solidFill>
                  <a:srgbClr val="7F7F7F"/>
                </a:solidFill>
                <a:latin typeface="Questrial"/>
                <a:ea typeface="Questrial"/>
                <a:cs typeface="Questrial"/>
                <a:sym typeface="Questrial"/>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0" name="Shape 50"/>
          <p:cNvSpPr txBox="1"/>
          <p:nvPr>
            <p:ph idx="12" type="sldNum"/>
          </p:nvPr>
        </p:nvSpPr>
        <p:spPr>
          <a:xfrm>
            <a:off x="8543278" y="6356350"/>
            <a:ext cx="561975" cy="365125"/>
          </a:xfrm>
          <a:prstGeom prst="rect">
            <a:avLst/>
          </a:prstGeom>
          <a:noFill/>
          <a:ln>
            <a:noFill/>
          </a:ln>
        </p:spPr>
        <p:txBody>
          <a:bodyPr anchorCtr="0" anchor="ctr" bIns="45700" lIns="27425" rIns="45700" wrap="square" tIns="45700">
            <a:noAutofit/>
          </a:bodyPr>
          <a:lstStyle/>
          <a:p>
            <a:pPr indent="0" lvl="0" marL="0" marR="0" rtl="0" algn="l">
              <a:spcBef>
                <a:spcPts val="0"/>
              </a:spcBef>
              <a:buSzPct val="25000"/>
              <a:buNone/>
            </a:pPr>
            <a:fld id="{00000000-1234-1234-1234-123412341234}" type="slidenum">
              <a:rPr lang="en-US" sz="1200">
                <a:solidFill>
                  <a:srgbClr val="7F7F7F"/>
                </a:solidFill>
                <a:latin typeface="Questrial"/>
                <a:ea typeface="Questrial"/>
                <a:cs typeface="Questrial"/>
                <a:sym typeface="Questrial"/>
              </a:rPr>
              <a:t>‹#›</a:t>
            </a:fld>
          </a:p>
        </p:txBody>
      </p:sp>
      <p:sp>
        <p:nvSpPr>
          <p:cNvPr id="51" name="Shape 51"/>
          <p:cNvSpPr/>
          <p:nvPr/>
        </p:nvSpPr>
        <p:spPr>
          <a:xfrm>
            <a:off x="4495800" y="3924300"/>
            <a:ext cx="84771" cy="84771"/>
          </a:xfrm>
          <a:prstGeom prst="ellipse">
            <a:avLst/>
          </a:prstGeom>
          <a:solidFill>
            <a:srgbClr val="7F7F7F"/>
          </a:solidFill>
          <a:ln>
            <a:noFill/>
          </a:ln>
        </p:spPr>
        <p:txBody>
          <a:bodyPr anchorCtr="0" anchor="ctr" bIns="45700" lIns="91425" rIns="91425" wrap="square" tIns="45700">
            <a:noAutofit/>
          </a:bodyPr>
          <a:lstStyle/>
          <a:p>
            <a:pPr indent="0" lvl="0" marL="0" marR="0" rtl="0" algn="ctr">
              <a:spcBef>
                <a:spcPts val="0"/>
              </a:spcBef>
              <a:buNone/>
            </a:pPr>
            <a:r>
              <a:t/>
            </a:r>
            <a:endParaRPr sz="1800">
              <a:solidFill>
                <a:schemeClr val="lt1"/>
              </a:solidFill>
              <a:latin typeface="Calibri"/>
              <a:ea typeface="Calibri"/>
              <a:cs typeface="Calibri"/>
              <a:sym typeface="Calibri"/>
            </a:endParaRPr>
          </a:p>
        </p:txBody>
      </p:sp>
      <p:sp>
        <p:nvSpPr>
          <p:cNvPr id="52" name="Shape 52"/>
          <p:cNvSpPr/>
          <p:nvPr/>
        </p:nvSpPr>
        <p:spPr>
          <a:xfrm>
            <a:off x="4695825" y="3924300"/>
            <a:ext cx="84771" cy="84771"/>
          </a:xfrm>
          <a:prstGeom prst="ellipse">
            <a:avLst/>
          </a:prstGeom>
          <a:solidFill>
            <a:srgbClr val="7F7F7F"/>
          </a:solidFill>
          <a:ln>
            <a:noFill/>
          </a:ln>
        </p:spPr>
        <p:txBody>
          <a:bodyPr anchorCtr="0" anchor="ctr" bIns="45700" lIns="91425" rIns="91425" wrap="square" tIns="45700">
            <a:noAutofit/>
          </a:bodyPr>
          <a:lstStyle/>
          <a:p>
            <a:pPr indent="0" lvl="0" marL="0" marR="0" rtl="0" algn="ctr">
              <a:spcBef>
                <a:spcPts val="0"/>
              </a:spcBef>
              <a:buNone/>
            </a:pPr>
            <a:r>
              <a:t/>
            </a:r>
            <a:endParaRPr sz="1800">
              <a:solidFill>
                <a:schemeClr val="lt1"/>
              </a:solidFill>
              <a:latin typeface="Calibri"/>
              <a:ea typeface="Calibri"/>
              <a:cs typeface="Calibri"/>
              <a:sym typeface="Calibri"/>
            </a:endParaRPr>
          </a:p>
        </p:txBody>
      </p:sp>
      <p:sp>
        <p:nvSpPr>
          <p:cNvPr id="53" name="Shape 53"/>
          <p:cNvSpPr/>
          <p:nvPr/>
        </p:nvSpPr>
        <p:spPr>
          <a:xfrm>
            <a:off x="4296728" y="3924300"/>
            <a:ext cx="84771" cy="84771"/>
          </a:xfrm>
          <a:prstGeom prst="ellipse">
            <a:avLst/>
          </a:prstGeom>
          <a:solidFill>
            <a:srgbClr val="7F7F7F"/>
          </a:solidFill>
          <a:ln>
            <a:noFill/>
          </a:ln>
        </p:spPr>
        <p:txBody>
          <a:bodyPr anchorCtr="0" anchor="ctr" bIns="45700" lIns="91425" rIns="91425" wrap="square" tIns="45700">
            <a:noAutofit/>
          </a:bodyPr>
          <a:lstStyle/>
          <a:p>
            <a:pPr indent="0" lvl="0" marL="0" marR="0" rtl="0" algn="ctr">
              <a:spcBef>
                <a:spcPts val="0"/>
              </a:spcBef>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54" name="Shape 54"/>
        <p:cNvGrpSpPr/>
        <p:nvPr/>
      </p:nvGrpSpPr>
      <p:grpSpPr>
        <a:xfrm>
          <a:off x="0" y="0"/>
          <a:ext cx="0" cy="0"/>
          <a:chOff x="0" y="0"/>
          <a:chExt cx="0" cy="0"/>
        </a:xfrm>
      </p:grpSpPr>
      <p:sp>
        <p:nvSpPr>
          <p:cNvPr id="55" name="Shape 55"/>
          <p:cNvSpPr txBox="1"/>
          <p:nvPr>
            <p:ph type="title"/>
          </p:nvPr>
        </p:nvSpPr>
        <p:spPr>
          <a:xfrm>
            <a:off x="457200" y="138860"/>
            <a:ext cx="8229600" cy="1322478"/>
          </a:xfrm>
          <a:prstGeom prst="rect">
            <a:avLst/>
          </a:prstGeom>
          <a:noFill/>
          <a:ln>
            <a:noFill/>
          </a:ln>
        </p:spPr>
        <p:txBody>
          <a:bodyPr anchorCtr="0" anchor="b" bIns="91425" lIns="91425" rIns="91425" wrap="square" tIns="91425"/>
          <a:lstStyle>
            <a:lvl1pPr indent="0" lvl="0" marL="0" marR="0" rtl="0" algn="ctr">
              <a:lnSpc>
                <a:spcPct val="120833"/>
              </a:lnSpc>
              <a:spcBef>
                <a:spcPts val="0"/>
              </a:spcBef>
              <a:buClr>
                <a:srgbClr val="00BAC4"/>
              </a:buClr>
              <a:buFont typeface="Arial"/>
              <a:buNone/>
              <a:defRPr b="0" i="0" sz="4800" u="none" cap="none" strike="noStrike">
                <a:solidFill>
                  <a:srgbClr val="00BAC4"/>
                </a:solidFill>
                <a:latin typeface="Arial"/>
                <a:ea typeface="Arial"/>
                <a:cs typeface="Arial"/>
                <a:sym typeface="Arial"/>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6" name="Shape 56"/>
          <p:cNvSpPr txBox="1"/>
          <p:nvPr>
            <p:ph idx="10" type="dt"/>
          </p:nvPr>
        </p:nvSpPr>
        <p:spPr>
          <a:xfrm>
            <a:off x="6363346" y="6356350"/>
            <a:ext cx="2085975" cy="365125"/>
          </a:xfrm>
          <a:prstGeom prst="rect">
            <a:avLst/>
          </a:prstGeom>
          <a:noFill/>
          <a:ln>
            <a:noFill/>
          </a:ln>
        </p:spPr>
        <p:txBody>
          <a:bodyPr anchorCtr="0" anchor="ctr" bIns="91425" lIns="91425" rIns="91425" wrap="square" tIns="91425"/>
          <a:lstStyle>
            <a:lvl1pPr indent="0" lvl="0" marL="0" marR="0" rtl="0" algn="r">
              <a:spcBef>
                <a:spcPts val="0"/>
              </a:spcBef>
              <a:buNone/>
              <a:defRPr sz="1200">
                <a:solidFill>
                  <a:srgbClr val="7F7F7F"/>
                </a:solidFill>
                <a:latin typeface="Questrial"/>
                <a:ea typeface="Questrial"/>
                <a:cs typeface="Questrial"/>
                <a:sym typeface="Questrial"/>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7" name="Shape 57"/>
          <p:cNvSpPr txBox="1"/>
          <p:nvPr>
            <p:ph idx="11" type="ftr"/>
          </p:nvPr>
        </p:nvSpPr>
        <p:spPr>
          <a:xfrm>
            <a:off x="659164" y="6356350"/>
            <a:ext cx="2847975" cy="365125"/>
          </a:xfrm>
          <a:prstGeom prst="rect">
            <a:avLst/>
          </a:prstGeom>
          <a:noFill/>
          <a:ln>
            <a:noFill/>
          </a:ln>
        </p:spPr>
        <p:txBody>
          <a:bodyPr anchorCtr="0" anchor="ctr" bIns="91425" lIns="91425" rIns="91425" wrap="square" tIns="91425"/>
          <a:lstStyle>
            <a:lvl1pPr indent="0" lvl="0" marL="0" marR="0" rtl="0" algn="l">
              <a:spcBef>
                <a:spcPts val="0"/>
              </a:spcBef>
              <a:buNone/>
              <a:defRPr sz="1200">
                <a:solidFill>
                  <a:srgbClr val="7F7F7F"/>
                </a:solidFill>
                <a:latin typeface="Questrial"/>
                <a:ea typeface="Questrial"/>
                <a:cs typeface="Questrial"/>
                <a:sym typeface="Questrial"/>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58" name="Shape 58"/>
          <p:cNvSpPr txBox="1"/>
          <p:nvPr>
            <p:ph idx="12" type="sldNum"/>
          </p:nvPr>
        </p:nvSpPr>
        <p:spPr>
          <a:xfrm>
            <a:off x="8543278" y="6356350"/>
            <a:ext cx="561975" cy="365125"/>
          </a:xfrm>
          <a:prstGeom prst="rect">
            <a:avLst/>
          </a:prstGeom>
          <a:noFill/>
          <a:ln>
            <a:noFill/>
          </a:ln>
        </p:spPr>
        <p:txBody>
          <a:bodyPr anchorCtr="0" anchor="ctr" bIns="45700" lIns="27425" rIns="45700" wrap="square" tIns="45700">
            <a:noAutofit/>
          </a:bodyPr>
          <a:lstStyle/>
          <a:p>
            <a:pPr indent="0" lvl="0" marL="0" marR="0" rtl="0" algn="l">
              <a:spcBef>
                <a:spcPts val="0"/>
              </a:spcBef>
              <a:buSzPct val="25000"/>
              <a:buNone/>
            </a:pPr>
            <a:fld id="{00000000-1234-1234-1234-123412341234}" type="slidenum">
              <a:rPr lang="en-US" sz="1200">
                <a:solidFill>
                  <a:srgbClr val="7F7F7F"/>
                </a:solidFill>
                <a:latin typeface="Questrial"/>
                <a:ea typeface="Questrial"/>
                <a:cs typeface="Questrial"/>
                <a:sym typeface="Questrial"/>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59" name="Shape 59"/>
        <p:cNvGrpSpPr/>
        <p:nvPr/>
      </p:nvGrpSpPr>
      <p:grpSpPr>
        <a:xfrm>
          <a:off x="0" y="0"/>
          <a:ext cx="0" cy="0"/>
          <a:chOff x="0" y="0"/>
          <a:chExt cx="0" cy="0"/>
        </a:xfrm>
      </p:grpSpPr>
      <p:sp>
        <p:nvSpPr>
          <p:cNvPr id="60" name="Shape 60"/>
          <p:cNvSpPr txBox="1"/>
          <p:nvPr>
            <p:ph idx="10" type="dt"/>
          </p:nvPr>
        </p:nvSpPr>
        <p:spPr>
          <a:xfrm>
            <a:off x="6363346" y="6356350"/>
            <a:ext cx="2085975" cy="365125"/>
          </a:xfrm>
          <a:prstGeom prst="rect">
            <a:avLst/>
          </a:prstGeom>
          <a:noFill/>
          <a:ln>
            <a:noFill/>
          </a:ln>
        </p:spPr>
        <p:txBody>
          <a:bodyPr anchorCtr="0" anchor="ctr" bIns="91425" lIns="91425" rIns="91425" wrap="square" tIns="91425"/>
          <a:lstStyle>
            <a:lvl1pPr indent="0" lvl="0" marL="0" marR="0" rtl="0" algn="r">
              <a:spcBef>
                <a:spcPts val="0"/>
              </a:spcBef>
              <a:buNone/>
              <a:defRPr sz="1200">
                <a:solidFill>
                  <a:srgbClr val="7F7F7F"/>
                </a:solidFill>
                <a:latin typeface="Questrial"/>
                <a:ea typeface="Questrial"/>
                <a:cs typeface="Questrial"/>
                <a:sym typeface="Questrial"/>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1" name="Shape 61"/>
          <p:cNvSpPr txBox="1"/>
          <p:nvPr>
            <p:ph idx="11" type="ftr"/>
          </p:nvPr>
        </p:nvSpPr>
        <p:spPr>
          <a:xfrm>
            <a:off x="659164" y="6356350"/>
            <a:ext cx="2847975" cy="365125"/>
          </a:xfrm>
          <a:prstGeom prst="rect">
            <a:avLst/>
          </a:prstGeom>
          <a:noFill/>
          <a:ln>
            <a:noFill/>
          </a:ln>
        </p:spPr>
        <p:txBody>
          <a:bodyPr anchorCtr="0" anchor="ctr" bIns="91425" lIns="91425" rIns="91425" wrap="square" tIns="91425"/>
          <a:lstStyle>
            <a:lvl1pPr indent="0" lvl="0" marL="0" marR="0" rtl="0" algn="l">
              <a:spcBef>
                <a:spcPts val="0"/>
              </a:spcBef>
              <a:buNone/>
              <a:defRPr sz="1200">
                <a:solidFill>
                  <a:srgbClr val="7F7F7F"/>
                </a:solidFill>
                <a:latin typeface="Questrial"/>
                <a:ea typeface="Questrial"/>
                <a:cs typeface="Questrial"/>
                <a:sym typeface="Questrial"/>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2" name="Shape 62"/>
          <p:cNvSpPr txBox="1"/>
          <p:nvPr>
            <p:ph idx="12" type="sldNum"/>
          </p:nvPr>
        </p:nvSpPr>
        <p:spPr>
          <a:xfrm>
            <a:off x="8543278" y="6356350"/>
            <a:ext cx="561975" cy="365125"/>
          </a:xfrm>
          <a:prstGeom prst="rect">
            <a:avLst/>
          </a:prstGeom>
          <a:noFill/>
          <a:ln>
            <a:noFill/>
          </a:ln>
        </p:spPr>
        <p:txBody>
          <a:bodyPr anchorCtr="0" anchor="ctr" bIns="45700" lIns="27425" rIns="45700" wrap="square" tIns="45700">
            <a:noAutofit/>
          </a:bodyPr>
          <a:lstStyle/>
          <a:p>
            <a:pPr indent="0" lvl="0" marL="0" marR="0" rtl="0" algn="l">
              <a:spcBef>
                <a:spcPts val="0"/>
              </a:spcBef>
              <a:buSzPct val="25000"/>
              <a:buNone/>
            </a:pPr>
            <a:fld id="{00000000-1234-1234-1234-123412341234}" type="slidenum">
              <a:rPr lang="en-US" sz="1200">
                <a:solidFill>
                  <a:srgbClr val="7F7F7F"/>
                </a:solidFill>
                <a:latin typeface="Questrial"/>
                <a:ea typeface="Questrial"/>
                <a:cs typeface="Questrial"/>
                <a:sym typeface="Questria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Tx">
  <p:cSld name="Content with Caption">
    <p:spTree>
      <p:nvGrpSpPr>
        <p:cNvPr id="63" name="Shape 63"/>
        <p:cNvGrpSpPr/>
        <p:nvPr/>
      </p:nvGrpSpPr>
      <p:grpSpPr>
        <a:xfrm>
          <a:off x="0" y="0"/>
          <a:ext cx="0" cy="0"/>
          <a:chOff x="0" y="0"/>
          <a:chExt cx="0" cy="0"/>
        </a:xfrm>
      </p:grpSpPr>
      <p:sp>
        <p:nvSpPr>
          <p:cNvPr id="64" name="Shape 64"/>
          <p:cNvSpPr txBox="1"/>
          <p:nvPr>
            <p:ph type="title"/>
          </p:nvPr>
        </p:nvSpPr>
        <p:spPr>
          <a:xfrm>
            <a:off x="5907087" y="266700"/>
            <a:ext cx="3008313" cy="2095499"/>
          </a:xfrm>
          <a:prstGeom prst="rect">
            <a:avLst/>
          </a:prstGeom>
          <a:noFill/>
          <a:ln>
            <a:noFill/>
          </a:ln>
        </p:spPr>
        <p:txBody>
          <a:bodyPr anchorCtr="0" anchor="b" bIns="91425" lIns="91425" rIns="91425" wrap="square" tIns="91425"/>
          <a:lstStyle>
            <a:lvl1pPr indent="0" lvl="0" marL="0" marR="0" rtl="0" algn="ctr">
              <a:lnSpc>
                <a:spcPct val="100000"/>
              </a:lnSpc>
              <a:spcBef>
                <a:spcPts val="0"/>
              </a:spcBef>
              <a:buClr>
                <a:srgbClr val="00BAC4"/>
              </a:buClr>
              <a:buFont typeface="Arial"/>
              <a:buNone/>
              <a:defRPr b="0" i="0" sz="2800" u="none" cap="none" strike="noStrike">
                <a:solidFill>
                  <a:srgbClr val="00BAC4"/>
                </a:solidFill>
                <a:latin typeface="Arial"/>
                <a:ea typeface="Arial"/>
                <a:cs typeface="Arial"/>
                <a:sym typeface="Arial"/>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5" name="Shape 65"/>
          <p:cNvSpPr txBox="1"/>
          <p:nvPr>
            <p:ph idx="1" type="body"/>
          </p:nvPr>
        </p:nvSpPr>
        <p:spPr>
          <a:xfrm>
            <a:off x="719137" y="273050"/>
            <a:ext cx="4995862" cy="5853112"/>
          </a:xfrm>
          <a:prstGeom prst="rect">
            <a:avLst/>
          </a:prstGeom>
          <a:noFill/>
          <a:ln>
            <a:noFill/>
          </a:ln>
        </p:spPr>
        <p:txBody>
          <a:bodyPr anchorCtr="0" anchor="t" bIns="91425" lIns="91425" rIns="91425" wrap="square" tIns="91425"/>
          <a:lstStyle>
            <a:lvl1pPr indent="-139700" lvl="0" marL="342900" marR="0" rtl="0" algn="l">
              <a:spcBef>
                <a:spcPts val="640"/>
              </a:spcBef>
              <a:buClr>
                <a:srgbClr val="7F7F7F"/>
              </a:buClr>
              <a:buSzPct val="100000"/>
              <a:buFont typeface="Arial"/>
              <a:buChar char="•"/>
              <a:defRPr b="0" i="0" sz="3200" u="none" cap="none" strike="noStrike">
                <a:solidFill>
                  <a:srgbClr val="7F7F7F"/>
                </a:solidFill>
                <a:latin typeface="Arial"/>
                <a:ea typeface="Arial"/>
                <a:cs typeface="Arial"/>
                <a:sym typeface="Arial"/>
              </a:defRPr>
            </a:lvl1pPr>
            <a:lvl2pPr indent="-107950" lvl="1" marL="742950" marR="0" rtl="0" algn="l">
              <a:spcBef>
                <a:spcPts val="560"/>
              </a:spcBef>
              <a:buClr>
                <a:srgbClr val="7F7F7F"/>
              </a:buClr>
              <a:buSzPct val="100000"/>
              <a:buFont typeface="Courier New"/>
              <a:buChar char="o"/>
              <a:defRPr b="0" i="0" sz="2800" u="none" cap="none" strike="noStrike">
                <a:solidFill>
                  <a:srgbClr val="7F7F7F"/>
                </a:solidFill>
                <a:latin typeface="Arial"/>
                <a:ea typeface="Arial"/>
                <a:cs typeface="Arial"/>
                <a:sym typeface="Arial"/>
              </a:defRPr>
            </a:lvl2pPr>
            <a:lvl3pPr indent="-76200" lvl="2" marL="1143000" marR="0" rtl="0" algn="l">
              <a:spcBef>
                <a:spcPts val="480"/>
              </a:spcBef>
              <a:buClr>
                <a:srgbClr val="7F7F7F"/>
              </a:buClr>
              <a:buSzPct val="100000"/>
              <a:buFont typeface="Arial"/>
              <a:buChar char="•"/>
              <a:defRPr b="0" i="0" sz="2400" u="none" cap="none" strike="noStrike">
                <a:solidFill>
                  <a:srgbClr val="7F7F7F"/>
                </a:solidFill>
                <a:latin typeface="Arial"/>
                <a:ea typeface="Arial"/>
                <a:cs typeface="Arial"/>
                <a:sym typeface="Arial"/>
              </a:defRPr>
            </a:lvl3pPr>
            <a:lvl4pPr indent="-101600" lvl="3" marL="1600200" marR="0" rtl="0" algn="l">
              <a:spcBef>
                <a:spcPts val="400"/>
              </a:spcBef>
              <a:buClr>
                <a:srgbClr val="7F7F7F"/>
              </a:buClr>
              <a:buSzPct val="100000"/>
              <a:buFont typeface="Courier New"/>
              <a:buChar char="o"/>
              <a:defRPr b="0" i="0" sz="2000" u="none" cap="none" strike="noStrike">
                <a:solidFill>
                  <a:srgbClr val="7F7F7F"/>
                </a:solidFill>
                <a:latin typeface="Arial"/>
                <a:ea typeface="Arial"/>
                <a:cs typeface="Arial"/>
                <a:sym typeface="Arial"/>
              </a:defRPr>
            </a:lvl4pPr>
            <a:lvl5pPr indent="-101600" lvl="4" marL="2057400" marR="0" rtl="0" algn="l">
              <a:spcBef>
                <a:spcPts val="400"/>
              </a:spcBef>
              <a:buClr>
                <a:srgbClr val="7F7F7F"/>
              </a:buClr>
              <a:buSzPct val="100000"/>
              <a:buFont typeface="Arial"/>
              <a:buChar char="•"/>
              <a:defRPr b="0" i="0" sz="2000" u="none" cap="none" strike="noStrike">
                <a:solidFill>
                  <a:srgbClr val="7F7F7F"/>
                </a:solidFill>
                <a:latin typeface="Arial"/>
                <a:ea typeface="Arial"/>
                <a:cs typeface="Arial"/>
                <a:sym typeface="Arial"/>
              </a:defRPr>
            </a:lvl5pPr>
            <a:lvl6pPr indent="-101600" lvl="5" marL="2514600" marR="0" rtl="0" algn="l">
              <a:spcBef>
                <a:spcPts val="400"/>
              </a:spcBef>
              <a:buClr>
                <a:srgbClr val="7F7F7F"/>
              </a:buClr>
              <a:buSzPct val="100000"/>
              <a:buFont typeface="Courier New"/>
              <a:buChar char="o"/>
              <a:defRPr b="0" i="0" sz="2000" u="none" cap="none" strike="noStrike">
                <a:solidFill>
                  <a:srgbClr val="7F7F7F"/>
                </a:solidFill>
                <a:latin typeface="Cambria"/>
                <a:ea typeface="Cambria"/>
                <a:cs typeface="Cambria"/>
                <a:sym typeface="Cambria"/>
              </a:defRPr>
            </a:lvl6pPr>
            <a:lvl7pPr indent="-101600" lvl="6" marL="2971800" marR="0" rtl="0" algn="l">
              <a:spcBef>
                <a:spcPts val="400"/>
              </a:spcBef>
              <a:buClr>
                <a:srgbClr val="7F7F7F"/>
              </a:buClr>
              <a:buSzPct val="100000"/>
              <a:buFont typeface="Arial"/>
              <a:buChar char="•"/>
              <a:defRPr b="0" i="0" sz="2000" u="none" cap="none" strike="noStrike">
                <a:solidFill>
                  <a:srgbClr val="7F7F7F"/>
                </a:solidFill>
                <a:latin typeface="Cambria"/>
                <a:ea typeface="Cambria"/>
                <a:cs typeface="Cambria"/>
                <a:sym typeface="Cambria"/>
              </a:defRPr>
            </a:lvl7pPr>
            <a:lvl8pPr indent="-101600" lvl="7" marL="3429000" marR="0" rtl="0" algn="l">
              <a:spcBef>
                <a:spcPts val="400"/>
              </a:spcBef>
              <a:buClr>
                <a:srgbClr val="7F7F7F"/>
              </a:buClr>
              <a:buSzPct val="100000"/>
              <a:buFont typeface="Courier New"/>
              <a:buChar char="o"/>
              <a:defRPr b="0" i="0" sz="2000" u="none" cap="none" strike="noStrike">
                <a:solidFill>
                  <a:srgbClr val="7F7F7F"/>
                </a:solidFill>
                <a:latin typeface="Cambria"/>
                <a:ea typeface="Cambria"/>
                <a:cs typeface="Cambria"/>
                <a:sym typeface="Cambria"/>
              </a:defRPr>
            </a:lvl8pPr>
            <a:lvl9pPr indent="-101600" lvl="8" marL="3886200" marR="0" rtl="0" algn="l">
              <a:spcBef>
                <a:spcPts val="400"/>
              </a:spcBef>
              <a:buClr>
                <a:srgbClr val="7F7F7F"/>
              </a:buClr>
              <a:buSzPct val="100000"/>
              <a:buFont typeface="Arial"/>
              <a:buChar char="•"/>
              <a:defRPr b="0" i="0" sz="2000" u="none" cap="none" strike="noStrike">
                <a:solidFill>
                  <a:srgbClr val="7F7F7F"/>
                </a:solidFill>
                <a:latin typeface="Cambria"/>
                <a:ea typeface="Cambria"/>
                <a:cs typeface="Cambria"/>
                <a:sym typeface="Cambria"/>
              </a:defRPr>
            </a:lvl9pPr>
          </a:lstStyle>
          <a:p/>
        </p:txBody>
      </p:sp>
      <p:sp>
        <p:nvSpPr>
          <p:cNvPr id="66" name="Shape 66"/>
          <p:cNvSpPr txBox="1"/>
          <p:nvPr>
            <p:ph idx="2" type="body"/>
          </p:nvPr>
        </p:nvSpPr>
        <p:spPr>
          <a:xfrm>
            <a:off x="5907087" y="2438400"/>
            <a:ext cx="3008313" cy="3687763"/>
          </a:xfrm>
          <a:prstGeom prst="rect">
            <a:avLst/>
          </a:prstGeom>
          <a:noFill/>
          <a:ln>
            <a:noFill/>
          </a:ln>
        </p:spPr>
        <p:txBody>
          <a:bodyPr anchorCtr="0" anchor="t" bIns="91425" lIns="91425" rIns="91425" wrap="square" tIns="91425"/>
          <a:lstStyle>
            <a:lvl1pPr indent="0" lvl="0" marL="0" marR="0" rtl="0" algn="ctr">
              <a:lnSpc>
                <a:spcPct val="125000"/>
              </a:lnSpc>
              <a:spcBef>
                <a:spcPts val="320"/>
              </a:spcBef>
              <a:buClr>
                <a:srgbClr val="7F7F7F"/>
              </a:buClr>
              <a:buFont typeface="Arial"/>
              <a:buNone/>
              <a:defRPr b="0" i="0" sz="1600" u="none" cap="none" strike="noStrike">
                <a:solidFill>
                  <a:srgbClr val="7F7F7F"/>
                </a:solidFill>
                <a:latin typeface="Arial"/>
                <a:ea typeface="Arial"/>
                <a:cs typeface="Arial"/>
                <a:sym typeface="Arial"/>
              </a:defRPr>
            </a:lvl1pPr>
            <a:lvl2pPr indent="0" lvl="1" marL="457200" marR="0" rtl="0" algn="l">
              <a:spcBef>
                <a:spcPts val="240"/>
              </a:spcBef>
              <a:buClr>
                <a:srgbClr val="7F7F7F"/>
              </a:buClr>
              <a:buFont typeface="Courier New"/>
              <a:buNone/>
              <a:defRPr b="0" i="0" sz="1200" u="none" cap="none" strike="noStrike">
                <a:solidFill>
                  <a:srgbClr val="7F7F7F"/>
                </a:solidFill>
                <a:latin typeface="Arial"/>
                <a:ea typeface="Arial"/>
                <a:cs typeface="Arial"/>
                <a:sym typeface="Arial"/>
              </a:defRPr>
            </a:lvl2pPr>
            <a:lvl3pPr indent="0" lvl="2" marL="914400" marR="0" rtl="0" algn="l">
              <a:spcBef>
                <a:spcPts val="200"/>
              </a:spcBef>
              <a:buClr>
                <a:srgbClr val="7F7F7F"/>
              </a:buClr>
              <a:buFont typeface="Arial"/>
              <a:buNone/>
              <a:defRPr b="0" i="0" sz="1000" u="none" cap="none" strike="noStrike">
                <a:solidFill>
                  <a:srgbClr val="7F7F7F"/>
                </a:solidFill>
                <a:latin typeface="Arial"/>
                <a:ea typeface="Arial"/>
                <a:cs typeface="Arial"/>
                <a:sym typeface="Arial"/>
              </a:defRPr>
            </a:lvl3pPr>
            <a:lvl4pPr indent="0" lvl="3" marL="1371600" marR="0" rtl="0" algn="l">
              <a:spcBef>
                <a:spcPts val="180"/>
              </a:spcBef>
              <a:buClr>
                <a:srgbClr val="7F7F7F"/>
              </a:buClr>
              <a:buFont typeface="Courier New"/>
              <a:buNone/>
              <a:defRPr b="0" i="0" sz="900" u="none" cap="none" strike="noStrike">
                <a:solidFill>
                  <a:srgbClr val="7F7F7F"/>
                </a:solidFill>
                <a:latin typeface="Arial"/>
                <a:ea typeface="Arial"/>
                <a:cs typeface="Arial"/>
                <a:sym typeface="Arial"/>
              </a:defRPr>
            </a:lvl4pPr>
            <a:lvl5pPr indent="0" lvl="4" marL="1828800" marR="0" rtl="0" algn="l">
              <a:spcBef>
                <a:spcPts val="180"/>
              </a:spcBef>
              <a:buClr>
                <a:srgbClr val="7F7F7F"/>
              </a:buClr>
              <a:buFont typeface="Arial"/>
              <a:buNone/>
              <a:defRPr b="0" i="0" sz="900" u="none" cap="none" strike="noStrike">
                <a:solidFill>
                  <a:srgbClr val="7F7F7F"/>
                </a:solidFill>
                <a:latin typeface="Arial"/>
                <a:ea typeface="Arial"/>
                <a:cs typeface="Arial"/>
                <a:sym typeface="Arial"/>
              </a:defRPr>
            </a:lvl5pPr>
            <a:lvl6pPr indent="0" lvl="5" marL="2286000" marR="0" rtl="0" algn="l">
              <a:spcBef>
                <a:spcPts val="180"/>
              </a:spcBef>
              <a:buClr>
                <a:srgbClr val="7F7F7F"/>
              </a:buClr>
              <a:buFont typeface="Courier New"/>
              <a:buNone/>
              <a:defRPr b="0" i="0" sz="900" u="none" cap="none" strike="noStrike">
                <a:solidFill>
                  <a:srgbClr val="7F7F7F"/>
                </a:solidFill>
                <a:latin typeface="Cambria"/>
                <a:ea typeface="Cambria"/>
                <a:cs typeface="Cambria"/>
                <a:sym typeface="Cambria"/>
              </a:defRPr>
            </a:lvl6pPr>
            <a:lvl7pPr indent="0" lvl="6" marL="2743200" marR="0" rtl="0" algn="l">
              <a:spcBef>
                <a:spcPts val="180"/>
              </a:spcBef>
              <a:buClr>
                <a:srgbClr val="7F7F7F"/>
              </a:buClr>
              <a:buFont typeface="Arial"/>
              <a:buNone/>
              <a:defRPr b="0" i="0" sz="900" u="none" cap="none" strike="noStrike">
                <a:solidFill>
                  <a:srgbClr val="7F7F7F"/>
                </a:solidFill>
                <a:latin typeface="Cambria"/>
                <a:ea typeface="Cambria"/>
                <a:cs typeface="Cambria"/>
                <a:sym typeface="Cambria"/>
              </a:defRPr>
            </a:lvl7pPr>
            <a:lvl8pPr indent="0" lvl="7" marL="3200400" marR="0" rtl="0" algn="l">
              <a:spcBef>
                <a:spcPts val="180"/>
              </a:spcBef>
              <a:buClr>
                <a:srgbClr val="7F7F7F"/>
              </a:buClr>
              <a:buFont typeface="Courier New"/>
              <a:buNone/>
              <a:defRPr b="0" i="0" sz="900" u="none" cap="none" strike="noStrike">
                <a:solidFill>
                  <a:srgbClr val="7F7F7F"/>
                </a:solidFill>
                <a:latin typeface="Cambria"/>
                <a:ea typeface="Cambria"/>
                <a:cs typeface="Cambria"/>
                <a:sym typeface="Cambria"/>
              </a:defRPr>
            </a:lvl8pPr>
            <a:lvl9pPr indent="0" lvl="8" marL="3657600" marR="0" rtl="0" algn="l">
              <a:spcBef>
                <a:spcPts val="180"/>
              </a:spcBef>
              <a:buClr>
                <a:srgbClr val="7F7F7F"/>
              </a:buClr>
              <a:buFont typeface="Arial"/>
              <a:buNone/>
              <a:defRPr b="0" i="0" sz="900" u="none" cap="none" strike="noStrike">
                <a:solidFill>
                  <a:srgbClr val="7F7F7F"/>
                </a:solidFill>
                <a:latin typeface="Cambria"/>
                <a:ea typeface="Cambria"/>
                <a:cs typeface="Cambria"/>
                <a:sym typeface="Cambria"/>
              </a:defRPr>
            </a:lvl9pPr>
          </a:lstStyle>
          <a:p/>
        </p:txBody>
      </p:sp>
      <p:sp>
        <p:nvSpPr>
          <p:cNvPr id="67" name="Shape 67"/>
          <p:cNvSpPr txBox="1"/>
          <p:nvPr>
            <p:ph idx="10" type="dt"/>
          </p:nvPr>
        </p:nvSpPr>
        <p:spPr>
          <a:xfrm>
            <a:off x="6363346" y="6356350"/>
            <a:ext cx="2085975" cy="365125"/>
          </a:xfrm>
          <a:prstGeom prst="rect">
            <a:avLst/>
          </a:prstGeom>
          <a:noFill/>
          <a:ln>
            <a:noFill/>
          </a:ln>
        </p:spPr>
        <p:txBody>
          <a:bodyPr anchorCtr="0" anchor="ctr" bIns="91425" lIns="91425" rIns="91425" wrap="square" tIns="91425"/>
          <a:lstStyle>
            <a:lvl1pPr indent="0" lvl="0" marL="0" marR="0" rtl="0" algn="r">
              <a:spcBef>
                <a:spcPts val="0"/>
              </a:spcBef>
              <a:buNone/>
              <a:defRPr sz="1200">
                <a:solidFill>
                  <a:srgbClr val="7F7F7F"/>
                </a:solidFill>
                <a:latin typeface="Questrial"/>
                <a:ea typeface="Questrial"/>
                <a:cs typeface="Questrial"/>
                <a:sym typeface="Questrial"/>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8" name="Shape 68"/>
          <p:cNvSpPr txBox="1"/>
          <p:nvPr>
            <p:ph idx="11" type="ftr"/>
          </p:nvPr>
        </p:nvSpPr>
        <p:spPr>
          <a:xfrm>
            <a:off x="659164" y="6356350"/>
            <a:ext cx="2847975" cy="365125"/>
          </a:xfrm>
          <a:prstGeom prst="rect">
            <a:avLst/>
          </a:prstGeom>
          <a:noFill/>
          <a:ln>
            <a:noFill/>
          </a:ln>
        </p:spPr>
        <p:txBody>
          <a:bodyPr anchorCtr="0" anchor="ctr" bIns="91425" lIns="91425" rIns="91425" wrap="square" tIns="91425"/>
          <a:lstStyle>
            <a:lvl1pPr indent="0" lvl="0" marL="0" marR="0" rtl="0" algn="l">
              <a:spcBef>
                <a:spcPts val="0"/>
              </a:spcBef>
              <a:buNone/>
              <a:defRPr sz="1200">
                <a:solidFill>
                  <a:srgbClr val="7F7F7F"/>
                </a:solidFill>
                <a:latin typeface="Questrial"/>
                <a:ea typeface="Questrial"/>
                <a:cs typeface="Questrial"/>
                <a:sym typeface="Questrial"/>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69" name="Shape 69"/>
          <p:cNvSpPr txBox="1"/>
          <p:nvPr>
            <p:ph idx="12" type="sldNum"/>
          </p:nvPr>
        </p:nvSpPr>
        <p:spPr>
          <a:xfrm>
            <a:off x="8543278" y="6356350"/>
            <a:ext cx="561975" cy="365125"/>
          </a:xfrm>
          <a:prstGeom prst="rect">
            <a:avLst/>
          </a:prstGeom>
          <a:noFill/>
          <a:ln>
            <a:noFill/>
          </a:ln>
        </p:spPr>
        <p:txBody>
          <a:bodyPr anchorCtr="0" anchor="ctr" bIns="45700" lIns="27425" rIns="45700" wrap="square" tIns="45700">
            <a:noAutofit/>
          </a:bodyPr>
          <a:lstStyle/>
          <a:p>
            <a:pPr indent="0" lvl="0" marL="0" marR="0" rtl="0" algn="l">
              <a:spcBef>
                <a:spcPts val="0"/>
              </a:spcBef>
              <a:buSzPct val="25000"/>
              <a:buNone/>
            </a:pPr>
            <a:fld id="{00000000-1234-1234-1234-123412341234}" type="slidenum">
              <a:rPr lang="en-US" sz="1200">
                <a:solidFill>
                  <a:srgbClr val="7F7F7F"/>
                </a:solidFill>
                <a:latin typeface="Questrial"/>
                <a:ea typeface="Questrial"/>
                <a:cs typeface="Questrial"/>
                <a:sym typeface="Questria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picTx">
  <p:cSld name="Picture with Caption">
    <p:spTree>
      <p:nvGrpSpPr>
        <p:cNvPr id="70" name="Shape 70"/>
        <p:cNvGrpSpPr/>
        <p:nvPr/>
      </p:nvGrpSpPr>
      <p:grpSpPr>
        <a:xfrm>
          <a:off x="0" y="0"/>
          <a:ext cx="0" cy="0"/>
          <a:chOff x="0" y="0"/>
          <a:chExt cx="0" cy="0"/>
        </a:xfrm>
      </p:grpSpPr>
      <p:sp>
        <p:nvSpPr>
          <p:cNvPr id="71" name="Shape 71"/>
          <p:cNvSpPr txBox="1"/>
          <p:nvPr>
            <p:ph type="title"/>
          </p:nvPr>
        </p:nvSpPr>
        <p:spPr>
          <a:xfrm>
            <a:off x="1679575" y="228600"/>
            <a:ext cx="5711824" cy="895349"/>
          </a:xfrm>
          <a:prstGeom prst="rect">
            <a:avLst/>
          </a:prstGeom>
          <a:noFill/>
          <a:ln>
            <a:noFill/>
          </a:ln>
        </p:spPr>
        <p:txBody>
          <a:bodyPr anchorCtr="0" anchor="b" bIns="91425" lIns="91425" rIns="91425" wrap="square" tIns="91425"/>
          <a:lstStyle>
            <a:lvl1pPr indent="0" lvl="0" marL="0" marR="0" rtl="0" algn="ctr">
              <a:lnSpc>
                <a:spcPct val="100000"/>
              </a:lnSpc>
              <a:spcBef>
                <a:spcPts val="0"/>
              </a:spcBef>
              <a:buClr>
                <a:srgbClr val="00BAC4"/>
              </a:buClr>
              <a:buFont typeface="Arial"/>
              <a:buNone/>
              <a:defRPr b="0" i="0" sz="2800" u="none" cap="none" strike="noStrike">
                <a:solidFill>
                  <a:srgbClr val="00BAC4"/>
                </a:solidFill>
                <a:latin typeface="Arial"/>
                <a:ea typeface="Arial"/>
                <a:cs typeface="Arial"/>
                <a:sym typeface="Arial"/>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2" name="Shape 72"/>
          <p:cNvSpPr/>
          <p:nvPr>
            <p:ph idx="2" type="pic"/>
          </p:nvPr>
        </p:nvSpPr>
        <p:spPr>
          <a:xfrm>
            <a:off x="1508125" y="1143000"/>
            <a:ext cx="6054724" cy="4541043"/>
          </a:xfrm>
          <a:prstGeom prst="rect">
            <a:avLst/>
          </a:prstGeom>
          <a:noFill/>
          <a:ln cap="flat" cmpd="sng" w="76200">
            <a:solidFill>
              <a:schemeClr val="lt1"/>
            </a:solidFill>
            <a:prstDash val="solid"/>
            <a:round/>
            <a:headEnd len="med" w="med" type="none"/>
            <a:tailEnd len="med" w="med" type="none"/>
          </a:ln>
          <a:effectLst>
            <a:outerShdw blurRad="88900" rotWithShape="0" algn="ctr" dir="5400000" dist="50800">
              <a:srgbClr val="000000">
                <a:alpha val="24705"/>
              </a:srgbClr>
            </a:outerShdw>
          </a:effectLst>
        </p:spPr>
        <p:txBody>
          <a:bodyPr anchorCtr="0" anchor="t" bIns="91425" lIns="91425" rIns="91425" wrap="square" tIns="91425"/>
          <a:lstStyle>
            <a:lvl1pPr indent="0" lvl="0" marL="0" marR="0" rtl="0" algn="ctr">
              <a:spcBef>
                <a:spcPts val="640"/>
              </a:spcBef>
              <a:buClr>
                <a:srgbClr val="7F7F7F"/>
              </a:buClr>
              <a:buFont typeface="Arial"/>
              <a:buNone/>
              <a:defRPr b="0" i="0" sz="3200" u="none" cap="none" strike="noStrike">
                <a:solidFill>
                  <a:srgbClr val="7F7F7F"/>
                </a:solidFill>
                <a:latin typeface="Arial"/>
                <a:ea typeface="Arial"/>
                <a:cs typeface="Arial"/>
                <a:sym typeface="Arial"/>
              </a:defRPr>
            </a:lvl1pPr>
            <a:lvl2pPr indent="0" lvl="1" marL="457200" marR="0" rtl="0" algn="l">
              <a:spcBef>
                <a:spcPts val="560"/>
              </a:spcBef>
              <a:buClr>
                <a:srgbClr val="7F7F7F"/>
              </a:buClr>
              <a:buFont typeface="Courier New"/>
              <a:buNone/>
              <a:defRPr b="0" i="0" sz="2800" u="none" cap="none" strike="noStrike">
                <a:solidFill>
                  <a:srgbClr val="7F7F7F"/>
                </a:solidFill>
                <a:latin typeface="Arial"/>
                <a:ea typeface="Arial"/>
                <a:cs typeface="Arial"/>
                <a:sym typeface="Arial"/>
              </a:defRPr>
            </a:lvl2pPr>
            <a:lvl3pPr indent="0" lvl="2" marL="914400" marR="0" rtl="0" algn="l">
              <a:spcBef>
                <a:spcPts val="480"/>
              </a:spcBef>
              <a:buClr>
                <a:srgbClr val="7F7F7F"/>
              </a:buClr>
              <a:buFont typeface="Arial"/>
              <a:buNone/>
              <a:defRPr b="0" i="0" sz="2400" u="none" cap="none" strike="noStrike">
                <a:solidFill>
                  <a:srgbClr val="7F7F7F"/>
                </a:solidFill>
                <a:latin typeface="Arial"/>
                <a:ea typeface="Arial"/>
                <a:cs typeface="Arial"/>
                <a:sym typeface="Arial"/>
              </a:defRPr>
            </a:lvl3pPr>
            <a:lvl4pPr indent="0" lvl="3" marL="1371600" marR="0" rtl="0" algn="l">
              <a:spcBef>
                <a:spcPts val="400"/>
              </a:spcBef>
              <a:buClr>
                <a:srgbClr val="7F7F7F"/>
              </a:buClr>
              <a:buFont typeface="Courier New"/>
              <a:buNone/>
              <a:defRPr b="0" i="0" sz="2000" u="none" cap="none" strike="noStrike">
                <a:solidFill>
                  <a:srgbClr val="7F7F7F"/>
                </a:solidFill>
                <a:latin typeface="Arial"/>
                <a:ea typeface="Arial"/>
                <a:cs typeface="Arial"/>
                <a:sym typeface="Arial"/>
              </a:defRPr>
            </a:lvl4pPr>
            <a:lvl5pPr indent="0" lvl="4" marL="1828800" marR="0" rtl="0" algn="l">
              <a:spcBef>
                <a:spcPts val="400"/>
              </a:spcBef>
              <a:buClr>
                <a:srgbClr val="7F7F7F"/>
              </a:buClr>
              <a:buFont typeface="Arial"/>
              <a:buNone/>
              <a:defRPr b="0" i="0" sz="2000" u="none" cap="none" strike="noStrike">
                <a:solidFill>
                  <a:srgbClr val="7F7F7F"/>
                </a:solidFill>
                <a:latin typeface="Arial"/>
                <a:ea typeface="Arial"/>
                <a:cs typeface="Arial"/>
                <a:sym typeface="Arial"/>
              </a:defRPr>
            </a:lvl5pPr>
            <a:lvl6pPr indent="0" lvl="5" marL="2286000" marR="0" rtl="0" algn="l">
              <a:spcBef>
                <a:spcPts val="400"/>
              </a:spcBef>
              <a:buClr>
                <a:srgbClr val="7F7F7F"/>
              </a:buClr>
              <a:buFont typeface="Courier New"/>
              <a:buNone/>
              <a:defRPr b="0" i="0" sz="2000" u="none" cap="none" strike="noStrike">
                <a:solidFill>
                  <a:srgbClr val="7F7F7F"/>
                </a:solidFill>
                <a:latin typeface="Cambria"/>
                <a:ea typeface="Cambria"/>
                <a:cs typeface="Cambria"/>
                <a:sym typeface="Cambria"/>
              </a:defRPr>
            </a:lvl6pPr>
            <a:lvl7pPr indent="0" lvl="6" marL="2743200" marR="0" rtl="0" algn="l">
              <a:spcBef>
                <a:spcPts val="400"/>
              </a:spcBef>
              <a:buClr>
                <a:srgbClr val="7F7F7F"/>
              </a:buClr>
              <a:buFont typeface="Arial"/>
              <a:buNone/>
              <a:defRPr b="0" i="0" sz="2000" u="none" cap="none" strike="noStrike">
                <a:solidFill>
                  <a:srgbClr val="7F7F7F"/>
                </a:solidFill>
                <a:latin typeface="Cambria"/>
                <a:ea typeface="Cambria"/>
                <a:cs typeface="Cambria"/>
                <a:sym typeface="Cambria"/>
              </a:defRPr>
            </a:lvl7pPr>
            <a:lvl8pPr indent="0" lvl="7" marL="3200400" marR="0" rtl="0" algn="l">
              <a:spcBef>
                <a:spcPts val="400"/>
              </a:spcBef>
              <a:buClr>
                <a:srgbClr val="7F7F7F"/>
              </a:buClr>
              <a:buFont typeface="Courier New"/>
              <a:buNone/>
              <a:defRPr b="0" i="0" sz="2000" u="none" cap="none" strike="noStrike">
                <a:solidFill>
                  <a:srgbClr val="7F7F7F"/>
                </a:solidFill>
                <a:latin typeface="Cambria"/>
                <a:ea typeface="Cambria"/>
                <a:cs typeface="Cambria"/>
                <a:sym typeface="Cambria"/>
              </a:defRPr>
            </a:lvl8pPr>
            <a:lvl9pPr indent="0" lvl="8" marL="3657600" marR="0" rtl="0" algn="l">
              <a:spcBef>
                <a:spcPts val="400"/>
              </a:spcBef>
              <a:buClr>
                <a:srgbClr val="7F7F7F"/>
              </a:buClr>
              <a:buFont typeface="Arial"/>
              <a:buNone/>
              <a:defRPr b="0" i="0" sz="2000" u="none" cap="none" strike="noStrike">
                <a:solidFill>
                  <a:srgbClr val="7F7F7F"/>
                </a:solidFill>
                <a:latin typeface="Cambria"/>
                <a:ea typeface="Cambria"/>
                <a:cs typeface="Cambria"/>
                <a:sym typeface="Cambria"/>
              </a:defRPr>
            </a:lvl9pPr>
          </a:lstStyle>
          <a:p/>
        </p:txBody>
      </p:sp>
      <p:sp>
        <p:nvSpPr>
          <p:cNvPr id="73" name="Shape 73"/>
          <p:cNvSpPr txBox="1"/>
          <p:nvPr>
            <p:ph idx="1" type="body"/>
          </p:nvPr>
        </p:nvSpPr>
        <p:spPr>
          <a:xfrm>
            <a:off x="1679575" y="5810250"/>
            <a:ext cx="5711824" cy="533399"/>
          </a:xfrm>
          <a:prstGeom prst="rect">
            <a:avLst/>
          </a:prstGeom>
          <a:noFill/>
          <a:ln>
            <a:noFill/>
          </a:ln>
        </p:spPr>
        <p:txBody>
          <a:bodyPr anchorCtr="0" anchor="t" bIns="91425" lIns="91425" rIns="91425" wrap="square" tIns="91425"/>
          <a:lstStyle>
            <a:lvl1pPr indent="0" lvl="0" marL="0" marR="0" rtl="0" algn="ctr">
              <a:spcBef>
                <a:spcPts val="320"/>
              </a:spcBef>
              <a:buClr>
                <a:srgbClr val="7F7F7F"/>
              </a:buClr>
              <a:buFont typeface="Arial"/>
              <a:buNone/>
              <a:defRPr b="0" i="0" sz="1600" u="none" cap="none" strike="noStrike">
                <a:solidFill>
                  <a:srgbClr val="7F7F7F"/>
                </a:solidFill>
                <a:latin typeface="Arial"/>
                <a:ea typeface="Arial"/>
                <a:cs typeface="Arial"/>
                <a:sym typeface="Arial"/>
              </a:defRPr>
            </a:lvl1pPr>
            <a:lvl2pPr indent="0" lvl="1" marL="457200" marR="0" rtl="0" algn="l">
              <a:spcBef>
                <a:spcPts val="240"/>
              </a:spcBef>
              <a:buClr>
                <a:srgbClr val="7F7F7F"/>
              </a:buClr>
              <a:buFont typeface="Courier New"/>
              <a:buNone/>
              <a:defRPr b="0" i="0" sz="1200" u="none" cap="none" strike="noStrike">
                <a:solidFill>
                  <a:srgbClr val="7F7F7F"/>
                </a:solidFill>
                <a:latin typeface="Arial"/>
                <a:ea typeface="Arial"/>
                <a:cs typeface="Arial"/>
                <a:sym typeface="Arial"/>
              </a:defRPr>
            </a:lvl2pPr>
            <a:lvl3pPr indent="0" lvl="2" marL="914400" marR="0" rtl="0" algn="l">
              <a:spcBef>
                <a:spcPts val="200"/>
              </a:spcBef>
              <a:buClr>
                <a:srgbClr val="7F7F7F"/>
              </a:buClr>
              <a:buFont typeface="Arial"/>
              <a:buNone/>
              <a:defRPr b="0" i="0" sz="1000" u="none" cap="none" strike="noStrike">
                <a:solidFill>
                  <a:srgbClr val="7F7F7F"/>
                </a:solidFill>
                <a:latin typeface="Arial"/>
                <a:ea typeface="Arial"/>
                <a:cs typeface="Arial"/>
                <a:sym typeface="Arial"/>
              </a:defRPr>
            </a:lvl3pPr>
            <a:lvl4pPr indent="0" lvl="3" marL="1371600" marR="0" rtl="0" algn="l">
              <a:spcBef>
                <a:spcPts val="180"/>
              </a:spcBef>
              <a:buClr>
                <a:srgbClr val="7F7F7F"/>
              </a:buClr>
              <a:buFont typeface="Courier New"/>
              <a:buNone/>
              <a:defRPr b="0" i="0" sz="900" u="none" cap="none" strike="noStrike">
                <a:solidFill>
                  <a:srgbClr val="7F7F7F"/>
                </a:solidFill>
                <a:latin typeface="Arial"/>
                <a:ea typeface="Arial"/>
                <a:cs typeface="Arial"/>
                <a:sym typeface="Arial"/>
              </a:defRPr>
            </a:lvl4pPr>
            <a:lvl5pPr indent="0" lvl="4" marL="1828800" marR="0" rtl="0" algn="l">
              <a:spcBef>
                <a:spcPts val="180"/>
              </a:spcBef>
              <a:buClr>
                <a:srgbClr val="7F7F7F"/>
              </a:buClr>
              <a:buFont typeface="Arial"/>
              <a:buNone/>
              <a:defRPr b="0" i="0" sz="900" u="none" cap="none" strike="noStrike">
                <a:solidFill>
                  <a:srgbClr val="7F7F7F"/>
                </a:solidFill>
                <a:latin typeface="Arial"/>
                <a:ea typeface="Arial"/>
                <a:cs typeface="Arial"/>
                <a:sym typeface="Arial"/>
              </a:defRPr>
            </a:lvl5pPr>
            <a:lvl6pPr indent="0" lvl="5" marL="2286000" marR="0" rtl="0" algn="l">
              <a:spcBef>
                <a:spcPts val="180"/>
              </a:spcBef>
              <a:buClr>
                <a:srgbClr val="7F7F7F"/>
              </a:buClr>
              <a:buFont typeface="Courier New"/>
              <a:buNone/>
              <a:defRPr b="0" i="0" sz="900" u="none" cap="none" strike="noStrike">
                <a:solidFill>
                  <a:srgbClr val="7F7F7F"/>
                </a:solidFill>
                <a:latin typeface="Cambria"/>
                <a:ea typeface="Cambria"/>
                <a:cs typeface="Cambria"/>
                <a:sym typeface="Cambria"/>
              </a:defRPr>
            </a:lvl6pPr>
            <a:lvl7pPr indent="0" lvl="6" marL="2743200" marR="0" rtl="0" algn="l">
              <a:spcBef>
                <a:spcPts val="180"/>
              </a:spcBef>
              <a:buClr>
                <a:srgbClr val="7F7F7F"/>
              </a:buClr>
              <a:buFont typeface="Arial"/>
              <a:buNone/>
              <a:defRPr b="0" i="0" sz="900" u="none" cap="none" strike="noStrike">
                <a:solidFill>
                  <a:srgbClr val="7F7F7F"/>
                </a:solidFill>
                <a:latin typeface="Cambria"/>
                <a:ea typeface="Cambria"/>
                <a:cs typeface="Cambria"/>
                <a:sym typeface="Cambria"/>
              </a:defRPr>
            </a:lvl7pPr>
            <a:lvl8pPr indent="0" lvl="7" marL="3200400" marR="0" rtl="0" algn="l">
              <a:spcBef>
                <a:spcPts val="180"/>
              </a:spcBef>
              <a:buClr>
                <a:srgbClr val="7F7F7F"/>
              </a:buClr>
              <a:buFont typeface="Courier New"/>
              <a:buNone/>
              <a:defRPr b="0" i="0" sz="900" u="none" cap="none" strike="noStrike">
                <a:solidFill>
                  <a:srgbClr val="7F7F7F"/>
                </a:solidFill>
                <a:latin typeface="Cambria"/>
                <a:ea typeface="Cambria"/>
                <a:cs typeface="Cambria"/>
                <a:sym typeface="Cambria"/>
              </a:defRPr>
            </a:lvl8pPr>
            <a:lvl9pPr indent="0" lvl="8" marL="3657600" marR="0" rtl="0" algn="l">
              <a:spcBef>
                <a:spcPts val="180"/>
              </a:spcBef>
              <a:buClr>
                <a:srgbClr val="7F7F7F"/>
              </a:buClr>
              <a:buFont typeface="Arial"/>
              <a:buNone/>
              <a:defRPr b="0" i="0" sz="900" u="none" cap="none" strike="noStrike">
                <a:solidFill>
                  <a:srgbClr val="7F7F7F"/>
                </a:solidFill>
                <a:latin typeface="Cambria"/>
                <a:ea typeface="Cambria"/>
                <a:cs typeface="Cambria"/>
                <a:sym typeface="Cambria"/>
              </a:defRPr>
            </a:lvl9pPr>
          </a:lstStyle>
          <a:p/>
        </p:txBody>
      </p:sp>
      <p:sp>
        <p:nvSpPr>
          <p:cNvPr id="74" name="Shape 74"/>
          <p:cNvSpPr txBox="1"/>
          <p:nvPr>
            <p:ph idx="10" type="dt"/>
          </p:nvPr>
        </p:nvSpPr>
        <p:spPr>
          <a:xfrm>
            <a:off x="6363346" y="6356350"/>
            <a:ext cx="2085975" cy="365125"/>
          </a:xfrm>
          <a:prstGeom prst="rect">
            <a:avLst/>
          </a:prstGeom>
          <a:noFill/>
          <a:ln>
            <a:noFill/>
          </a:ln>
        </p:spPr>
        <p:txBody>
          <a:bodyPr anchorCtr="0" anchor="ctr" bIns="91425" lIns="91425" rIns="91425" wrap="square" tIns="91425"/>
          <a:lstStyle>
            <a:lvl1pPr indent="0" lvl="0" marL="0" marR="0" rtl="0" algn="r">
              <a:spcBef>
                <a:spcPts val="0"/>
              </a:spcBef>
              <a:buNone/>
              <a:defRPr sz="1200">
                <a:solidFill>
                  <a:srgbClr val="7F7F7F"/>
                </a:solidFill>
                <a:latin typeface="Questrial"/>
                <a:ea typeface="Questrial"/>
                <a:cs typeface="Questrial"/>
                <a:sym typeface="Questrial"/>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5" name="Shape 75"/>
          <p:cNvSpPr txBox="1"/>
          <p:nvPr>
            <p:ph idx="11" type="ftr"/>
          </p:nvPr>
        </p:nvSpPr>
        <p:spPr>
          <a:xfrm>
            <a:off x="659164" y="6356350"/>
            <a:ext cx="2847975" cy="365125"/>
          </a:xfrm>
          <a:prstGeom prst="rect">
            <a:avLst/>
          </a:prstGeom>
          <a:noFill/>
          <a:ln>
            <a:noFill/>
          </a:ln>
        </p:spPr>
        <p:txBody>
          <a:bodyPr anchorCtr="0" anchor="ctr" bIns="91425" lIns="91425" rIns="91425" wrap="square" tIns="91425"/>
          <a:lstStyle>
            <a:lvl1pPr indent="0" lvl="0" marL="0" marR="0" rtl="0" algn="l">
              <a:spcBef>
                <a:spcPts val="0"/>
              </a:spcBef>
              <a:buNone/>
              <a:defRPr sz="1200">
                <a:solidFill>
                  <a:srgbClr val="7F7F7F"/>
                </a:solidFill>
                <a:latin typeface="Questrial"/>
                <a:ea typeface="Questrial"/>
                <a:cs typeface="Questrial"/>
                <a:sym typeface="Questrial"/>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76" name="Shape 76"/>
          <p:cNvSpPr txBox="1"/>
          <p:nvPr>
            <p:ph idx="12" type="sldNum"/>
          </p:nvPr>
        </p:nvSpPr>
        <p:spPr>
          <a:xfrm>
            <a:off x="8543278" y="6356350"/>
            <a:ext cx="561975" cy="365125"/>
          </a:xfrm>
          <a:prstGeom prst="rect">
            <a:avLst/>
          </a:prstGeom>
          <a:noFill/>
          <a:ln>
            <a:noFill/>
          </a:ln>
        </p:spPr>
        <p:txBody>
          <a:bodyPr anchorCtr="0" anchor="ctr" bIns="45700" lIns="27425" rIns="45700" wrap="square" tIns="45700">
            <a:noAutofit/>
          </a:bodyPr>
          <a:lstStyle/>
          <a:p>
            <a:pPr indent="0" lvl="0" marL="0" marR="0" rtl="0" algn="l">
              <a:spcBef>
                <a:spcPts val="0"/>
              </a:spcBef>
              <a:buSzPct val="25000"/>
              <a:buNone/>
            </a:pPr>
            <a:fld id="{00000000-1234-1234-1234-123412341234}" type="slidenum">
              <a:rPr lang="en-US" sz="1200">
                <a:solidFill>
                  <a:srgbClr val="7F7F7F"/>
                </a:solidFill>
                <a:latin typeface="Questrial"/>
                <a:ea typeface="Questrial"/>
                <a:cs typeface="Questrial"/>
                <a:sym typeface="Questrial"/>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chemeClr val="lt1"/>
            </a:gs>
            <a:gs pos="50000">
              <a:schemeClr val="lt1"/>
            </a:gs>
            <a:gs pos="76000">
              <a:srgbClr val="F3F3F3"/>
            </a:gs>
            <a:gs pos="92000">
              <a:srgbClr val="D8D8D8"/>
            </a:gs>
            <a:gs pos="100000">
              <a:srgbClr val="D8D8D8"/>
            </a:gs>
          </a:gsLst>
          <a:path path="circle">
            <a:fillToRect b="50%" l="50%" r="50%" t="50%"/>
          </a:path>
          <a:tileRect/>
        </a:gradFill>
      </p:bgPr>
    </p:bg>
    <p:spTree>
      <p:nvGrpSpPr>
        <p:cNvPr id="9" name="Shape 9"/>
        <p:cNvGrpSpPr/>
        <p:nvPr/>
      </p:nvGrpSpPr>
      <p:grpSpPr>
        <a:xfrm>
          <a:off x="0" y="0"/>
          <a:ext cx="0" cy="0"/>
          <a:chOff x="0" y="0"/>
          <a:chExt cx="0" cy="0"/>
        </a:xfrm>
      </p:grpSpPr>
      <p:sp>
        <p:nvSpPr>
          <p:cNvPr id="10" name="Shape 10"/>
          <p:cNvSpPr txBox="1"/>
          <p:nvPr>
            <p:ph type="title"/>
          </p:nvPr>
        </p:nvSpPr>
        <p:spPr>
          <a:xfrm>
            <a:off x="457200" y="138860"/>
            <a:ext cx="8229600" cy="1322478"/>
          </a:xfrm>
          <a:prstGeom prst="rect">
            <a:avLst/>
          </a:prstGeom>
          <a:noFill/>
          <a:ln>
            <a:noFill/>
          </a:ln>
        </p:spPr>
        <p:txBody>
          <a:bodyPr anchorCtr="0" anchor="b" bIns="91425" lIns="91425" rIns="91425" wrap="square" tIns="91425"/>
          <a:lstStyle>
            <a:lvl1pPr indent="0" lvl="0" marL="0" marR="0" rtl="0" algn="ctr">
              <a:lnSpc>
                <a:spcPct val="120833"/>
              </a:lnSpc>
              <a:spcBef>
                <a:spcPts val="0"/>
              </a:spcBef>
              <a:buClr>
                <a:srgbClr val="00BAC4"/>
              </a:buClr>
              <a:buFont typeface="Arial"/>
              <a:buNone/>
              <a:defRPr b="0" i="0" sz="4800" u="none" cap="none" strike="noStrike">
                <a:solidFill>
                  <a:srgbClr val="00BAC4"/>
                </a:solidFill>
                <a:latin typeface="Arial"/>
                <a:ea typeface="Arial"/>
                <a:cs typeface="Arial"/>
                <a:sym typeface="Arial"/>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1" name="Shape 11"/>
          <p:cNvSpPr txBox="1"/>
          <p:nvPr>
            <p:ph idx="1" type="body"/>
          </p:nvPr>
        </p:nvSpPr>
        <p:spPr>
          <a:xfrm>
            <a:off x="457200" y="1600200"/>
            <a:ext cx="8229600" cy="4525963"/>
          </a:xfrm>
          <a:prstGeom prst="rect">
            <a:avLst/>
          </a:prstGeom>
          <a:noFill/>
          <a:ln>
            <a:noFill/>
          </a:ln>
        </p:spPr>
        <p:txBody>
          <a:bodyPr anchorCtr="0" anchor="t" bIns="91425" lIns="91425" rIns="91425" wrap="square" tIns="91425"/>
          <a:lstStyle>
            <a:lvl1pPr indent="-190500" lvl="0" marL="342900" marR="0" rtl="0" algn="l">
              <a:spcBef>
                <a:spcPts val="480"/>
              </a:spcBef>
              <a:buClr>
                <a:srgbClr val="7F7F7F"/>
              </a:buClr>
              <a:buSzPct val="100000"/>
              <a:buFont typeface="Arial"/>
              <a:buChar char="•"/>
              <a:defRPr b="0" i="0" sz="2400" u="none" cap="none" strike="noStrike">
                <a:solidFill>
                  <a:srgbClr val="7F7F7F"/>
                </a:solidFill>
                <a:latin typeface="Arial"/>
                <a:ea typeface="Arial"/>
                <a:cs typeface="Arial"/>
                <a:sym typeface="Arial"/>
              </a:defRPr>
            </a:lvl1pPr>
            <a:lvl2pPr indent="-158750" lvl="1" marL="742950" marR="0" rtl="0" algn="l">
              <a:spcBef>
                <a:spcPts val="400"/>
              </a:spcBef>
              <a:buClr>
                <a:srgbClr val="7F7F7F"/>
              </a:buClr>
              <a:buSzPct val="100000"/>
              <a:buFont typeface="Courier New"/>
              <a:buChar char="o"/>
              <a:defRPr b="0" i="0" sz="2000" u="none" cap="none" strike="noStrike">
                <a:solidFill>
                  <a:srgbClr val="7F7F7F"/>
                </a:solidFill>
                <a:latin typeface="Arial"/>
                <a:ea typeface="Arial"/>
                <a:cs typeface="Arial"/>
                <a:sym typeface="Arial"/>
              </a:defRPr>
            </a:lvl2pPr>
            <a:lvl3pPr indent="-101600" lvl="2" marL="1143000" marR="0" rtl="0" algn="l">
              <a:spcBef>
                <a:spcPts val="400"/>
              </a:spcBef>
              <a:buClr>
                <a:srgbClr val="7F7F7F"/>
              </a:buClr>
              <a:buSzPct val="100000"/>
              <a:buFont typeface="Arial"/>
              <a:buChar char="•"/>
              <a:defRPr b="0" i="0" sz="2000" u="none" cap="none" strike="noStrike">
                <a:solidFill>
                  <a:srgbClr val="7F7F7F"/>
                </a:solidFill>
                <a:latin typeface="Arial"/>
                <a:ea typeface="Arial"/>
                <a:cs typeface="Arial"/>
                <a:sym typeface="Arial"/>
              </a:defRPr>
            </a:lvl3pPr>
            <a:lvl4pPr indent="-101600" lvl="3" marL="1600200" marR="0" rtl="0" algn="l">
              <a:spcBef>
                <a:spcPts val="400"/>
              </a:spcBef>
              <a:buClr>
                <a:srgbClr val="7F7F7F"/>
              </a:buClr>
              <a:buSzPct val="100000"/>
              <a:buFont typeface="Courier New"/>
              <a:buChar char="o"/>
              <a:defRPr b="0" i="0" sz="2000" u="none" cap="none" strike="noStrike">
                <a:solidFill>
                  <a:srgbClr val="7F7F7F"/>
                </a:solidFill>
                <a:latin typeface="Arial"/>
                <a:ea typeface="Arial"/>
                <a:cs typeface="Arial"/>
                <a:sym typeface="Arial"/>
              </a:defRPr>
            </a:lvl4pPr>
            <a:lvl5pPr indent="-101600" lvl="4" marL="2057400" marR="0" rtl="0" algn="l">
              <a:spcBef>
                <a:spcPts val="400"/>
              </a:spcBef>
              <a:buClr>
                <a:srgbClr val="7F7F7F"/>
              </a:buClr>
              <a:buSzPct val="100000"/>
              <a:buFont typeface="Arial"/>
              <a:buChar char="•"/>
              <a:defRPr b="0" i="0" sz="2000" u="none" cap="none" strike="noStrike">
                <a:solidFill>
                  <a:srgbClr val="7F7F7F"/>
                </a:solidFill>
                <a:latin typeface="Arial"/>
                <a:ea typeface="Arial"/>
                <a:cs typeface="Arial"/>
                <a:sym typeface="Arial"/>
              </a:defRPr>
            </a:lvl5pPr>
            <a:lvl6pPr indent="-127000" lvl="5" marL="2514600" marR="0" rtl="0" algn="l">
              <a:spcBef>
                <a:spcPts val="320"/>
              </a:spcBef>
              <a:buClr>
                <a:srgbClr val="7F7F7F"/>
              </a:buClr>
              <a:buSzPct val="100000"/>
              <a:buFont typeface="Courier New"/>
              <a:buChar char="o"/>
              <a:defRPr b="0" i="0" sz="1600" u="none" cap="none" strike="noStrike">
                <a:solidFill>
                  <a:srgbClr val="7F7F7F"/>
                </a:solidFill>
                <a:latin typeface="Cambria"/>
                <a:ea typeface="Cambria"/>
                <a:cs typeface="Cambria"/>
                <a:sym typeface="Cambria"/>
              </a:defRPr>
            </a:lvl6pPr>
            <a:lvl7pPr indent="-127000" lvl="6" marL="2971800" marR="0" rtl="0" algn="l">
              <a:spcBef>
                <a:spcPts val="320"/>
              </a:spcBef>
              <a:buClr>
                <a:srgbClr val="7F7F7F"/>
              </a:buClr>
              <a:buSzPct val="100000"/>
              <a:buFont typeface="Arial"/>
              <a:buChar char="•"/>
              <a:defRPr b="0" i="0" sz="1600" u="none" cap="none" strike="noStrike">
                <a:solidFill>
                  <a:srgbClr val="7F7F7F"/>
                </a:solidFill>
                <a:latin typeface="Cambria"/>
                <a:ea typeface="Cambria"/>
                <a:cs typeface="Cambria"/>
                <a:sym typeface="Cambria"/>
              </a:defRPr>
            </a:lvl7pPr>
            <a:lvl8pPr indent="-127000" lvl="7" marL="3429000" marR="0" rtl="0" algn="l">
              <a:spcBef>
                <a:spcPts val="320"/>
              </a:spcBef>
              <a:buClr>
                <a:srgbClr val="7F7F7F"/>
              </a:buClr>
              <a:buSzPct val="100000"/>
              <a:buFont typeface="Courier New"/>
              <a:buChar char="o"/>
              <a:defRPr b="0" i="0" sz="1600" u="none" cap="none" strike="noStrike">
                <a:solidFill>
                  <a:srgbClr val="7F7F7F"/>
                </a:solidFill>
                <a:latin typeface="Cambria"/>
                <a:ea typeface="Cambria"/>
                <a:cs typeface="Cambria"/>
                <a:sym typeface="Cambria"/>
              </a:defRPr>
            </a:lvl8pPr>
            <a:lvl9pPr indent="-127000" lvl="8" marL="3886200" marR="0" rtl="0" algn="l">
              <a:spcBef>
                <a:spcPts val="320"/>
              </a:spcBef>
              <a:buClr>
                <a:srgbClr val="7F7F7F"/>
              </a:buClr>
              <a:buSzPct val="100000"/>
              <a:buFont typeface="Arial"/>
              <a:buChar char="•"/>
              <a:defRPr b="0" i="0" sz="1600" u="none" cap="none" strike="noStrike">
                <a:solidFill>
                  <a:srgbClr val="7F7F7F"/>
                </a:solidFill>
                <a:latin typeface="Cambria"/>
                <a:ea typeface="Cambria"/>
                <a:cs typeface="Cambria"/>
                <a:sym typeface="Cambria"/>
              </a:defRPr>
            </a:lvl9pPr>
          </a:lstStyle>
          <a:p/>
        </p:txBody>
      </p:sp>
      <p:sp>
        <p:nvSpPr>
          <p:cNvPr id="12" name="Shape 12"/>
          <p:cNvSpPr txBox="1"/>
          <p:nvPr>
            <p:ph idx="10" type="dt"/>
          </p:nvPr>
        </p:nvSpPr>
        <p:spPr>
          <a:xfrm>
            <a:off x="6363346" y="6356350"/>
            <a:ext cx="2085975" cy="365125"/>
          </a:xfrm>
          <a:prstGeom prst="rect">
            <a:avLst/>
          </a:prstGeom>
          <a:noFill/>
          <a:ln>
            <a:noFill/>
          </a:ln>
        </p:spPr>
        <p:txBody>
          <a:bodyPr anchorCtr="0" anchor="ctr" bIns="91425" lIns="91425" rIns="91425" wrap="square" tIns="91425"/>
          <a:lstStyle>
            <a:lvl1pPr indent="0" lvl="0" marL="0" marR="0" rtl="0" algn="r">
              <a:spcBef>
                <a:spcPts val="0"/>
              </a:spcBef>
              <a:buNone/>
              <a:defRPr b="0" i="0" sz="1200" u="none" cap="none" strike="noStrike">
                <a:solidFill>
                  <a:srgbClr val="595959"/>
                </a:solidFill>
                <a:latin typeface="Questrial"/>
                <a:ea typeface="Questrial"/>
                <a:cs typeface="Questrial"/>
                <a:sym typeface="Questrial"/>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13" name="Shape 13"/>
          <p:cNvSpPr txBox="1"/>
          <p:nvPr>
            <p:ph idx="11" type="ftr"/>
          </p:nvPr>
        </p:nvSpPr>
        <p:spPr>
          <a:xfrm>
            <a:off x="659164" y="6356350"/>
            <a:ext cx="2847975" cy="365125"/>
          </a:xfrm>
          <a:prstGeom prst="rect">
            <a:avLst/>
          </a:prstGeom>
          <a:noFill/>
          <a:ln>
            <a:noFill/>
          </a:ln>
        </p:spPr>
        <p:txBody>
          <a:bodyPr anchorCtr="0" anchor="ctr" bIns="91425" lIns="91425" rIns="91425" wrap="square" tIns="91425"/>
          <a:lstStyle>
            <a:lvl1pPr indent="0" lvl="0" marL="0" marR="0" rtl="0" algn="l">
              <a:spcBef>
                <a:spcPts val="0"/>
              </a:spcBef>
              <a:buNone/>
              <a:defRPr b="0" i="0" sz="1200" u="none" cap="none" strike="noStrike">
                <a:solidFill>
                  <a:srgbClr val="595959"/>
                </a:solidFill>
                <a:latin typeface="Questrial"/>
                <a:ea typeface="Questrial"/>
                <a:cs typeface="Questrial"/>
                <a:sym typeface="Questrial"/>
              </a:defRPr>
            </a:lvl1pPr>
            <a:lvl2pPr indent="0" lvl="1" marL="457200" marR="0" rtl="0" algn="l">
              <a:spcBef>
                <a:spcPts val="0"/>
              </a:spcBef>
              <a:buNone/>
              <a:defRPr b="0" i="0" sz="1800" u="none" cap="none" strike="noStrike">
                <a:solidFill>
                  <a:schemeClr val="dk1"/>
                </a:solidFill>
                <a:latin typeface="Calibri"/>
                <a:ea typeface="Calibri"/>
                <a:cs typeface="Calibri"/>
                <a:sym typeface="Calibri"/>
              </a:defRPr>
            </a:lvl2pPr>
            <a:lvl3pPr indent="0" lvl="2" marL="914400" marR="0" rtl="0" algn="l">
              <a:spcBef>
                <a:spcPts val="0"/>
              </a:spcBef>
              <a:buNone/>
              <a:defRPr b="0" i="0" sz="1800" u="none" cap="none" strike="noStrike">
                <a:solidFill>
                  <a:schemeClr val="dk1"/>
                </a:solidFill>
                <a:latin typeface="Calibri"/>
                <a:ea typeface="Calibri"/>
                <a:cs typeface="Calibri"/>
                <a:sym typeface="Calibri"/>
              </a:defRPr>
            </a:lvl3pPr>
            <a:lvl4pPr indent="0" lvl="3" marL="1371600" marR="0" rtl="0" algn="l">
              <a:spcBef>
                <a:spcPts val="0"/>
              </a:spcBef>
              <a:buNone/>
              <a:defRPr b="0" i="0" sz="1800" u="none" cap="none" strike="noStrike">
                <a:solidFill>
                  <a:schemeClr val="dk1"/>
                </a:solidFill>
                <a:latin typeface="Calibri"/>
                <a:ea typeface="Calibri"/>
                <a:cs typeface="Calibri"/>
                <a:sym typeface="Calibri"/>
              </a:defRPr>
            </a:lvl4pPr>
            <a:lvl5pPr indent="0" lvl="4" marL="1828800" marR="0" rtl="0" algn="l">
              <a:spcBef>
                <a:spcPts val="0"/>
              </a:spcBef>
              <a:buNone/>
              <a:defRPr b="0" i="0" sz="1800" u="none" cap="none" strike="noStrike">
                <a:solidFill>
                  <a:schemeClr val="dk1"/>
                </a:solidFill>
                <a:latin typeface="Calibri"/>
                <a:ea typeface="Calibri"/>
                <a:cs typeface="Calibri"/>
                <a:sym typeface="Calibri"/>
              </a:defRPr>
            </a:lvl5pPr>
            <a:lvl6pPr indent="0" lvl="5" marL="2286000" marR="0" rtl="0" algn="l">
              <a:spcBef>
                <a:spcPts val="0"/>
              </a:spcBef>
              <a:buNone/>
              <a:defRPr b="0" i="0" sz="1800" u="none" cap="none" strike="noStrike">
                <a:solidFill>
                  <a:schemeClr val="dk1"/>
                </a:solidFill>
                <a:latin typeface="Calibri"/>
                <a:ea typeface="Calibri"/>
                <a:cs typeface="Calibri"/>
                <a:sym typeface="Calibri"/>
              </a:defRPr>
            </a:lvl6pPr>
            <a:lvl7pPr indent="0" lvl="6" marL="2743200" marR="0" rtl="0" algn="l">
              <a:spcBef>
                <a:spcPts val="0"/>
              </a:spcBef>
              <a:buNone/>
              <a:defRPr b="0" i="0" sz="1800" u="none" cap="none" strike="noStrike">
                <a:solidFill>
                  <a:schemeClr val="dk1"/>
                </a:solidFill>
                <a:latin typeface="Calibri"/>
                <a:ea typeface="Calibri"/>
                <a:cs typeface="Calibri"/>
                <a:sym typeface="Calibri"/>
              </a:defRPr>
            </a:lvl7pPr>
            <a:lvl8pPr indent="0" lvl="7" marL="3200400" marR="0" rtl="0" algn="l">
              <a:spcBef>
                <a:spcPts val="0"/>
              </a:spcBef>
              <a:buNone/>
              <a:defRPr b="0" i="0" sz="1800" u="none" cap="none" strike="noStrike">
                <a:solidFill>
                  <a:schemeClr val="dk1"/>
                </a:solidFill>
                <a:latin typeface="Calibri"/>
                <a:ea typeface="Calibri"/>
                <a:cs typeface="Calibri"/>
                <a:sym typeface="Calibri"/>
              </a:defRPr>
            </a:lvl8pPr>
            <a:lvl9pPr indent="0" lvl="8" marL="3657600" marR="0" rtl="0" algn="l">
              <a:spcBef>
                <a:spcPts val="0"/>
              </a:spcBef>
              <a:buNone/>
              <a:defRPr b="0" i="0" sz="1800" u="none" cap="none" strike="noStrike">
                <a:solidFill>
                  <a:schemeClr val="dk1"/>
                </a:solidFill>
                <a:latin typeface="Calibri"/>
                <a:ea typeface="Calibri"/>
                <a:cs typeface="Calibri"/>
                <a:sym typeface="Calibri"/>
              </a:defRPr>
            </a:lvl9pPr>
          </a:lstStyle>
          <a:p/>
        </p:txBody>
      </p:sp>
      <p:sp>
        <p:nvSpPr>
          <p:cNvPr id="14" name="Shape 14"/>
          <p:cNvSpPr txBox="1"/>
          <p:nvPr>
            <p:ph idx="12" type="sldNum"/>
          </p:nvPr>
        </p:nvSpPr>
        <p:spPr>
          <a:xfrm>
            <a:off x="8543278" y="6356350"/>
            <a:ext cx="561975" cy="365125"/>
          </a:xfrm>
          <a:prstGeom prst="rect">
            <a:avLst/>
          </a:prstGeom>
          <a:noFill/>
          <a:ln>
            <a:noFill/>
          </a:ln>
        </p:spPr>
        <p:txBody>
          <a:bodyPr anchorCtr="0" anchor="ctr" bIns="45700" lIns="27425" rIns="45700" wrap="square" tIns="45700">
            <a:noAutofit/>
          </a:bodyPr>
          <a:lstStyle/>
          <a:p>
            <a:pPr indent="0" lvl="0" marL="0" marR="0" rtl="0" algn="l">
              <a:spcBef>
                <a:spcPts val="0"/>
              </a:spcBef>
              <a:buSzPct val="25000"/>
              <a:buNone/>
            </a:pPr>
            <a:fld id="{00000000-1234-1234-1234-123412341234}" type="slidenum">
              <a:rPr b="0" i="0" lang="en-US" sz="1200" u="none" cap="none" strike="noStrike">
                <a:solidFill>
                  <a:srgbClr val="595959"/>
                </a:solidFill>
                <a:latin typeface="Questrial"/>
                <a:ea typeface="Questrial"/>
                <a:cs typeface="Questrial"/>
                <a:sym typeface="Questrial"/>
              </a:rPr>
              <a:t>‹#›</a:t>
            </a:fld>
          </a:p>
        </p:txBody>
      </p:sp>
      <p:sp>
        <p:nvSpPr>
          <p:cNvPr id="15" name="Shape 15"/>
          <p:cNvSpPr/>
          <p:nvPr/>
        </p:nvSpPr>
        <p:spPr>
          <a:xfrm>
            <a:off x="8457760" y="6499383"/>
            <a:ext cx="84771" cy="84771"/>
          </a:xfrm>
          <a:prstGeom prst="ellipse">
            <a:avLst/>
          </a:prstGeom>
          <a:solidFill>
            <a:srgbClr val="7F7F7F"/>
          </a:solidFill>
          <a:ln>
            <a:noFill/>
          </a:ln>
        </p:spPr>
        <p:txBody>
          <a:bodyPr anchorCtr="0" anchor="ctr" bIns="45700" lIns="91425" rIns="91425" wrap="square" tIns="45700">
            <a:noAutofit/>
          </a:bodyPr>
          <a:lstStyle/>
          <a:p>
            <a:pPr indent="0" lvl="0" marL="0" marR="0" rtl="0" algn="ctr">
              <a:spcBef>
                <a:spcPts val="0"/>
              </a:spcBef>
              <a:buNone/>
            </a:pPr>
            <a:r>
              <a:t/>
            </a:r>
            <a:endParaRPr b="0" i="0" sz="1800" u="none" cap="none" strike="noStrike">
              <a:solidFill>
                <a:schemeClr val="lt1"/>
              </a:solidFill>
              <a:latin typeface="Calibri"/>
              <a:ea typeface="Calibri"/>
              <a:cs typeface="Calibri"/>
              <a:sym typeface="Calibri"/>
            </a:endParaRPr>
          </a:p>
        </p:txBody>
      </p:sp>
      <p:sp>
        <p:nvSpPr>
          <p:cNvPr id="16" name="Shape 16"/>
          <p:cNvSpPr/>
          <p:nvPr/>
        </p:nvSpPr>
        <p:spPr>
          <a:xfrm>
            <a:off x="569118" y="6499383"/>
            <a:ext cx="84771" cy="84771"/>
          </a:xfrm>
          <a:prstGeom prst="ellipse">
            <a:avLst/>
          </a:prstGeom>
          <a:solidFill>
            <a:srgbClr val="7F7F7F"/>
          </a:solidFill>
          <a:ln>
            <a:noFill/>
          </a:ln>
        </p:spPr>
        <p:txBody>
          <a:bodyPr anchorCtr="0" anchor="ctr" bIns="45700" lIns="91425" rIns="91425" wrap="square" tIns="45700">
            <a:noAutofit/>
          </a:bodyPr>
          <a:lstStyle/>
          <a:p>
            <a:pPr indent="0" lvl="0" marL="0" marR="0" rtl="0" algn="ctr">
              <a:spcBef>
                <a:spcPts val="0"/>
              </a:spcBef>
              <a:buNone/>
            </a:pPr>
            <a:r>
              <a:t/>
            </a:r>
            <a:endParaRPr b="0" i="0" sz="1800" u="none" cap="none" strike="noStrike">
              <a:solidFill>
                <a:schemeClr val="lt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Shape 93"/>
          <p:cNvSpPr/>
          <p:nvPr/>
        </p:nvSpPr>
        <p:spPr>
          <a:xfrm>
            <a:off x="-228600" y="-228600"/>
            <a:ext cx="9601200" cy="7162799"/>
          </a:xfrm>
          <a:prstGeom prst="rect">
            <a:avLst/>
          </a:prstGeom>
          <a:solidFill>
            <a:srgbClr val="1F272F"/>
          </a:solidFill>
          <a:ln cap="flat" cmpd="sng" w="9525">
            <a:solidFill>
              <a:srgbClr val="5A72B1"/>
            </a:solidFill>
            <a:prstDash val="solid"/>
            <a:round/>
            <a:headEnd len="med" w="med" type="none"/>
            <a:tailEnd len="med" w="med" type="none"/>
          </a:ln>
          <a:effectLst>
            <a:outerShdw blurRad="39999" rotWithShape="0" dir="5400000" dist="23000">
              <a:srgbClr val="000000">
                <a:alpha val="34901"/>
              </a:srgbClr>
            </a:outerShdw>
          </a:effectLst>
        </p:spPr>
        <p:txBody>
          <a:bodyPr anchorCtr="0" anchor="ctr" bIns="45700" lIns="91425" rIns="91425" wrap="square" tIns="45700">
            <a:noAutofit/>
          </a:bodyPr>
          <a:lstStyle/>
          <a:p>
            <a:pPr indent="0" lvl="0" marL="0" marR="0" rtl="0" algn="ctr">
              <a:spcBef>
                <a:spcPts val="0"/>
              </a:spcBef>
              <a:buNone/>
            </a:pPr>
            <a:r>
              <a:t/>
            </a:r>
            <a:endParaRPr b="0" i="0" sz="1800" u="none" cap="none" strike="noStrike">
              <a:solidFill>
                <a:schemeClr val="lt1"/>
              </a:solidFill>
              <a:latin typeface="Calibri"/>
              <a:ea typeface="Calibri"/>
              <a:cs typeface="Calibri"/>
              <a:sym typeface="Calibri"/>
            </a:endParaRPr>
          </a:p>
        </p:txBody>
      </p:sp>
      <p:sp>
        <p:nvSpPr>
          <p:cNvPr id="94" name="Shape 94"/>
          <p:cNvSpPr txBox="1"/>
          <p:nvPr>
            <p:ph idx="1" type="subTitle"/>
          </p:nvPr>
        </p:nvSpPr>
        <p:spPr>
          <a:xfrm>
            <a:off x="1371600" y="4953000"/>
            <a:ext cx="6400799" cy="1219199"/>
          </a:xfrm>
          <a:prstGeom prst="rect">
            <a:avLst/>
          </a:prstGeom>
          <a:noFill/>
          <a:ln>
            <a:noFill/>
          </a:ln>
        </p:spPr>
        <p:txBody>
          <a:bodyPr anchorCtr="0" anchor="t" bIns="45700" lIns="91425" rIns="91425" wrap="square" tIns="45700">
            <a:noAutofit/>
          </a:bodyPr>
          <a:lstStyle/>
          <a:p>
            <a:pPr indent="0" lvl="0" marL="0" marR="0" rtl="0" algn="ctr">
              <a:spcBef>
                <a:spcPts val="0"/>
              </a:spcBef>
              <a:buClr>
                <a:srgbClr val="888888"/>
              </a:buClr>
              <a:buSzPct val="25000"/>
              <a:buFont typeface="Arial"/>
              <a:buNone/>
            </a:pPr>
            <a:r>
              <a:rPr lang="en-US"/>
              <a:t>Would you rent to this Tenant?</a:t>
            </a:r>
          </a:p>
        </p:txBody>
      </p:sp>
      <p:sp>
        <p:nvSpPr>
          <p:cNvPr id="95" name="Shape 95"/>
          <p:cNvSpPr txBox="1"/>
          <p:nvPr>
            <p:ph type="ctrTitle"/>
          </p:nvPr>
        </p:nvSpPr>
        <p:spPr>
          <a:xfrm>
            <a:off x="-19664" y="1295400"/>
            <a:ext cx="9144000" cy="2895600"/>
          </a:xfrm>
          <a:prstGeom prst="rect">
            <a:avLst/>
          </a:prstGeom>
          <a:noFill/>
          <a:ln>
            <a:noFill/>
          </a:ln>
        </p:spPr>
        <p:txBody>
          <a:bodyPr anchorCtr="0" anchor="b" bIns="45700" lIns="91425" rIns="91425" wrap="square" tIns="45700">
            <a:noAutofit/>
          </a:bodyPr>
          <a:lstStyle/>
          <a:p>
            <a:pPr indent="0" lvl="0" marL="0" marR="0" rtl="0" algn="ctr">
              <a:lnSpc>
                <a:spcPct val="100000"/>
              </a:lnSpc>
              <a:spcBef>
                <a:spcPts val="0"/>
              </a:spcBef>
              <a:buClr>
                <a:srgbClr val="00BAC4"/>
              </a:buClr>
              <a:buSzPct val="25000"/>
              <a:buFont typeface="Arial"/>
              <a:buNone/>
            </a:pPr>
            <a:r>
              <a:rPr b="0" i="0" lang="en-US" sz="6000" u="none" cap="none" strike="noStrike">
                <a:solidFill>
                  <a:srgbClr val="00BAC4"/>
                </a:solidFill>
                <a:latin typeface="Arial"/>
                <a:ea typeface="Arial"/>
                <a:cs typeface="Arial"/>
                <a:sym typeface="Arial"/>
              </a:rPr>
              <a:t>YBA </a:t>
            </a:r>
            <a:r>
              <a:rPr lang="en-US" sz="6000"/>
              <a:t>Justin Reese Presentation</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Shape 162"/>
          <p:cNvSpPr txBox="1"/>
          <p:nvPr>
            <p:ph type="title"/>
          </p:nvPr>
        </p:nvSpPr>
        <p:spPr>
          <a:xfrm>
            <a:off x="457200" y="138860"/>
            <a:ext cx="8229600" cy="1322400"/>
          </a:xfrm>
          <a:prstGeom prst="rect">
            <a:avLst/>
          </a:prstGeom>
        </p:spPr>
        <p:txBody>
          <a:bodyPr anchorCtr="0" anchor="b" bIns="91425" lIns="91425" rIns="91425" wrap="square" tIns="91425">
            <a:noAutofit/>
          </a:bodyPr>
          <a:lstStyle/>
          <a:p>
            <a:pPr lvl="0">
              <a:spcBef>
                <a:spcPts val="0"/>
              </a:spcBef>
              <a:buNone/>
            </a:pPr>
            <a:r>
              <a:rPr lang="en-US"/>
              <a:t>Present Findings</a:t>
            </a:r>
          </a:p>
        </p:txBody>
      </p:sp>
      <p:sp>
        <p:nvSpPr>
          <p:cNvPr id="163" name="Shape 163"/>
          <p:cNvSpPr txBox="1"/>
          <p:nvPr>
            <p:ph idx="1" type="body"/>
          </p:nvPr>
        </p:nvSpPr>
        <p:spPr>
          <a:xfrm>
            <a:off x="457200" y="1600200"/>
            <a:ext cx="8229600" cy="4526100"/>
          </a:xfrm>
          <a:prstGeom prst="rect">
            <a:avLst/>
          </a:prstGeom>
        </p:spPr>
        <p:txBody>
          <a:bodyPr anchorCtr="0" anchor="t" bIns="91425" lIns="91425" rIns="91425" wrap="square" tIns="91425">
            <a:noAutofit/>
          </a:bodyPr>
          <a:lstStyle/>
          <a:p>
            <a:pPr lvl="0">
              <a:spcBef>
                <a:spcPts val="0"/>
              </a:spcBef>
              <a:buNone/>
            </a:pPr>
            <a:r>
              <a:rPr lang="en-US"/>
              <a:t>1 or 2 people from each group to discuss their opinions and rank each Applicant from 1 to 5 </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sp>
        <p:nvSpPr>
          <p:cNvPr id="169" name="Shape 169"/>
          <p:cNvSpPr txBox="1"/>
          <p:nvPr>
            <p:ph type="title"/>
          </p:nvPr>
        </p:nvSpPr>
        <p:spPr>
          <a:xfrm>
            <a:off x="457200" y="138860"/>
            <a:ext cx="8229600" cy="1322400"/>
          </a:xfrm>
          <a:prstGeom prst="rect">
            <a:avLst/>
          </a:prstGeom>
        </p:spPr>
        <p:txBody>
          <a:bodyPr anchorCtr="0" anchor="b" bIns="91425" lIns="91425" rIns="91425" wrap="square" tIns="91425">
            <a:noAutofit/>
          </a:bodyPr>
          <a:lstStyle/>
          <a:p>
            <a:pPr lvl="0" rtl="0">
              <a:spcBef>
                <a:spcPts val="0"/>
              </a:spcBef>
              <a:buNone/>
            </a:pPr>
            <a:r>
              <a:rPr lang="en-US"/>
              <a:t>JRealty Opinion</a:t>
            </a:r>
          </a:p>
        </p:txBody>
      </p:sp>
      <p:graphicFrame>
        <p:nvGraphicFramePr>
          <p:cNvPr id="170" name="Shape 170"/>
          <p:cNvGraphicFramePr/>
          <p:nvPr/>
        </p:nvGraphicFramePr>
        <p:xfrm>
          <a:off x="457200" y="1461250"/>
          <a:ext cx="3000000" cy="3000000"/>
        </p:xfrm>
        <a:graphic>
          <a:graphicData uri="http://schemas.openxmlformats.org/drawingml/2006/table">
            <a:tbl>
              <a:tblPr>
                <a:noFill/>
                <a:tableStyleId>{44B3FABB-D37C-4B2C-8B5D-B7AB16A8171D}</a:tableStyleId>
              </a:tblPr>
              <a:tblGrid>
                <a:gridCol w="2730600"/>
                <a:gridCol w="1158900"/>
                <a:gridCol w="1095600"/>
                <a:gridCol w="997150"/>
                <a:gridCol w="997150"/>
                <a:gridCol w="997150"/>
              </a:tblGrid>
              <a:tr h="636125">
                <a:tc>
                  <a:txBody>
                    <a:bodyPr>
                      <a:noAutofit/>
                    </a:bodyPr>
                    <a:lstStyle/>
                    <a:p>
                      <a:pPr lvl="0" rtl="0">
                        <a:spcBef>
                          <a:spcPts val="0"/>
                        </a:spcBef>
                        <a:buNone/>
                      </a:pPr>
                      <a:r>
                        <a:rPr b="1" lang="en-US" sz="2400"/>
                        <a:t>Tenant </a:t>
                      </a:r>
                    </a:p>
                  </a:txBody>
                  <a:tcPr marT="91425" marB="91425" marR="91425" marL="91425" anchor="ctr">
                    <a:solidFill>
                      <a:srgbClr val="D9D9D9"/>
                    </a:solidFill>
                  </a:tcPr>
                </a:tc>
                <a:tc>
                  <a:txBody>
                    <a:bodyPr>
                      <a:noAutofit/>
                    </a:bodyPr>
                    <a:lstStyle/>
                    <a:p>
                      <a:pPr lvl="0" rtl="0" algn="ctr">
                        <a:spcBef>
                          <a:spcPts val="0"/>
                        </a:spcBef>
                        <a:buNone/>
                      </a:pPr>
                      <a:r>
                        <a:rPr b="1" lang="en-US" sz="2400"/>
                        <a:t>A</a:t>
                      </a:r>
                    </a:p>
                  </a:txBody>
                  <a:tcPr marT="91425" marB="91425" marR="91425" marL="91425" anchor="ctr">
                    <a:solidFill>
                      <a:srgbClr val="D9D9D9"/>
                    </a:solidFill>
                  </a:tcPr>
                </a:tc>
                <a:tc>
                  <a:txBody>
                    <a:bodyPr>
                      <a:noAutofit/>
                    </a:bodyPr>
                    <a:lstStyle/>
                    <a:p>
                      <a:pPr lvl="0" rtl="0" algn="ctr">
                        <a:spcBef>
                          <a:spcPts val="0"/>
                        </a:spcBef>
                        <a:buNone/>
                      </a:pPr>
                      <a:r>
                        <a:rPr b="1" lang="en-US" sz="2400"/>
                        <a:t>B</a:t>
                      </a:r>
                    </a:p>
                  </a:txBody>
                  <a:tcPr marT="91425" marB="91425" marR="91425" marL="91425" anchor="ctr">
                    <a:solidFill>
                      <a:srgbClr val="D9D9D9"/>
                    </a:solidFill>
                  </a:tcPr>
                </a:tc>
                <a:tc>
                  <a:txBody>
                    <a:bodyPr>
                      <a:noAutofit/>
                    </a:bodyPr>
                    <a:lstStyle/>
                    <a:p>
                      <a:pPr lvl="0" rtl="0" algn="ctr">
                        <a:spcBef>
                          <a:spcPts val="0"/>
                        </a:spcBef>
                        <a:buNone/>
                      </a:pPr>
                      <a:r>
                        <a:rPr b="1" lang="en-US" sz="2400"/>
                        <a:t>C</a:t>
                      </a:r>
                    </a:p>
                  </a:txBody>
                  <a:tcPr marT="91425" marB="91425" marR="91425" marL="91425" anchor="ctr">
                    <a:solidFill>
                      <a:srgbClr val="D9D9D9"/>
                    </a:solidFill>
                  </a:tcPr>
                </a:tc>
                <a:tc>
                  <a:txBody>
                    <a:bodyPr>
                      <a:noAutofit/>
                    </a:bodyPr>
                    <a:lstStyle/>
                    <a:p>
                      <a:pPr lvl="0" rtl="0" algn="ctr">
                        <a:spcBef>
                          <a:spcPts val="0"/>
                        </a:spcBef>
                        <a:buNone/>
                      </a:pPr>
                      <a:r>
                        <a:rPr b="1" lang="en-US" sz="2400"/>
                        <a:t>D</a:t>
                      </a:r>
                    </a:p>
                  </a:txBody>
                  <a:tcPr marT="91425" marB="91425" marR="91425" marL="91425" anchor="ctr">
                    <a:solidFill>
                      <a:srgbClr val="D9D9D9"/>
                    </a:solidFill>
                  </a:tcPr>
                </a:tc>
                <a:tc>
                  <a:txBody>
                    <a:bodyPr>
                      <a:noAutofit/>
                    </a:bodyPr>
                    <a:lstStyle/>
                    <a:p>
                      <a:pPr lvl="0" rtl="0" algn="ctr">
                        <a:spcBef>
                          <a:spcPts val="0"/>
                        </a:spcBef>
                        <a:buNone/>
                      </a:pPr>
                      <a:r>
                        <a:rPr b="1" lang="en-US" sz="2400"/>
                        <a:t>E</a:t>
                      </a:r>
                    </a:p>
                  </a:txBody>
                  <a:tcPr marT="91425" marB="91425" marR="91425" marL="91425" anchor="ctr">
                    <a:solidFill>
                      <a:srgbClr val="D9D9D9"/>
                    </a:solidFill>
                  </a:tcPr>
                </a:tc>
              </a:tr>
              <a:tr h="659125">
                <a:tc>
                  <a:txBody>
                    <a:bodyPr>
                      <a:noAutofit/>
                    </a:bodyPr>
                    <a:lstStyle/>
                    <a:p>
                      <a:pPr lvl="0" rtl="0">
                        <a:spcBef>
                          <a:spcPts val="0"/>
                        </a:spcBef>
                        <a:buNone/>
                      </a:pPr>
                      <a:r>
                        <a:rPr lang="en-US" sz="2400"/>
                        <a:t>Rent to Income </a:t>
                      </a:r>
                    </a:p>
                  </a:txBody>
                  <a:tcPr marT="91425" marB="91425" marR="91425" marL="91425" anchor="ctr"/>
                </a:tc>
                <a:tc>
                  <a:txBody>
                    <a:bodyPr>
                      <a:noAutofit/>
                    </a:bodyPr>
                    <a:lstStyle/>
                    <a:p>
                      <a:pPr lvl="0" rtl="0" algn="ctr">
                        <a:spcBef>
                          <a:spcPts val="0"/>
                        </a:spcBef>
                        <a:buNone/>
                      </a:pPr>
                      <a:r>
                        <a:rPr lang="en-US" sz="2400"/>
                        <a:t>20%</a:t>
                      </a:r>
                    </a:p>
                  </a:txBody>
                  <a:tcPr marT="91425" marB="91425" marR="91425" marL="91425" anchor="ctr"/>
                </a:tc>
                <a:tc>
                  <a:txBody>
                    <a:bodyPr>
                      <a:noAutofit/>
                    </a:bodyPr>
                    <a:lstStyle/>
                    <a:p>
                      <a:pPr lvl="0" rtl="0" algn="ctr">
                        <a:spcBef>
                          <a:spcPts val="0"/>
                        </a:spcBef>
                        <a:buNone/>
                      </a:pPr>
                      <a:r>
                        <a:rPr lang="en-US" sz="2400"/>
                        <a:t>30%</a:t>
                      </a:r>
                    </a:p>
                  </a:txBody>
                  <a:tcPr marT="91425" marB="91425" marR="91425" marL="91425" anchor="ctr"/>
                </a:tc>
                <a:tc>
                  <a:txBody>
                    <a:bodyPr>
                      <a:noAutofit/>
                    </a:bodyPr>
                    <a:lstStyle/>
                    <a:p>
                      <a:pPr lvl="0" rtl="0" algn="ctr">
                        <a:spcBef>
                          <a:spcPts val="0"/>
                        </a:spcBef>
                        <a:buNone/>
                      </a:pPr>
                      <a:r>
                        <a:rPr lang="en-US" sz="2400"/>
                        <a:t>40%</a:t>
                      </a:r>
                    </a:p>
                  </a:txBody>
                  <a:tcPr marT="91425" marB="91425" marR="91425" marL="91425" anchor="ctr"/>
                </a:tc>
                <a:tc>
                  <a:txBody>
                    <a:bodyPr>
                      <a:noAutofit/>
                    </a:bodyPr>
                    <a:lstStyle/>
                    <a:p>
                      <a:pPr lvl="0" rtl="0" algn="ctr">
                        <a:spcBef>
                          <a:spcPts val="0"/>
                        </a:spcBef>
                        <a:buNone/>
                      </a:pPr>
                      <a:r>
                        <a:rPr lang="en-US" sz="2400"/>
                        <a:t>35%</a:t>
                      </a:r>
                    </a:p>
                  </a:txBody>
                  <a:tcPr marT="91425" marB="91425" marR="91425" marL="91425" anchor="ctr"/>
                </a:tc>
                <a:tc>
                  <a:txBody>
                    <a:bodyPr>
                      <a:noAutofit/>
                    </a:bodyPr>
                    <a:lstStyle/>
                    <a:p>
                      <a:pPr lvl="0" rtl="0" algn="ctr">
                        <a:spcBef>
                          <a:spcPts val="0"/>
                        </a:spcBef>
                        <a:buNone/>
                      </a:pPr>
                      <a:r>
                        <a:rPr lang="en-US" sz="2400"/>
                        <a:t>25%</a:t>
                      </a:r>
                    </a:p>
                  </a:txBody>
                  <a:tcPr marT="91425" marB="91425" marR="91425" marL="91425" anchor="ctr"/>
                </a:tc>
              </a:tr>
              <a:tr h="659125">
                <a:tc>
                  <a:txBody>
                    <a:bodyPr>
                      <a:noAutofit/>
                    </a:bodyPr>
                    <a:lstStyle/>
                    <a:p>
                      <a:pPr lvl="0" rtl="0">
                        <a:spcBef>
                          <a:spcPts val="0"/>
                        </a:spcBef>
                        <a:buNone/>
                      </a:pPr>
                      <a:r>
                        <a:rPr lang="en-US" sz="2400"/>
                        <a:t>FICO score</a:t>
                      </a:r>
                    </a:p>
                  </a:txBody>
                  <a:tcPr marT="91425" marB="91425" marR="91425" marL="91425" anchor="ctr"/>
                </a:tc>
                <a:tc>
                  <a:txBody>
                    <a:bodyPr>
                      <a:noAutofit/>
                    </a:bodyPr>
                    <a:lstStyle/>
                    <a:p>
                      <a:pPr lvl="0" rtl="0" algn="ctr">
                        <a:spcBef>
                          <a:spcPts val="0"/>
                        </a:spcBef>
                        <a:buNone/>
                      </a:pPr>
                      <a:r>
                        <a:rPr lang="en-US" sz="2400"/>
                        <a:t>500</a:t>
                      </a:r>
                    </a:p>
                  </a:txBody>
                  <a:tcPr marT="91425" marB="91425" marR="91425" marL="91425" anchor="ctr"/>
                </a:tc>
                <a:tc>
                  <a:txBody>
                    <a:bodyPr>
                      <a:noAutofit/>
                    </a:bodyPr>
                    <a:lstStyle/>
                    <a:p>
                      <a:pPr lvl="0" rtl="0" algn="ctr">
                        <a:spcBef>
                          <a:spcPts val="0"/>
                        </a:spcBef>
                        <a:buNone/>
                      </a:pPr>
                      <a:r>
                        <a:rPr lang="en-US" sz="2400"/>
                        <a:t>700</a:t>
                      </a:r>
                    </a:p>
                  </a:txBody>
                  <a:tcPr marT="91425" marB="91425" marR="91425" marL="91425" anchor="ctr"/>
                </a:tc>
                <a:tc>
                  <a:txBody>
                    <a:bodyPr>
                      <a:noAutofit/>
                    </a:bodyPr>
                    <a:lstStyle/>
                    <a:p>
                      <a:pPr lvl="0" rtl="0" algn="ctr">
                        <a:spcBef>
                          <a:spcPts val="0"/>
                        </a:spcBef>
                        <a:buNone/>
                      </a:pPr>
                      <a:r>
                        <a:rPr lang="en-US" sz="2400"/>
                        <a:t>600</a:t>
                      </a:r>
                    </a:p>
                  </a:txBody>
                  <a:tcPr marT="91425" marB="91425" marR="91425" marL="91425" anchor="ctr"/>
                </a:tc>
                <a:tc>
                  <a:txBody>
                    <a:bodyPr>
                      <a:noAutofit/>
                    </a:bodyPr>
                    <a:lstStyle/>
                    <a:p>
                      <a:pPr lvl="0" rtl="0" algn="ctr">
                        <a:spcBef>
                          <a:spcPts val="0"/>
                        </a:spcBef>
                        <a:buNone/>
                      </a:pPr>
                      <a:r>
                        <a:rPr lang="en-US" sz="2400"/>
                        <a:t>650</a:t>
                      </a:r>
                    </a:p>
                  </a:txBody>
                  <a:tcPr marT="91425" marB="91425" marR="91425" marL="91425" anchor="ctr"/>
                </a:tc>
                <a:tc>
                  <a:txBody>
                    <a:bodyPr>
                      <a:noAutofit/>
                    </a:bodyPr>
                    <a:lstStyle/>
                    <a:p>
                      <a:pPr lvl="0" rtl="0" algn="ctr">
                        <a:spcBef>
                          <a:spcPts val="0"/>
                        </a:spcBef>
                        <a:buNone/>
                      </a:pPr>
                      <a:r>
                        <a:rPr lang="en-US" sz="2400"/>
                        <a:t>550</a:t>
                      </a:r>
                    </a:p>
                  </a:txBody>
                  <a:tcPr marT="91425" marB="91425" marR="91425" marL="91425" anchor="ctr"/>
                </a:tc>
              </a:tr>
              <a:tr h="659125">
                <a:tc>
                  <a:txBody>
                    <a:bodyPr>
                      <a:noAutofit/>
                    </a:bodyPr>
                    <a:lstStyle/>
                    <a:p>
                      <a:pPr lvl="0" rtl="0">
                        <a:spcBef>
                          <a:spcPts val="0"/>
                        </a:spcBef>
                        <a:buNone/>
                      </a:pPr>
                      <a:r>
                        <a:rPr lang="en-US" sz="2400"/>
                        <a:t>Move in Date</a:t>
                      </a:r>
                    </a:p>
                  </a:txBody>
                  <a:tcPr marT="91425" marB="91425" marR="91425" marL="91425" anchor="ctr"/>
                </a:tc>
                <a:tc>
                  <a:txBody>
                    <a:bodyPr>
                      <a:noAutofit/>
                    </a:bodyPr>
                    <a:lstStyle/>
                    <a:p>
                      <a:pPr lvl="0" rtl="0" algn="ctr">
                        <a:spcBef>
                          <a:spcPts val="0"/>
                        </a:spcBef>
                        <a:buNone/>
                      </a:pPr>
                      <a:r>
                        <a:rPr lang="en-US" sz="1800"/>
                        <a:t>ASAP</a:t>
                      </a:r>
                    </a:p>
                  </a:txBody>
                  <a:tcPr marT="91425" marB="91425" marR="91425" marL="91425" anchor="ctr"/>
                </a:tc>
                <a:tc>
                  <a:txBody>
                    <a:bodyPr>
                      <a:noAutofit/>
                    </a:bodyPr>
                    <a:lstStyle/>
                    <a:p>
                      <a:pPr lvl="0" rtl="0" algn="ctr">
                        <a:spcBef>
                          <a:spcPts val="0"/>
                        </a:spcBef>
                        <a:buClr>
                          <a:schemeClr val="dk1"/>
                        </a:buClr>
                        <a:buSzPct val="61111"/>
                        <a:buFont typeface="Arial"/>
                        <a:buNone/>
                      </a:pPr>
                      <a:r>
                        <a:rPr lang="en-US" sz="1800">
                          <a:solidFill>
                            <a:schemeClr val="dk1"/>
                          </a:solidFill>
                        </a:rPr>
                        <a:t>15 days</a:t>
                      </a:r>
                    </a:p>
                  </a:txBody>
                  <a:tcPr marT="91425" marB="91425" marR="91425" marL="91425" anchor="ctr"/>
                </a:tc>
                <a:tc>
                  <a:txBody>
                    <a:bodyPr>
                      <a:noAutofit/>
                    </a:bodyPr>
                    <a:lstStyle/>
                    <a:p>
                      <a:pPr lvl="0" rtl="0" algn="ctr">
                        <a:spcBef>
                          <a:spcPts val="0"/>
                        </a:spcBef>
                        <a:buClr>
                          <a:schemeClr val="dk1"/>
                        </a:buClr>
                        <a:buSzPct val="61111"/>
                        <a:buFont typeface="Arial"/>
                        <a:buNone/>
                      </a:pPr>
                      <a:r>
                        <a:rPr lang="en-US" sz="1800">
                          <a:solidFill>
                            <a:schemeClr val="dk1"/>
                          </a:solidFill>
                        </a:rPr>
                        <a:t>30 days</a:t>
                      </a:r>
                    </a:p>
                  </a:txBody>
                  <a:tcPr marT="91425" marB="91425" marR="91425" marL="91425" anchor="ctr"/>
                </a:tc>
                <a:tc>
                  <a:txBody>
                    <a:bodyPr>
                      <a:noAutofit/>
                    </a:bodyPr>
                    <a:lstStyle/>
                    <a:p>
                      <a:pPr lvl="0" rtl="0" algn="ctr">
                        <a:spcBef>
                          <a:spcPts val="0"/>
                        </a:spcBef>
                        <a:buNone/>
                      </a:pPr>
                      <a:r>
                        <a:rPr lang="en-US" sz="1800">
                          <a:solidFill>
                            <a:schemeClr val="dk1"/>
                          </a:solidFill>
                        </a:rPr>
                        <a:t>30 days</a:t>
                      </a:r>
                    </a:p>
                  </a:txBody>
                  <a:tcPr marT="91425" marB="91425" marR="91425" marL="91425" anchor="ctr"/>
                </a:tc>
                <a:tc>
                  <a:txBody>
                    <a:bodyPr>
                      <a:noAutofit/>
                    </a:bodyPr>
                    <a:lstStyle/>
                    <a:p>
                      <a:pPr lvl="0" rtl="0" algn="ctr">
                        <a:spcBef>
                          <a:spcPts val="0"/>
                        </a:spcBef>
                        <a:buNone/>
                      </a:pPr>
                      <a:r>
                        <a:rPr lang="en-US" sz="1800">
                          <a:solidFill>
                            <a:schemeClr val="dk1"/>
                          </a:solidFill>
                        </a:rPr>
                        <a:t>15 days</a:t>
                      </a:r>
                    </a:p>
                  </a:txBody>
                  <a:tcPr marT="91425" marB="91425" marR="91425" marL="91425" anchor="ctr"/>
                </a:tc>
              </a:tr>
              <a:tr h="659125">
                <a:tc>
                  <a:txBody>
                    <a:bodyPr>
                      <a:noAutofit/>
                    </a:bodyPr>
                    <a:lstStyle/>
                    <a:p>
                      <a:pPr lvl="0" rtl="0">
                        <a:spcBef>
                          <a:spcPts val="0"/>
                        </a:spcBef>
                        <a:buNone/>
                      </a:pPr>
                      <a:r>
                        <a:rPr lang="en-US" sz="2400"/>
                        <a:t>Essay</a:t>
                      </a:r>
                    </a:p>
                  </a:txBody>
                  <a:tcPr marT="91425" marB="91425" marR="91425" marL="91425" anchor="ctr"/>
                </a:tc>
                <a:tc>
                  <a:txBody>
                    <a:bodyPr>
                      <a:noAutofit/>
                    </a:bodyPr>
                    <a:lstStyle/>
                    <a:p>
                      <a:pPr lvl="0" rtl="0" algn="ctr">
                        <a:spcBef>
                          <a:spcPts val="0"/>
                        </a:spcBef>
                        <a:buNone/>
                      </a:pPr>
                      <a:r>
                        <a:rPr lang="en-US" sz="1800"/>
                        <a:t>Good</a:t>
                      </a:r>
                    </a:p>
                  </a:txBody>
                  <a:tcPr marT="91425" marB="91425" marR="91425" marL="91425" anchor="ctr"/>
                </a:tc>
                <a:tc>
                  <a:txBody>
                    <a:bodyPr>
                      <a:noAutofit/>
                    </a:bodyPr>
                    <a:lstStyle/>
                    <a:p>
                      <a:pPr lvl="0" rtl="0" algn="ctr">
                        <a:spcBef>
                          <a:spcPts val="0"/>
                        </a:spcBef>
                        <a:buNone/>
                      </a:pPr>
                      <a:r>
                        <a:rPr lang="en-US" sz="1800">
                          <a:solidFill>
                            <a:schemeClr val="dk1"/>
                          </a:solidFill>
                        </a:rPr>
                        <a:t>Good</a:t>
                      </a:r>
                    </a:p>
                  </a:txBody>
                  <a:tcPr marT="91425" marB="91425" marR="91425" marL="91425" anchor="ctr"/>
                </a:tc>
                <a:tc>
                  <a:txBody>
                    <a:bodyPr>
                      <a:noAutofit/>
                    </a:bodyPr>
                    <a:lstStyle/>
                    <a:p>
                      <a:pPr lvl="0" rtl="0" algn="ctr">
                        <a:spcBef>
                          <a:spcPts val="0"/>
                        </a:spcBef>
                        <a:buNone/>
                      </a:pPr>
                      <a:r>
                        <a:rPr lang="en-US" sz="1800">
                          <a:solidFill>
                            <a:schemeClr val="dk1"/>
                          </a:solidFill>
                        </a:rPr>
                        <a:t>Medium</a:t>
                      </a:r>
                    </a:p>
                  </a:txBody>
                  <a:tcPr marT="91425" marB="91425" marR="91425" marL="91425" anchor="ctr"/>
                </a:tc>
                <a:tc>
                  <a:txBody>
                    <a:bodyPr>
                      <a:noAutofit/>
                    </a:bodyPr>
                    <a:lstStyle/>
                    <a:p>
                      <a:pPr lvl="0" rtl="0" algn="ctr">
                        <a:spcBef>
                          <a:spcPts val="0"/>
                        </a:spcBef>
                        <a:buNone/>
                      </a:pPr>
                      <a:r>
                        <a:rPr lang="en-US" sz="1800">
                          <a:solidFill>
                            <a:schemeClr val="dk1"/>
                          </a:solidFill>
                        </a:rPr>
                        <a:t>Medium</a:t>
                      </a:r>
                    </a:p>
                  </a:txBody>
                  <a:tcPr marT="91425" marB="91425" marR="91425" marL="91425" anchor="ctr"/>
                </a:tc>
                <a:tc>
                  <a:txBody>
                    <a:bodyPr>
                      <a:noAutofit/>
                    </a:bodyPr>
                    <a:lstStyle/>
                    <a:p>
                      <a:pPr lvl="0" rtl="0" algn="ctr">
                        <a:spcBef>
                          <a:spcPts val="0"/>
                        </a:spcBef>
                        <a:buNone/>
                      </a:pPr>
                      <a:r>
                        <a:rPr lang="en-US" sz="1800">
                          <a:solidFill>
                            <a:schemeClr val="dk1"/>
                          </a:solidFill>
                        </a:rPr>
                        <a:t>Good</a:t>
                      </a:r>
                    </a:p>
                  </a:txBody>
                  <a:tcPr marT="91425" marB="91425" marR="91425" marL="91425" anchor="ctr"/>
                </a:tc>
              </a:tr>
              <a:tr h="659125">
                <a:tc>
                  <a:txBody>
                    <a:bodyPr>
                      <a:noAutofit/>
                    </a:bodyPr>
                    <a:lstStyle/>
                    <a:p>
                      <a:pPr lvl="0" rtl="0">
                        <a:spcBef>
                          <a:spcPts val="0"/>
                        </a:spcBef>
                        <a:buNone/>
                      </a:pPr>
                      <a:r>
                        <a:rPr lang="en-US" sz="2400"/>
                        <a:t>Rank</a:t>
                      </a:r>
                    </a:p>
                  </a:txBody>
                  <a:tcPr marT="91425" marB="91425" marR="91425" marL="91425" anchor="ctr">
                    <a:solidFill>
                      <a:srgbClr val="FFF2CC"/>
                    </a:solidFill>
                  </a:tcPr>
                </a:tc>
                <a:tc>
                  <a:txBody>
                    <a:bodyPr>
                      <a:noAutofit/>
                    </a:bodyPr>
                    <a:lstStyle/>
                    <a:p>
                      <a:pPr lvl="0" rtl="0" algn="ctr">
                        <a:spcBef>
                          <a:spcPts val="0"/>
                        </a:spcBef>
                        <a:buNone/>
                      </a:pPr>
                      <a:r>
                        <a:rPr lang="en-US" sz="1800"/>
                        <a:t>5</a:t>
                      </a:r>
                    </a:p>
                  </a:txBody>
                  <a:tcPr marT="91425" marB="91425" marR="91425" marL="91425" anchor="ctr">
                    <a:solidFill>
                      <a:srgbClr val="FFF2CC"/>
                    </a:solidFill>
                  </a:tcPr>
                </a:tc>
                <a:tc>
                  <a:txBody>
                    <a:bodyPr>
                      <a:noAutofit/>
                    </a:bodyPr>
                    <a:lstStyle/>
                    <a:p>
                      <a:pPr lvl="0" rtl="0" algn="ctr">
                        <a:spcBef>
                          <a:spcPts val="0"/>
                        </a:spcBef>
                        <a:buNone/>
                      </a:pPr>
                      <a:r>
                        <a:rPr lang="en-US" sz="1800">
                          <a:solidFill>
                            <a:schemeClr val="dk1"/>
                          </a:solidFill>
                        </a:rPr>
                        <a:t>1</a:t>
                      </a:r>
                    </a:p>
                  </a:txBody>
                  <a:tcPr marT="91425" marB="91425" marR="91425" marL="91425" anchor="ctr">
                    <a:solidFill>
                      <a:srgbClr val="FFF2CC"/>
                    </a:solidFill>
                  </a:tcPr>
                </a:tc>
                <a:tc>
                  <a:txBody>
                    <a:bodyPr>
                      <a:noAutofit/>
                    </a:bodyPr>
                    <a:lstStyle/>
                    <a:p>
                      <a:pPr lvl="0" rtl="0" algn="ctr">
                        <a:spcBef>
                          <a:spcPts val="0"/>
                        </a:spcBef>
                        <a:buNone/>
                      </a:pPr>
                      <a:r>
                        <a:rPr lang="en-US" sz="1800">
                          <a:solidFill>
                            <a:schemeClr val="dk1"/>
                          </a:solidFill>
                        </a:rPr>
                        <a:t>3</a:t>
                      </a:r>
                    </a:p>
                  </a:txBody>
                  <a:tcPr marT="91425" marB="91425" marR="91425" marL="91425" anchor="ctr">
                    <a:solidFill>
                      <a:srgbClr val="FFF2CC"/>
                    </a:solidFill>
                  </a:tcPr>
                </a:tc>
                <a:tc>
                  <a:txBody>
                    <a:bodyPr>
                      <a:noAutofit/>
                    </a:bodyPr>
                    <a:lstStyle/>
                    <a:p>
                      <a:pPr lvl="0" rtl="0" algn="ctr">
                        <a:spcBef>
                          <a:spcPts val="0"/>
                        </a:spcBef>
                        <a:buNone/>
                      </a:pPr>
                      <a:r>
                        <a:rPr lang="en-US" sz="1800">
                          <a:solidFill>
                            <a:schemeClr val="dk1"/>
                          </a:solidFill>
                        </a:rPr>
                        <a:t>2</a:t>
                      </a:r>
                    </a:p>
                  </a:txBody>
                  <a:tcPr marT="91425" marB="91425" marR="91425" marL="91425" anchor="ctr">
                    <a:solidFill>
                      <a:srgbClr val="FFF2CC"/>
                    </a:solidFill>
                  </a:tcPr>
                </a:tc>
                <a:tc>
                  <a:txBody>
                    <a:bodyPr>
                      <a:noAutofit/>
                    </a:bodyPr>
                    <a:lstStyle/>
                    <a:p>
                      <a:pPr lvl="0" rtl="0" algn="ctr">
                        <a:spcBef>
                          <a:spcPts val="0"/>
                        </a:spcBef>
                        <a:buNone/>
                      </a:pPr>
                      <a:r>
                        <a:rPr lang="en-US" sz="1800">
                          <a:solidFill>
                            <a:schemeClr val="dk1"/>
                          </a:solidFill>
                        </a:rPr>
                        <a:t>4</a:t>
                      </a:r>
                    </a:p>
                  </a:txBody>
                  <a:tcPr marT="91425" marB="91425" marR="91425" marL="91425" anchor="ctr">
                    <a:solidFill>
                      <a:srgbClr val="FFF2CC"/>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Shape 175"/>
          <p:cNvSpPr txBox="1"/>
          <p:nvPr>
            <p:ph type="title"/>
          </p:nvPr>
        </p:nvSpPr>
        <p:spPr>
          <a:xfrm>
            <a:off x="457200" y="138860"/>
            <a:ext cx="8229600" cy="1322400"/>
          </a:xfrm>
          <a:prstGeom prst="rect">
            <a:avLst/>
          </a:prstGeom>
          <a:noFill/>
          <a:ln>
            <a:noFill/>
          </a:ln>
        </p:spPr>
        <p:txBody>
          <a:bodyPr anchorCtr="0" anchor="b" bIns="45700" lIns="91425" rIns="91425" wrap="square" tIns="45700">
            <a:noAutofit/>
          </a:bodyPr>
          <a:lstStyle/>
          <a:p>
            <a:pPr indent="0" lvl="0" marL="0" marR="0" rtl="0" algn="ctr">
              <a:lnSpc>
                <a:spcPct val="120833"/>
              </a:lnSpc>
              <a:spcBef>
                <a:spcPts val="0"/>
              </a:spcBef>
              <a:buClr>
                <a:srgbClr val="00BAC4"/>
              </a:buClr>
              <a:buSzPct val="25000"/>
              <a:buFont typeface="Arial"/>
              <a:buNone/>
            </a:pPr>
            <a:r>
              <a:rPr lang="en-US"/>
              <a:t>About JRealty</a:t>
            </a:r>
          </a:p>
        </p:txBody>
      </p:sp>
      <p:sp>
        <p:nvSpPr>
          <p:cNvPr id="176" name="Shape 176"/>
          <p:cNvSpPr txBox="1"/>
          <p:nvPr>
            <p:ph idx="1" type="body"/>
          </p:nvPr>
        </p:nvSpPr>
        <p:spPr>
          <a:xfrm>
            <a:off x="764700" y="1600200"/>
            <a:ext cx="7922100" cy="4526100"/>
          </a:xfrm>
          <a:prstGeom prst="rect">
            <a:avLst/>
          </a:prstGeom>
          <a:noFill/>
          <a:ln>
            <a:noFill/>
          </a:ln>
        </p:spPr>
        <p:txBody>
          <a:bodyPr anchorCtr="0" anchor="t" bIns="45700" lIns="91425" rIns="91425" wrap="square" tIns="45700">
            <a:noAutofit/>
          </a:bodyPr>
          <a:lstStyle/>
          <a:p>
            <a:pPr indent="-342900" lvl="0" marL="342900" marR="0" rtl="0">
              <a:spcBef>
                <a:spcPts val="0"/>
              </a:spcBef>
              <a:spcAft>
                <a:spcPts val="0"/>
              </a:spcAft>
              <a:buClr>
                <a:srgbClr val="7F7F7F"/>
              </a:buClr>
              <a:buSzPct val="100000"/>
              <a:buFont typeface="Arial"/>
              <a:buChar char="•"/>
            </a:pPr>
            <a:r>
              <a:rPr b="0" i="0" lang="en-US" sz="2400" u="none" cap="none" strike="noStrike">
                <a:solidFill>
                  <a:srgbClr val="7F7F7F"/>
                </a:solidFill>
                <a:latin typeface="Arial"/>
                <a:ea typeface="Arial"/>
                <a:cs typeface="Arial"/>
                <a:sym typeface="Arial"/>
              </a:rPr>
              <a:t>My name is </a:t>
            </a:r>
            <a:r>
              <a:rPr lang="en-US"/>
              <a:t>Justin Reese</a:t>
            </a:r>
            <a:r>
              <a:rPr b="0" i="0" lang="en-US" sz="2400" u="none" cap="none" strike="noStrike">
                <a:solidFill>
                  <a:srgbClr val="7F7F7F"/>
                </a:solidFill>
                <a:latin typeface="Arial"/>
                <a:ea typeface="Arial"/>
                <a:cs typeface="Arial"/>
                <a:sym typeface="Arial"/>
              </a:rPr>
              <a:t> and I am </a:t>
            </a:r>
            <a:r>
              <a:rPr lang="en-US"/>
              <a:t>43 y</a:t>
            </a:r>
            <a:r>
              <a:rPr b="0" i="0" lang="en-US" sz="2400" u="none" cap="none" strike="noStrike">
                <a:solidFill>
                  <a:srgbClr val="7F7F7F"/>
                </a:solidFill>
                <a:latin typeface="Arial"/>
                <a:ea typeface="Arial"/>
                <a:cs typeface="Arial"/>
                <a:sym typeface="Arial"/>
              </a:rPr>
              <a:t>ears old.</a:t>
            </a:r>
          </a:p>
          <a:p>
            <a:pPr indent="-342900" lvl="0" marL="342900" marR="0" rtl="0">
              <a:spcBef>
                <a:spcPts val="480"/>
              </a:spcBef>
              <a:spcAft>
                <a:spcPts val="0"/>
              </a:spcAft>
              <a:buClr>
                <a:srgbClr val="7F7F7F"/>
              </a:buClr>
              <a:buSzPct val="240000"/>
              <a:buFont typeface="Arial"/>
              <a:buNone/>
            </a:pPr>
            <a:r>
              <a:t/>
            </a:r>
            <a:endParaRPr b="0" i="0" sz="1000" u="none" cap="none" strike="noStrike">
              <a:solidFill>
                <a:srgbClr val="7F7F7F"/>
              </a:solidFill>
              <a:latin typeface="Arial"/>
              <a:ea typeface="Arial"/>
              <a:cs typeface="Arial"/>
              <a:sym typeface="Arial"/>
            </a:endParaRPr>
          </a:p>
          <a:p>
            <a:pPr indent="-342900" lvl="0" marL="342900" marR="0" rtl="0">
              <a:spcBef>
                <a:spcPts val="480"/>
              </a:spcBef>
              <a:spcAft>
                <a:spcPts val="0"/>
              </a:spcAft>
              <a:buClr>
                <a:srgbClr val="7F7F7F"/>
              </a:buClr>
              <a:buSzPct val="100000"/>
              <a:buFont typeface="Arial"/>
              <a:buChar char="•"/>
            </a:pPr>
            <a:r>
              <a:rPr b="0" i="0" lang="en-US" sz="2400" u="none" cap="none" strike="noStrike">
                <a:solidFill>
                  <a:srgbClr val="7F7F7F"/>
                </a:solidFill>
                <a:latin typeface="Arial"/>
                <a:ea typeface="Arial"/>
                <a:cs typeface="Arial"/>
                <a:sym typeface="Arial"/>
              </a:rPr>
              <a:t>I work for </a:t>
            </a:r>
            <a:r>
              <a:rPr lang="en-US"/>
              <a:t>JRealty</a:t>
            </a:r>
            <a:r>
              <a:rPr b="0" i="0" lang="en-US" sz="2400" u="none" cap="none" strike="noStrike">
                <a:solidFill>
                  <a:srgbClr val="7F7F7F"/>
                </a:solidFill>
                <a:latin typeface="Arial"/>
                <a:ea typeface="Arial"/>
                <a:cs typeface="Arial"/>
                <a:sym typeface="Arial"/>
              </a:rPr>
              <a:t>.</a:t>
            </a:r>
          </a:p>
          <a:p>
            <a:pPr indent="-342900" lvl="0" marL="342900" marR="0" rtl="0">
              <a:spcBef>
                <a:spcPts val="480"/>
              </a:spcBef>
              <a:spcAft>
                <a:spcPts val="0"/>
              </a:spcAft>
              <a:buClr>
                <a:srgbClr val="7F7F7F"/>
              </a:buClr>
              <a:buSzPct val="240000"/>
              <a:buFont typeface="Arial"/>
              <a:buNone/>
            </a:pPr>
            <a:r>
              <a:t/>
            </a:r>
            <a:endParaRPr b="0" i="0" sz="1000" u="none" cap="none" strike="noStrike">
              <a:solidFill>
                <a:srgbClr val="7F7F7F"/>
              </a:solidFill>
              <a:latin typeface="Arial"/>
              <a:ea typeface="Arial"/>
              <a:cs typeface="Arial"/>
              <a:sym typeface="Arial"/>
            </a:endParaRPr>
          </a:p>
          <a:p>
            <a:pPr indent="-342900" lvl="0" marL="342900" marR="0" rtl="0">
              <a:spcBef>
                <a:spcPts val="480"/>
              </a:spcBef>
              <a:spcAft>
                <a:spcPts val="0"/>
              </a:spcAft>
              <a:buClr>
                <a:srgbClr val="7F7F7F"/>
              </a:buClr>
              <a:buSzPct val="100000"/>
              <a:buFont typeface="Arial"/>
              <a:buChar char="•"/>
            </a:pPr>
            <a:r>
              <a:rPr b="0" i="0" lang="en-US" sz="2400" u="none" cap="none" strike="noStrike">
                <a:solidFill>
                  <a:srgbClr val="7F7F7F"/>
                </a:solidFill>
                <a:latin typeface="Arial"/>
                <a:ea typeface="Arial"/>
                <a:cs typeface="Arial"/>
                <a:sym typeface="Arial"/>
              </a:rPr>
              <a:t>My company does:</a:t>
            </a:r>
          </a:p>
          <a:p>
            <a:pPr indent="-285750" lvl="1" marL="742950" marR="0" rtl="0">
              <a:spcBef>
                <a:spcPts val="400"/>
              </a:spcBef>
              <a:spcAft>
                <a:spcPts val="0"/>
              </a:spcAft>
              <a:buClr>
                <a:srgbClr val="7F7F7F"/>
              </a:buClr>
              <a:buSzPct val="100000"/>
              <a:buFont typeface="Courier New"/>
              <a:buChar char="o"/>
            </a:pPr>
            <a:r>
              <a:rPr lang="en-US"/>
              <a:t>Property Management</a:t>
            </a:r>
          </a:p>
          <a:p>
            <a:pPr indent="-285750" lvl="1" marL="742950" marR="0" rtl="0">
              <a:spcBef>
                <a:spcPts val="400"/>
              </a:spcBef>
              <a:spcAft>
                <a:spcPts val="0"/>
              </a:spcAft>
              <a:buClr>
                <a:srgbClr val="7F7F7F"/>
              </a:buClr>
              <a:buSzPct val="100000"/>
              <a:buFont typeface="Courier New"/>
              <a:buChar char="o"/>
            </a:pPr>
            <a:r>
              <a:rPr lang="en-US"/>
              <a:t>Leasing</a:t>
            </a:r>
          </a:p>
          <a:p>
            <a:pPr indent="-285750" lvl="1" marL="742950" marR="0" rtl="0">
              <a:spcBef>
                <a:spcPts val="400"/>
              </a:spcBef>
              <a:spcAft>
                <a:spcPts val="0"/>
              </a:spcAft>
              <a:buClr>
                <a:srgbClr val="7F7F7F"/>
              </a:buClr>
              <a:buSzPct val="100000"/>
              <a:buFont typeface="Courier New"/>
              <a:buChar char="o"/>
            </a:pPr>
            <a:r>
              <a:rPr lang="en-US"/>
              <a:t>Maintenance</a:t>
            </a:r>
          </a:p>
          <a:p>
            <a:pPr indent="-342900" lvl="0" marL="342900" marR="0" rtl="0">
              <a:spcBef>
                <a:spcPts val="480"/>
              </a:spcBef>
              <a:spcAft>
                <a:spcPts val="0"/>
              </a:spcAft>
              <a:buClr>
                <a:srgbClr val="7F7F7F"/>
              </a:buClr>
              <a:buSzPct val="240000"/>
              <a:buFont typeface="Arial"/>
              <a:buNone/>
            </a:pPr>
            <a:r>
              <a:t/>
            </a:r>
            <a:endParaRPr b="0" i="0" sz="1000" u="none" cap="none" strike="noStrike">
              <a:solidFill>
                <a:srgbClr val="7F7F7F"/>
              </a:solidFill>
              <a:latin typeface="Arial"/>
              <a:ea typeface="Arial"/>
              <a:cs typeface="Arial"/>
              <a:sym typeface="Arial"/>
            </a:endParaRPr>
          </a:p>
          <a:p>
            <a:pPr indent="-342900" lvl="0" marL="342900" marR="0" rtl="0">
              <a:spcBef>
                <a:spcPts val="480"/>
              </a:spcBef>
              <a:spcAft>
                <a:spcPts val="0"/>
              </a:spcAft>
              <a:buClr>
                <a:srgbClr val="7F7F7F"/>
              </a:buClr>
              <a:buSzPct val="100000"/>
              <a:buFont typeface="Arial"/>
              <a:buChar char="•"/>
            </a:pPr>
            <a:r>
              <a:rPr b="0" i="0" lang="en-US" sz="2400" u="none" cap="none" strike="noStrike">
                <a:solidFill>
                  <a:srgbClr val="7F7F7F"/>
                </a:solidFill>
                <a:latin typeface="Arial"/>
                <a:ea typeface="Arial"/>
                <a:cs typeface="Arial"/>
                <a:sym typeface="Arial"/>
              </a:rPr>
              <a:t>My role at </a:t>
            </a:r>
            <a:r>
              <a:rPr lang="en-US"/>
              <a:t>JRealty is Owner, Broker</a:t>
            </a:r>
          </a:p>
          <a:p>
            <a:pPr indent="-285750" lvl="1" marL="742950" marR="0" rtl="0">
              <a:spcBef>
                <a:spcPts val="400"/>
              </a:spcBef>
              <a:buClr>
                <a:srgbClr val="7F7F7F"/>
              </a:buClr>
              <a:buSzPct val="100000"/>
              <a:buFont typeface="Courier New"/>
              <a:buChar char="o"/>
            </a:pPr>
            <a:r>
              <a:rPr b="0" i="0" lang="en-US" sz="2000" u="none" cap="none" strike="noStrike">
                <a:solidFill>
                  <a:srgbClr val="7F7F7F"/>
                </a:solidFill>
                <a:latin typeface="Arial"/>
                <a:ea typeface="Arial"/>
                <a:cs typeface="Arial"/>
                <a:sym typeface="Arial"/>
              </a:rPr>
              <a:t>Every day I </a:t>
            </a:r>
            <a:r>
              <a:rPr lang="en-US"/>
              <a:t>manage my staff of 7 employees, and make sure the company is running smoothly</a:t>
            </a:r>
          </a:p>
        </p:txBody>
      </p:sp>
      <p:sp>
        <p:nvSpPr>
          <p:cNvPr id="177" name="Shape 177"/>
          <p:cNvSpPr txBox="1"/>
          <p:nvPr>
            <p:ph idx="11" type="ftr"/>
          </p:nvPr>
        </p:nvSpPr>
        <p:spPr>
          <a:xfrm>
            <a:off x="659164" y="6356350"/>
            <a:ext cx="2847900" cy="365100"/>
          </a:xfrm>
          <a:prstGeom prst="rect">
            <a:avLst/>
          </a:prstGeom>
          <a:noFill/>
          <a:ln>
            <a:noFill/>
          </a:ln>
        </p:spPr>
        <p:txBody>
          <a:bodyPr anchorCtr="0" anchor="ctr" bIns="45700" lIns="45700" rIns="91425" wrap="square" tIns="45700">
            <a:noAutofit/>
          </a:bodyPr>
          <a:lstStyle/>
          <a:p>
            <a:pPr indent="0" lvl="0" marL="0" marR="0" rtl="0" algn="l">
              <a:spcBef>
                <a:spcPts val="0"/>
              </a:spcBef>
              <a:buSzPct val="25000"/>
              <a:buNone/>
            </a:pPr>
            <a:r>
              <a:rPr b="0" i="0" lang="en-US" sz="1200" u="none" cap="none" strike="noStrike">
                <a:solidFill>
                  <a:srgbClr val="7F7F7F"/>
                </a:solidFill>
                <a:latin typeface="Questrial"/>
                <a:ea typeface="Questrial"/>
                <a:cs typeface="Questrial"/>
                <a:sym typeface="Questrial"/>
              </a:rPr>
              <a:t>Youth Business : ALLIANCE</a:t>
            </a:r>
          </a:p>
        </p:txBody>
      </p:sp>
      <p:sp>
        <p:nvSpPr>
          <p:cNvPr id="178" name="Shape 178"/>
          <p:cNvSpPr txBox="1"/>
          <p:nvPr>
            <p:ph idx="12" type="sldNum"/>
          </p:nvPr>
        </p:nvSpPr>
        <p:spPr>
          <a:xfrm>
            <a:off x="8543278" y="6356350"/>
            <a:ext cx="561900" cy="365100"/>
          </a:xfrm>
          <a:prstGeom prst="rect">
            <a:avLst/>
          </a:prstGeom>
          <a:noFill/>
          <a:ln>
            <a:noFill/>
          </a:ln>
        </p:spPr>
        <p:txBody>
          <a:bodyPr anchorCtr="0" anchor="ctr" bIns="45700" lIns="27425" rIns="45700" wrap="square" tIns="45700">
            <a:noAutofit/>
          </a:bodyPr>
          <a:lstStyle/>
          <a:p>
            <a:pPr indent="0" lvl="0" marL="0" marR="0" rtl="0" algn="l">
              <a:spcBef>
                <a:spcPts val="0"/>
              </a:spcBef>
              <a:buSzPct val="25000"/>
              <a:buNone/>
            </a:pPr>
            <a:fld id="{00000000-1234-1234-1234-123412341234}" type="slidenum">
              <a:rPr b="0" i="0" lang="en-US" sz="1200" u="none" cap="none" strike="noStrike">
                <a:solidFill>
                  <a:srgbClr val="7F7F7F"/>
                </a:solidFill>
                <a:latin typeface="Questrial"/>
                <a:ea typeface="Questrial"/>
                <a:cs typeface="Questrial"/>
                <a:sym typeface="Questrial"/>
              </a:rPr>
              <a:t>‹#›</a:t>
            </a:fld>
          </a:p>
        </p:txBody>
      </p:sp>
      <p:pic>
        <p:nvPicPr>
          <p:cNvPr descr="JRealty Flair - Copy.png" id="179" name="Shape 179"/>
          <p:cNvPicPr preferRelativeResize="0"/>
          <p:nvPr/>
        </p:nvPicPr>
        <p:blipFill>
          <a:blip r:embed="rId3">
            <a:alphaModFix/>
          </a:blip>
          <a:stretch>
            <a:fillRect/>
          </a:stretch>
        </p:blipFill>
        <p:spPr>
          <a:xfrm>
            <a:off x="5361337" y="2138350"/>
            <a:ext cx="2390775" cy="242887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4" name="Shape 184"/>
        <p:cNvGrpSpPr/>
        <p:nvPr/>
      </p:nvGrpSpPr>
      <p:grpSpPr>
        <a:xfrm>
          <a:off x="0" y="0"/>
          <a:ext cx="0" cy="0"/>
          <a:chOff x="0" y="0"/>
          <a:chExt cx="0" cy="0"/>
        </a:xfrm>
      </p:grpSpPr>
      <p:sp>
        <p:nvSpPr>
          <p:cNvPr id="185" name="Shape 185"/>
          <p:cNvSpPr txBox="1"/>
          <p:nvPr>
            <p:ph type="title"/>
          </p:nvPr>
        </p:nvSpPr>
        <p:spPr>
          <a:xfrm>
            <a:off x="457200" y="138860"/>
            <a:ext cx="8229600" cy="1322478"/>
          </a:xfrm>
          <a:prstGeom prst="rect">
            <a:avLst/>
          </a:prstGeom>
          <a:noFill/>
          <a:ln>
            <a:noFill/>
          </a:ln>
        </p:spPr>
        <p:txBody>
          <a:bodyPr anchorCtr="0" anchor="b" bIns="45700" lIns="91425" rIns="91425" wrap="square" tIns="45700">
            <a:noAutofit/>
          </a:bodyPr>
          <a:lstStyle/>
          <a:p>
            <a:pPr indent="0" lvl="0" marL="0" marR="0" rtl="0" algn="ctr">
              <a:lnSpc>
                <a:spcPct val="120833"/>
              </a:lnSpc>
              <a:spcBef>
                <a:spcPts val="0"/>
              </a:spcBef>
              <a:buClr>
                <a:srgbClr val="00BAC4"/>
              </a:buClr>
              <a:buSzPct val="25000"/>
              <a:buFont typeface="Arial"/>
              <a:buNone/>
            </a:pPr>
            <a:r>
              <a:rPr b="0" i="0" lang="en-US" sz="4800" u="none" cap="none" strike="noStrike">
                <a:solidFill>
                  <a:srgbClr val="00BAC4"/>
                </a:solidFill>
                <a:latin typeface="Arial"/>
                <a:ea typeface="Arial"/>
                <a:cs typeface="Arial"/>
                <a:sym typeface="Arial"/>
              </a:rPr>
              <a:t>MY CAREER PATH</a:t>
            </a:r>
          </a:p>
        </p:txBody>
      </p:sp>
      <p:sp>
        <p:nvSpPr>
          <p:cNvPr id="186" name="Shape 186"/>
          <p:cNvSpPr txBox="1"/>
          <p:nvPr>
            <p:ph idx="11" type="ftr"/>
          </p:nvPr>
        </p:nvSpPr>
        <p:spPr>
          <a:xfrm>
            <a:off x="659164" y="6356350"/>
            <a:ext cx="2847975" cy="365125"/>
          </a:xfrm>
          <a:prstGeom prst="rect">
            <a:avLst/>
          </a:prstGeom>
          <a:noFill/>
          <a:ln>
            <a:noFill/>
          </a:ln>
        </p:spPr>
        <p:txBody>
          <a:bodyPr anchorCtr="0" anchor="ctr" bIns="45700" lIns="45700" rIns="91425" wrap="square" tIns="45700">
            <a:noAutofit/>
          </a:bodyPr>
          <a:lstStyle/>
          <a:p>
            <a:pPr indent="0" lvl="0" marL="0" marR="0" rtl="0" algn="l">
              <a:spcBef>
                <a:spcPts val="0"/>
              </a:spcBef>
              <a:buSzPct val="25000"/>
              <a:buNone/>
            </a:pPr>
            <a:r>
              <a:rPr lang="en-US" sz="1200">
                <a:solidFill>
                  <a:srgbClr val="7F7F7F"/>
                </a:solidFill>
                <a:latin typeface="Questrial"/>
                <a:ea typeface="Questrial"/>
                <a:cs typeface="Questrial"/>
                <a:sym typeface="Questrial"/>
              </a:rPr>
              <a:t>Youth Business : ALLIANCE</a:t>
            </a:r>
          </a:p>
        </p:txBody>
      </p:sp>
      <p:sp>
        <p:nvSpPr>
          <p:cNvPr id="187" name="Shape 187"/>
          <p:cNvSpPr txBox="1"/>
          <p:nvPr>
            <p:ph idx="12" type="sldNum"/>
          </p:nvPr>
        </p:nvSpPr>
        <p:spPr>
          <a:xfrm>
            <a:off x="8543278" y="6356350"/>
            <a:ext cx="561975" cy="365125"/>
          </a:xfrm>
          <a:prstGeom prst="rect">
            <a:avLst/>
          </a:prstGeom>
          <a:noFill/>
          <a:ln>
            <a:noFill/>
          </a:ln>
        </p:spPr>
        <p:txBody>
          <a:bodyPr anchorCtr="0" anchor="ctr" bIns="45700" lIns="27425" rIns="45700" wrap="square" tIns="45700">
            <a:noAutofit/>
          </a:bodyPr>
          <a:lstStyle/>
          <a:p>
            <a:pPr indent="0" lvl="0" marL="0" marR="0" rtl="0" algn="l">
              <a:spcBef>
                <a:spcPts val="0"/>
              </a:spcBef>
              <a:buSzPct val="25000"/>
              <a:buNone/>
            </a:pPr>
            <a:fld id="{00000000-1234-1234-1234-123412341234}" type="slidenum">
              <a:rPr lang="en-US" sz="1200">
                <a:solidFill>
                  <a:srgbClr val="7F7F7F"/>
                </a:solidFill>
                <a:latin typeface="Questrial"/>
                <a:ea typeface="Questrial"/>
                <a:cs typeface="Questrial"/>
                <a:sym typeface="Questrial"/>
              </a:rPr>
              <a:t>‹#›</a:t>
            </a:fld>
          </a:p>
        </p:txBody>
      </p:sp>
      <p:sp>
        <p:nvSpPr>
          <p:cNvPr id="188" name="Shape 188"/>
          <p:cNvSpPr/>
          <p:nvPr/>
        </p:nvSpPr>
        <p:spPr>
          <a:xfrm>
            <a:off x="2122721" y="4818158"/>
            <a:ext cx="1687200" cy="13080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189" name="Shape 189"/>
          <p:cNvSpPr/>
          <p:nvPr/>
        </p:nvSpPr>
        <p:spPr>
          <a:xfrm>
            <a:off x="3824637" y="3664039"/>
            <a:ext cx="1737900" cy="24621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190" name="Shape 190"/>
          <p:cNvSpPr/>
          <p:nvPr/>
        </p:nvSpPr>
        <p:spPr>
          <a:xfrm>
            <a:off x="5882028" y="2980617"/>
            <a:ext cx="1737900" cy="3145500"/>
          </a:xfrm>
          <a:prstGeom prst="rect">
            <a:avLst/>
          </a:prstGeom>
          <a:noFill/>
          <a:ln>
            <a:noFill/>
          </a:ln>
        </p:spPr>
        <p:txBody>
          <a:bodyPr anchorCtr="0" anchor="ctr" bIns="91425" lIns="91425" rIns="91425" wrap="square" tIns="91425">
            <a:noAutofit/>
          </a:bodyPr>
          <a:lstStyle/>
          <a:p>
            <a:pPr lvl="0">
              <a:spcBef>
                <a:spcPts val="0"/>
              </a:spcBef>
              <a:buNone/>
            </a:pPr>
            <a:r>
              <a:t/>
            </a:r>
            <a:endParaRPr/>
          </a:p>
        </p:txBody>
      </p:sp>
      <p:sp>
        <p:nvSpPr>
          <p:cNvPr id="191" name="Shape 191"/>
          <p:cNvSpPr/>
          <p:nvPr/>
        </p:nvSpPr>
        <p:spPr>
          <a:xfrm rot="5400000">
            <a:off x="447001" y="4447523"/>
            <a:ext cx="957000" cy="810600"/>
          </a:xfrm>
          <a:prstGeom prst="chevron">
            <a:avLst>
              <a:gd fmla="val 50000" name="adj"/>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192" name="Shape 192"/>
          <p:cNvSpPr/>
          <p:nvPr/>
        </p:nvSpPr>
        <p:spPr>
          <a:xfrm rot="5400000">
            <a:off x="447001" y="2937701"/>
            <a:ext cx="957000" cy="810600"/>
          </a:xfrm>
          <a:prstGeom prst="chevron">
            <a:avLst>
              <a:gd fmla="val 50000" name="adj"/>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193" name="Shape 193"/>
          <p:cNvSpPr/>
          <p:nvPr/>
        </p:nvSpPr>
        <p:spPr>
          <a:xfrm rot="5400000">
            <a:off x="447001" y="3688176"/>
            <a:ext cx="957000" cy="810600"/>
          </a:xfrm>
          <a:prstGeom prst="chevron">
            <a:avLst>
              <a:gd fmla="val 50000" name="adj"/>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194" name="Shape 194"/>
          <p:cNvSpPr txBox="1"/>
          <p:nvPr/>
        </p:nvSpPr>
        <p:spPr>
          <a:xfrm>
            <a:off x="1515150" y="1650775"/>
            <a:ext cx="7376400" cy="4475400"/>
          </a:xfrm>
          <a:prstGeom prst="rect">
            <a:avLst/>
          </a:prstGeom>
          <a:noFill/>
          <a:ln>
            <a:noFill/>
          </a:ln>
        </p:spPr>
        <p:txBody>
          <a:bodyPr anchorCtr="0" anchor="t" bIns="0" lIns="99750" rIns="0" wrap="square" tIns="0">
            <a:noAutofit/>
          </a:bodyPr>
          <a:lstStyle/>
          <a:p>
            <a:pPr indent="-381000" lvl="0" marL="457200" marR="0" rtl="0" algn="l">
              <a:lnSpc>
                <a:spcPct val="90000"/>
              </a:lnSpc>
              <a:spcBef>
                <a:spcPts val="0"/>
              </a:spcBef>
              <a:spcAft>
                <a:spcPts val="0"/>
              </a:spcAft>
              <a:buClr>
                <a:srgbClr val="7F7F7F"/>
              </a:buClr>
              <a:buSzPct val="100000"/>
              <a:buFont typeface="Calibri"/>
              <a:buChar char="●"/>
            </a:pPr>
            <a:r>
              <a:rPr lang="en-US" sz="2400">
                <a:solidFill>
                  <a:srgbClr val="7F7F7F"/>
                </a:solidFill>
                <a:latin typeface="Calibri"/>
                <a:ea typeface="Calibri"/>
                <a:cs typeface="Calibri"/>
                <a:sym typeface="Calibri"/>
              </a:rPr>
              <a:t>1991 dropped out Mira Costa High School </a:t>
            </a:r>
          </a:p>
          <a:p>
            <a:pPr indent="-381000" lvl="0" marL="457200" marR="0" rtl="0" algn="l">
              <a:lnSpc>
                <a:spcPct val="90000"/>
              </a:lnSpc>
              <a:spcBef>
                <a:spcPts val="0"/>
              </a:spcBef>
              <a:spcAft>
                <a:spcPts val="0"/>
              </a:spcAft>
              <a:buClr>
                <a:srgbClr val="7F7F7F"/>
              </a:buClr>
              <a:buSzPct val="100000"/>
              <a:buFont typeface="Calibri"/>
              <a:buChar char="●"/>
            </a:pPr>
            <a:r>
              <a:rPr lang="en-US" sz="2400">
                <a:solidFill>
                  <a:srgbClr val="7F7F7F"/>
                </a:solidFill>
                <a:latin typeface="Calibri"/>
                <a:ea typeface="Calibri"/>
                <a:cs typeface="Calibri"/>
                <a:sym typeface="Calibri"/>
              </a:rPr>
              <a:t>1992 earned HS diploma from Adult School</a:t>
            </a:r>
          </a:p>
          <a:p>
            <a:pPr indent="-381000" lvl="0" marL="457200" marR="0" rtl="0" algn="l">
              <a:lnSpc>
                <a:spcPct val="90000"/>
              </a:lnSpc>
              <a:spcBef>
                <a:spcPts val="0"/>
              </a:spcBef>
              <a:spcAft>
                <a:spcPts val="0"/>
              </a:spcAft>
              <a:buClr>
                <a:srgbClr val="7F7F7F"/>
              </a:buClr>
              <a:buSzPct val="100000"/>
              <a:buFont typeface="Calibri"/>
              <a:buChar char="●"/>
            </a:pPr>
            <a:r>
              <a:rPr lang="en-US" sz="2400">
                <a:solidFill>
                  <a:srgbClr val="7F7F7F"/>
                </a:solidFill>
                <a:latin typeface="Calibri"/>
                <a:ea typeface="Calibri"/>
                <a:cs typeface="Calibri"/>
                <a:sym typeface="Calibri"/>
              </a:rPr>
              <a:t>1993? started classes at Santa Monica College (SMC)</a:t>
            </a:r>
          </a:p>
          <a:p>
            <a:pPr indent="-381000" lvl="0" marL="457200" marR="0" rtl="0" algn="l">
              <a:lnSpc>
                <a:spcPct val="90000"/>
              </a:lnSpc>
              <a:spcBef>
                <a:spcPts val="0"/>
              </a:spcBef>
              <a:spcAft>
                <a:spcPts val="0"/>
              </a:spcAft>
              <a:buClr>
                <a:srgbClr val="7F7F7F"/>
              </a:buClr>
              <a:buSzPct val="100000"/>
              <a:buFont typeface="Calibri"/>
              <a:buChar char="●"/>
            </a:pPr>
            <a:r>
              <a:rPr lang="en-US" sz="2400">
                <a:solidFill>
                  <a:srgbClr val="7F7F7F"/>
                </a:solidFill>
                <a:latin typeface="Calibri"/>
                <a:ea typeface="Calibri"/>
                <a:cs typeface="Calibri"/>
                <a:sym typeface="Calibri"/>
              </a:rPr>
              <a:t>2000 graduated UCLA (B.A. Anthropology)</a:t>
            </a:r>
          </a:p>
          <a:p>
            <a:pPr indent="-381000" lvl="0" marL="457200" marR="0" rtl="0" algn="l">
              <a:lnSpc>
                <a:spcPct val="90000"/>
              </a:lnSpc>
              <a:spcBef>
                <a:spcPts val="0"/>
              </a:spcBef>
              <a:spcAft>
                <a:spcPts val="0"/>
              </a:spcAft>
              <a:buClr>
                <a:srgbClr val="7F7F7F"/>
              </a:buClr>
              <a:buSzPct val="100000"/>
              <a:buFont typeface="Calibri"/>
              <a:buChar char="●"/>
            </a:pPr>
            <a:r>
              <a:rPr lang="en-US" sz="2400">
                <a:solidFill>
                  <a:srgbClr val="7F7F7F"/>
                </a:solidFill>
                <a:latin typeface="Calibri"/>
                <a:ea typeface="Calibri"/>
                <a:cs typeface="Calibri"/>
                <a:sym typeface="Calibri"/>
              </a:rPr>
              <a:t>2004 end active service USMC (IRR Captain 2008)</a:t>
            </a:r>
          </a:p>
          <a:p>
            <a:pPr indent="-381000" lvl="0" marL="457200" marR="0" rtl="0" algn="l">
              <a:lnSpc>
                <a:spcPct val="90000"/>
              </a:lnSpc>
              <a:spcBef>
                <a:spcPts val="0"/>
              </a:spcBef>
              <a:spcAft>
                <a:spcPts val="0"/>
              </a:spcAft>
              <a:buClr>
                <a:srgbClr val="7F7F7F"/>
              </a:buClr>
              <a:buSzPct val="100000"/>
              <a:buFont typeface="Calibri"/>
              <a:buChar char="●"/>
            </a:pPr>
            <a:r>
              <a:rPr lang="en-US" sz="2400">
                <a:solidFill>
                  <a:srgbClr val="7F7F7F"/>
                </a:solidFill>
                <a:latin typeface="Calibri"/>
                <a:ea typeface="Calibri"/>
                <a:cs typeface="Calibri"/>
                <a:sym typeface="Calibri"/>
              </a:rPr>
              <a:t>2006 earned MBA from Cornell University </a:t>
            </a:r>
          </a:p>
          <a:p>
            <a:pPr indent="-381000" lvl="0" marL="457200" marR="0" rtl="0" algn="l">
              <a:lnSpc>
                <a:spcPct val="90000"/>
              </a:lnSpc>
              <a:spcBef>
                <a:spcPts val="0"/>
              </a:spcBef>
              <a:spcAft>
                <a:spcPts val="0"/>
              </a:spcAft>
              <a:buClr>
                <a:srgbClr val="7F7F7F"/>
              </a:buClr>
              <a:buSzPct val="100000"/>
              <a:buFont typeface="Calibri"/>
              <a:buChar char="●"/>
            </a:pPr>
            <a:r>
              <a:rPr lang="en-US" sz="2400">
                <a:solidFill>
                  <a:srgbClr val="7F7F7F"/>
                </a:solidFill>
                <a:latin typeface="Calibri"/>
                <a:ea typeface="Calibri"/>
                <a:cs typeface="Calibri"/>
                <a:sym typeface="Calibri"/>
              </a:rPr>
              <a:t>2008 left Trammell Crow/ CBRE </a:t>
            </a:r>
            <a:r>
              <a:rPr lang="en-US" sz="1800">
                <a:solidFill>
                  <a:srgbClr val="7F7F7F"/>
                </a:solidFill>
                <a:latin typeface="Calibri"/>
                <a:ea typeface="Calibri"/>
                <a:cs typeface="Calibri"/>
                <a:sym typeface="Calibri"/>
              </a:rPr>
              <a:t>(Senior Financial Analyst)</a:t>
            </a:r>
          </a:p>
          <a:p>
            <a:pPr indent="-381000" lvl="0" marL="457200" marR="0" rtl="0" algn="l">
              <a:lnSpc>
                <a:spcPct val="90000"/>
              </a:lnSpc>
              <a:spcBef>
                <a:spcPts val="0"/>
              </a:spcBef>
              <a:spcAft>
                <a:spcPts val="0"/>
              </a:spcAft>
              <a:buClr>
                <a:srgbClr val="7F7F7F"/>
              </a:buClr>
              <a:buSzPct val="100000"/>
              <a:buFont typeface="Calibri"/>
              <a:buChar char="●"/>
            </a:pPr>
            <a:r>
              <a:rPr lang="en-US" sz="2400">
                <a:solidFill>
                  <a:srgbClr val="7F7F7F"/>
                </a:solidFill>
                <a:latin typeface="Calibri"/>
                <a:ea typeface="Calibri"/>
                <a:cs typeface="Calibri"/>
                <a:sym typeface="Calibri"/>
              </a:rPr>
              <a:t>2008 Started JRealty</a:t>
            </a:r>
          </a:p>
        </p:txBody>
      </p:sp>
      <p:sp>
        <p:nvSpPr>
          <p:cNvPr id="195" name="Shape 195"/>
          <p:cNvSpPr/>
          <p:nvPr/>
        </p:nvSpPr>
        <p:spPr>
          <a:xfrm rot="5400000">
            <a:off x="447001" y="1413701"/>
            <a:ext cx="957000" cy="810600"/>
          </a:xfrm>
          <a:prstGeom prst="chevron">
            <a:avLst>
              <a:gd fmla="val 50000" name="adj"/>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196" name="Shape 196"/>
          <p:cNvSpPr/>
          <p:nvPr/>
        </p:nvSpPr>
        <p:spPr>
          <a:xfrm rot="5400000">
            <a:off x="447001" y="2164176"/>
            <a:ext cx="957000" cy="810600"/>
          </a:xfrm>
          <a:prstGeom prst="chevron">
            <a:avLst>
              <a:gd fmla="val 50000" name="adj"/>
            </a:avLst>
          </a:prstGeom>
          <a:solidFill>
            <a:schemeClr val="lt2"/>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Shape 202"/>
          <p:cNvSpPr txBox="1"/>
          <p:nvPr>
            <p:ph type="title"/>
          </p:nvPr>
        </p:nvSpPr>
        <p:spPr>
          <a:xfrm>
            <a:off x="457200" y="138860"/>
            <a:ext cx="8229600" cy="1322400"/>
          </a:xfrm>
          <a:prstGeom prst="rect">
            <a:avLst/>
          </a:prstGeom>
        </p:spPr>
        <p:txBody>
          <a:bodyPr anchorCtr="0" anchor="b" bIns="91425" lIns="91425" rIns="91425" wrap="square" tIns="91425">
            <a:noAutofit/>
          </a:bodyPr>
          <a:lstStyle/>
          <a:p>
            <a:pPr lvl="0">
              <a:spcBef>
                <a:spcPts val="0"/>
              </a:spcBef>
              <a:buNone/>
            </a:pPr>
            <a:r>
              <a:rPr lang="en-US"/>
              <a:t>Final Questions?</a:t>
            </a:r>
          </a:p>
        </p:txBody>
      </p:sp>
      <p:sp>
        <p:nvSpPr>
          <p:cNvPr id="203" name="Shape 203"/>
          <p:cNvSpPr txBox="1"/>
          <p:nvPr>
            <p:ph idx="1" type="body"/>
          </p:nvPr>
        </p:nvSpPr>
        <p:spPr>
          <a:xfrm>
            <a:off x="457200" y="1600200"/>
            <a:ext cx="8229600" cy="4526100"/>
          </a:xfrm>
          <a:prstGeom prst="rect">
            <a:avLst/>
          </a:prstGeom>
        </p:spPr>
        <p:txBody>
          <a:bodyPr anchorCtr="0" anchor="t" bIns="91425" lIns="91425" rIns="91425" wrap="square" tIns="91425">
            <a:noAutofit/>
          </a:bodyPr>
          <a:lstStyle/>
          <a:p>
            <a:pPr lvl="0">
              <a:spcBef>
                <a:spcPts val="0"/>
              </a:spcBef>
              <a:buNone/>
            </a:pPr>
            <a:r>
              <a:rPr lang="en-US"/>
              <a:t>Final questions.</a:t>
            </a:r>
          </a:p>
          <a:p>
            <a:pPr lvl="0">
              <a:spcBef>
                <a:spcPts val="0"/>
              </a:spcBef>
              <a:buNone/>
            </a:pPr>
            <a:r>
              <a:t/>
            </a:r>
            <a:endParaRPr/>
          </a:p>
          <a:p>
            <a:pPr lvl="0">
              <a:spcBef>
                <a:spcPts val="0"/>
              </a:spcBef>
              <a:buNone/>
            </a:pPr>
            <a:r>
              <a:rPr lang="en-US"/>
              <a:t>Thank you for your time! </a:t>
            </a:r>
          </a:p>
          <a:p>
            <a:pPr lvl="0">
              <a:spcBef>
                <a:spcPts val="0"/>
              </a:spcBef>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Shape 101"/>
          <p:cNvSpPr txBox="1"/>
          <p:nvPr>
            <p:ph type="title"/>
          </p:nvPr>
        </p:nvSpPr>
        <p:spPr>
          <a:xfrm>
            <a:off x="457200" y="138860"/>
            <a:ext cx="8229600" cy="1322400"/>
          </a:xfrm>
          <a:prstGeom prst="rect">
            <a:avLst/>
          </a:prstGeom>
        </p:spPr>
        <p:txBody>
          <a:bodyPr anchorCtr="0" anchor="b" bIns="91425" lIns="91425" rIns="91425" wrap="square" tIns="91425">
            <a:noAutofit/>
          </a:bodyPr>
          <a:lstStyle/>
          <a:p>
            <a:pPr lvl="0">
              <a:spcBef>
                <a:spcPts val="0"/>
              </a:spcBef>
              <a:buNone/>
            </a:pPr>
            <a:r>
              <a:rPr lang="en-US"/>
              <a:t>Vacant Unit</a:t>
            </a:r>
          </a:p>
        </p:txBody>
      </p:sp>
      <p:sp>
        <p:nvSpPr>
          <p:cNvPr id="102" name="Shape 102"/>
          <p:cNvSpPr txBox="1"/>
          <p:nvPr>
            <p:ph idx="1" type="body"/>
          </p:nvPr>
        </p:nvSpPr>
        <p:spPr>
          <a:xfrm>
            <a:off x="381000" y="1447800"/>
            <a:ext cx="4362000" cy="4962600"/>
          </a:xfrm>
          <a:prstGeom prst="rect">
            <a:avLst/>
          </a:prstGeom>
        </p:spPr>
        <p:txBody>
          <a:bodyPr anchorCtr="0" anchor="t" bIns="91425" lIns="91425" rIns="91425" wrap="square" tIns="91425">
            <a:noAutofit/>
          </a:bodyPr>
          <a:lstStyle/>
          <a:p>
            <a:pPr indent="0" lvl="0" marL="0" rtl="0">
              <a:spcBef>
                <a:spcPts val="0"/>
              </a:spcBef>
              <a:buNone/>
            </a:pPr>
            <a:r>
              <a:rPr lang="en-US"/>
              <a:t>You are Landlord </a:t>
            </a:r>
          </a:p>
          <a:p>
            <a:pPr indent="-228600" lvl="0" marL="457200" rtl="0">
              <a:spcBef>
                <a:spcPts val="0"/>
              </a:spcBef>
            </a:pPr>
            <a:r>
              <a:rPr lang="en-US"/>
              <a:t>Vacant rental unit in Los Angeles, CA.  </a:t>
            </a:r>
          </a:p>
          <a:p>
            <a:pPr indent="0" lvl="0" marL="0" rtl="0">
              <a:spcBef>
                <a:spcPts val="0"/>
              </a:spcBef>
              <a:buNone/>
            </a:pPr>
            <a:r>
              <a:t/>
            </a:r>
            <a:endParaRPr sz="1000"/>
          </a:p>
          <a:p>
            <a:pPr indent="0" lvl="0" marL="0" rtl="0">
              <a:spcBef>
                <a:spcPts val="0"/>
              </a:spcBef>
              <a:buNone/>
            </a:pPr>
            <a:r>
              <a:rPr lang="en-US"/>
              <a:t>You want to find a Tenant </a:t>
            </a:r>
          </a:p>
          <a:p>
            <a:pPr indent="0" lvl="0" marL="0" rtl="0">
              <a:spcBef>
                <a:spcPts val="0"/>
              </a:spcBef>
              <a:buNone/>
            </a:pPr>
            <a:r>
              <a:t/>
            </a:r>
            <a:endParaRPr sz="1000"/>
          </a:p>
          <a:p>
            <a:pPr indent="0" lvl="0" marL="0" rtl="0">
              <a:spcBef>
                <a:spcPts val="0"/>
              </a:spcBef>
              <a:buNone/>
            </a:pPr>
            <a:r>
              <a:rPr lang="en-US"/>
              <a:t>How do you find a Tenant?</a:t>
            </a:r>
          </a:p>
          <a:p>
            <a:pPr indent="-355600" lvl="0" marL="457200" marR="0" rtl="0" algn="l">
              <a:lnSpc>
                <a:spcPct val="100000"/>
              </a:lnSpc>
              <a:spcBef>
                <a:spcPts val="400"/>
              </a:spcBef>
              <a:spcAft>
                <a:spcPts val="0"/>
              </a:spcAft>
              <a:buClr>
                <a:srgbClr val="7F7F7F"/>
              </a:buClr>
              <a:buSzPct val="83333"/>
              <a:buFont typeface="Courier New"/>
            </a:pPr>
            <a:r>
              <a:rPr lang="en-US"/>
              <a:t>What factors (wanted and unwanted) are important in Tenant selection?  </a:t>
            </a:r>
          </a:p>
          <a:p>
            <a:pPr indent="-355600" lvl="0" marL="457200" marR="0" rtl="0" algn="l">
              <a:lnSpc>
                <a:spcPct val="100000"/>
              </a:lnSpc>
              <a:spcBef>
                <a:spcPts val="400"/>
              </a:spcBef>
              <a:spcAft>
                <a:spcPts val="0"/>
              </a:spcAft>
              <a:buClr>
                <a:srgbClr val="7F7F7F"/>
              </a:buClr>
              <a:buSzPct val="83333"/>
              <a:buFont typeface="Courier New"/>
            </a:pPr>
            <a:r>
              <a:rPr lang="en-US"/>
              <a:t>Why is this an important question?</a:t>
            </a:r>
          </a:p>
        </p:txBody>
      </p:sp>
      <p:pic>
        <p:nvPicPr>
          <p:cNvPr id="103" name="Shape 103"/>
          <p:cNvPicPr preferRelativeResize="0"/>
          <p:nvPr/>
        </p:nvPicPr>
        <p:blipFill>
          <a:blip r:embed="rId3">
            <a:alphaModFix/>
          </a:blip>
          <a:stretch>
            <a:fillRect/>
          </a:stretch>
        </p:blipFill>
        <p:spPr>
          <a:xfrm>
            <a:off x="5015849" y="2131149"/>
            <a:ext cx="3670950" cy="3116074"/>
          </a:xfrm>
          <a:prstGeom prst="rect">
            <a:avLst/>
          </a:prstGeom>
          <a:noFill/>
          <a:ln cap="flat" cmpd="sng" w="9525">
            <a:solidFill>
              <a:srgbClr val="434343"/>
            </a:solidFill>
            <a:prstDash val="solid"/>
            <a:round/>
            <a:headEnd len="med" w="med" type="none"/>
            <a:tailEnd len="med" w="med" type="none"/>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id="109" name="Shape 109"/>
          <p:cNvSpPr txBox="1"/>
          <p:nvPr>
            <p:ph type="title"/>
          </p:nvPr>
        </p:nvSpPr>
        <p:spPr>
          <a:xfrm>
            <a:off x="457200" y="138860"/>
            <a:ext cx="8229600" cy="1322400"/>
          </a:xfrm>
          <a:prstGeom prst="rect">
            <a:avLst/>
          </a:prstGeom>
        </p:spPr>
        <p:txBody>
          <a:bodyPr anchorCtr="0" anchor="b" bIns="91425" lIns="91425" rIns="91425" wrap="square" tIns="91425">
            <a:noAutofit/>
          </a:bodyPr>
          <a:lstStyle/>
          <a:p>
            <a:pPr lvl="0">
              <a:spcBef>
                <a:spcPts val="0"/>
              </a:spcBef>
              <a:buNone/>
            </a:pPr>
            <a:r>
              <a:rPr lang="en-US"/>
              <a:t>Why underwriting is important</a:t>
            </a:r>
          </a:p>
        </p:txBody>
      </p:sp>
      <p:sp>
        <p:nvSpPr>
          <p:cNvPr id="110" name="Shape 110"/>
          <p:cNvSpPr txBox="1"/>
          <p:nvPr>
            <p:ph idx="1" type="body"/>
          </p:nvPr>
        </p:nvSpPr>
        <p:spPr>
          <a:xfrm>
            <a:off x="457200" y="1600200"/>
            <a:ext cx="5066700" cy="4526100"/>
          </a:xfrm>
          <a:prstGeom prst="rect">
            <a:avLst/>
          </a:prstGeom>
        </p:spPr>
        <p:txBody>
          <a:bodyPr anchorCtr="0" anchor="t" bIns="91425" lIns="91425" rIns="91425" wrap="square" tIns="91425">
            <a:noAutofit/>
          </a:bodyPr>
          <a:lstStyle/>
          <a:p>
            <a:pPr lvl="0">
              <a:spcBef>
                <a:spcPts val="0"/>
              </a:spcBef>
              <a:buNone/>
            </a:pPr>
            <a:r>
              <a:rPr lang="en-US"/>
              <a:t>How does a bank loan work?</a:t>
            </a:r>
          </a:p>
          <a:p>
            <a:pPr lvl="0">
              <a:spcBef>
                <a:spcPts val="0"/>
              </a:spcBef>
              <a:buNone/>
            </a:pPr>
            <a:r>
              <a:rPr lang="en-US" sz="1800"/>
              <a:t>A bank issues a loan (agreement) and wants to get paid the money over time</a:t>
            </a:r>
          </a:p>
          <a:p>
            <a:pPr lvl="0">
              <a:spcBef>
                <a:spcPts val="0"/>
              </a:spcBef>
              <a:buNone/>
            </a:pPr>
            <a:r>
              <a:t/>
            </a:r>
            <a:endParaRPr/>
          </a:p>
          <a:p>
            <a:pPr lvl="0">
              <a:spcBef>
                <a:spcPts val="0"/>
              </a:spcBef>
              <a:buNone/>
            </a:pPr>
            <a:r>
              <a:rPr lang="en-US"/>
              <a:t>How does a lease work?</a:t>
            </a:r>
          </a:p>
          <a:p>
            <a:pPr lvl="0">
              <a:spcBef>
                <a:spcPts val="0"/>
              </a:spcBef>
              <a:buNone/>
            </a:pPr>
            <a:r>
              <a:rPr lang="en-US" sz="1800"/>
              <a:t>A landlord issues a lease (agreement) and wants to get paid money over time.</a:t>
            </a:r>
          </a:p>
          <a:p>
            <a:pPr lvl="0">
              <a:spcBef>
                <a:spcPts val="0"/>
              </a:spcBef>
              <a:buNone/>
            </a:pPr>
            <a:r>
              <a:t/>
            </a:r>
            <a:endParaRPr/>
          </a:p>
          <a:p>
            <a:pPr indent="0" lvl="0" marL="152400" rtl="0">
              <a:spcBef>
                <a:spcPts val="0"/>
              </a:spcBef>
              <a:buNone/>
            </a:pPr>
            <a:r>
              <a:rPr lang="en-US"/>
              <a:t>Landlords are like Bankers </a:t>
            </a:r>
          </a:p>
          <a:p>
            <a:pPr indent="0" lvl="0" marL="152400" rtl="0">
              <a:spcBef>
                <a:spcPts val="0"/>
              </a:spcBef>
              <a:buNone/>
            </a:pPr>
            <a:r>
              <a:rPr lang="en-US" sz="1800"/>
              <a:t>Same principle of underwriting risk to determining likelihood of a landlord to get paid money over time.</a:t>
            </a:r>
          </a:p>
          <a:p>
            <a:pPr lvl="0">
              <a:spcBef>
                <a:spcPts val="0"/>
              </a:spcBef>
              <a:buClr>
                <a:srgbClr val="000000"/>
              </a:buClr>
              <a:buSzPct val="45833"/>
              <a:buFont typeface="Arial"/>
              <a:buNone/>
            </a:pPr>
            <a:r>
              <a:t/>
            </a:r>
            <a:endParaRPr/>
          </a:p>
        </p:txBody>
      </p:sp>
      <p:pic>
        <p:nvPicPr>
          <p:cNvPr descr="Free vector graphic: Signature ..." id="111" name="Shape 111"/>
          <p:cNvPicPr preferRelativeResize="0"/>
          <p:nvPr/>
        </p:nvPicPr>
        <p:blipFill>
          <a:blip r:embed="rId3">
            <a:alphaModFix/>
          </a:blip>
          <a:stretch>
            <a:fillRect/>
          </a:stretch>
        </p:blipFill>
        <p:spPr>
          <a:xfrm>
            <a:off x="6056700" y="2611425"/>
            <a:ext cx="2383599" cy="238359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6" name="Shape 116"/>
        <p:cNvGrpSpPr/>
        <p:nvPr/>
      </p:nvGrpSpPr>
      <p:grpSpPr>
        <a:xfrm>
          <a:off x="0" y="0"/>
          <a:ext cx="0" cy="0"/>
          <a:chOff x="0" y="0"/>
          <a:chExt cx="0" cy="0"/>
        </a:xfrm>
      </p:grpSpPr>
      <p:sp>
        <p:nvSpPr>
          <p:cNvPr id="117" name="Shape 117"/>
          <p:cNvSpPr txBox="1"/>
          <p:nvPr>
            <p:ph type="title"/>
          </p:nvPr>
        </p:nvSpPr>
        <p:spPr>
          <a:xfrm>
            <a:off x="457200" y="138860"/>
            <a:ext cx="8229600" cy="1322400"/>
          </a:xfrm>
          <a:prstGeom prst="rect">
            <a:avLst/>
          </a:prstGeom>
        </p:spPr>
        <p:txBody>
          <a:bodyPr anchorCtr="0" anchor="b" bIns="91425" lIns="91425" rIns="91425" wrap="square" tIns="91425">
            <a:noAutofit/>
          </a:bodyPr>
          <a:lstStyle/>
          <a:p>
            <a:pPr lvl="0">
              <a:spcBef>
                <a:spcPts val="0"/>
              </a:spcBef>
              <a:buNone/>
            </a:pPr>
            <a:r>
              <a:rPr lang="en-US"/>
              <a:t>JRealty Approach</a:t>
            </a:r>
          </a:p>
        </p:txBody>
      </p:sp>
      <p:sp>
        <p:nvSpPr>
          <p:cNvPr id="118" name="Shape 118"/>
          <p:cNvSpPr txBox="1"/>
          <p:nvPr>
            <p:ph idx="1" type="body"/>
          </p:nvPr>
        </p:nvSpPr>
        <p:spPr>
          <a:xfrm>
            <a:off x="457200" y="1600200"/>
            <a:ext cx="5530200" cy="4526100"/>
          </a:xfrm>
          <a:prstGeom prst="rect">
            <a:avLst/>
          </a:prstGeom>
        </p:spPr>
        <p:txBody>
          <a:bodyPr anchorCtr="0" anchor="t" bIns="91425" lIns="91425" rIns="91425" wrap="square" tIns="91425">
            <a:noAutofit/>
          </a:bodyPr>
          <a:lstStyle/>
          <a:p>
            <a:pPr indent="-228600" lvl="0" marL="457200" rtl="0">
              <a:spcBef>
                <a:spcPts val="0"/>
              </a:spcBef>
              <a:buAutoNum type="arabicParenR"/>
            </a:pPr>
            <a:r>
              <a:rPr lang="en-US"/>
              <a:t>Equal Housing Opportunity</a:t>
            </a:r>
          </a:p>
          <a:p>
            <a:pPr indent="0" lvl="0" marL="457200">
              <a:spcBef>
                <a:spcPts val="0"/>
              </a:spcBef>
              <a:buNone/>
            </a:pPr>
            <a:r>
              <a:rPr lang="en-US"/>
              <a:t>We do not discriminate in housing based on: race, color, national origin, religion, sex, familial status (families with children under the age of 18 or who are expecting a child), or handicap (if you or someone close to you has a disability). We use the following criteria to formulate uniform recommendation on all PTs.</a:t>
            </a:r>
          </a:p>
        </p:txBody>
      </p:sp>
      <p:pic>
        <p:nvPicPr>
          <p:cNvPr descr="HUD-equal-housing-opportunity ..." id="119" name="Shape 119"/>
          <p:cNvPicPr preferRelativeResize="0"/>
          <p:nvPr/>
        </p:nvPicPr>
        <p:blipFill>
          <a:blip r:embed="rId3">
            <a:alphaModFix amt="36000"/>
          </a:blip>
          <a:stretch>
            <a:fillRect/>
          </a:stretch>
        </p:blipFill>
        <p:spPr>
          <a:xfrm>
            <a:off x="6044468" y="2241243"/>
            <a:ext cx="2816249" cy="281624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Shape 125"/>
          <p:cNvSpPr txBox="1"/>
          <p:nvPr>
            <p:ph type="title"/>
          </p:nvPr>
        </p:nvSpPr>
        <p:spPr>
          <a:xfrm>
            <a:off x="457200" y="138860"/>
            <a:ext cx="8229600" cy="1322400"/>
          </a:xfrm>
          <a:prstGeom prst="rect">
            <a:avLst/>
          </a:prstGeom>
        </p:spPr>
        <p:txBody>
          <a:bodyPr anchorCtr="0" anchor="b" bIns="91425" lIns="91425" rIns="91425" wrap="square" tIns="91425">
            <a:noAutofit/>
          </a:bodyPr>
          <a:lstStyle/>
          <a:p>
            <a:pPr lvl="0" rtl="0">
              <a:spcBef>
                <a:spcPts val="0"/>
              </a:spcBef>
              <a:buNone/>
            </a:pPr>
            <a:r>
              <a:rPr lang="en-US"/>
              <a:t>JRealty Approach</a:t>
            </a:r>
          </a:p>
        </p:txBody>
      </p:sp>
      <p:sp>
        <p:nvSpPr>
          <p:cNvPr id="126" name="Shape 126"/>
          <p:cNvSpPr txBox="1"/>
          <p:nvPr>
            <p:ph idx="1" type="body"/>
          </p:nvPr>
        </p:nvSpPr>
        <p:spPr>
          <a:xfrm>
            <a:off x="457200" y="1600200"/>
            <a:ext cx="8229600" cy="4526100"/>
          </a:xfrm>
          <a:prstGeom prst="rect">
            <a:avLst/>
          </a:prstGeom>
        </p:spPr>
        <p:txBody>
          <a:bodyPr anchorCtr="0" anchor="t" bIns="91425" lIns="91425" rIns="91425" wrap="square" tIns="91425">
            <a:noAutofit/>
          </a:bodyPr>
          <a:lstStyle/>
          <a:p>
            <a:pPr indent="0" lvl="0" marL="0" rtl="0">
              <a:spcBef>
                <a:spcPts val="0"/>
              </a:spcBef>
              <a:buNone/>
            </a:pPr>
            <a:r>
              <a:rPr lang="en-US"/>
              <a:t>2) 	Manager Discretion </a:t>
            </a:r>
          </a:p>
          <a:p>
            <a:pPr indent="0" lvl="0" marL="457200" rtl="0">
              <a:spcBef>
                <a:spcPts val="0"/>
              </a:spcBef>
              <a:buNone/>
            </a:pPr>
            <a:r>
              <a:rPr lang="en-US"/>
              <a:t>If a potential tenant otherwise meets the admission criteria but we are not comfortable leasing to PT due to dialog that we feel PT might not happy with the unit, or communication that is uncomfortable, confrontational, rude, threatening or otherwise inappropriate, we may use the Management Discretion as the sole basis for recommending rejection.</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Shape 132"/>
          <p:cNvSpPr txBox="1"/>
          <p:nvPr>
            <p:ph type="title"/>
          </p:nvPr>
        </p:nvSpPr>
        <p:spPr>
          <a:xfrm>
            <a:off x="457200" y="138860"/>
            <a:ext cx="8229600" cy="1322400"/>
          </a:xfrm>
          <a:prstGeom prst="rect">
            <a:avLst/>
          </a:prstGeom>
        </p:spPr>
        <p:txBody>
          <a:bodyPr anchorCtr="0" anchor="b" bIns="91425" lIns="91425" rIns="91425" wrap="square" tIns="91425">
            <a:noAutofit/>
          </a:bodyPr>
          <a:lstStyle/>
          <a:p>
            <a:pPr lvl="0" rtl="0">
              <a:spcBef>
                <a:spcPts val="0"/>
              </a:spcBef>
              <a:buNone/>
            </a:pPr>
            <a:r>
              <a:rPr lang="en-US"/>
              <a:t>JRealty Approach</a:t>
            </a:r>
          </a:p>
        </p:txBody>
      </p:sp>
      <p:sp>
        <p:nvSpPr>
          <p:cNvPr id="133" name="Shape 133"/>
          <p:cNvSpPr txBox="1"/>
          <p:nvPr>
            <p:ph idx="1" type="body"/>
          </p:nvPr>
        </p:nvSpPr>
        <p:spPr>
          <a:xfrm>
            <a:off x="457200" y="1600200"/>
            <a:ext cx="8229600" cy="4728900"/>
          </a:xfrm>
          <a:prstGeom prst="rect">
            <a:avLst/>
          </a:prstGeom>
        </p:spPr>
        <p:txBody>
          <a:bodyPr anchorCtr="0" anchor="t" bIns="91425" lIns="91425" rIns="91425" wrap="square" tIns="91425">
            <a:noAutofit/>
          </a:bodyPr>
          <a:lstStyle/>
          <a:p>
            <a:pPr indent="0" lvl="0" marL="0" rtl="0">
              <a:spcBef>
                <a:spcPts val="0"/>
              </a:spcBef>
              <a:buNone/>
            </a:pPr>
            <a:r>
              <a:rPr lang="en-US"/>
              <a:t>3) 	Rent to Income Ratio </a:t>
            </a:r>
          </a:p>
          <a:p>
            <a:pPr indent="0" lvl="0" marL="457200" rtl="0">
              <a:spcBef>
                <a:spcPts val="0"/>
              </a:spcBef>
              <a:buNone/>
            </a:pPr>
            <a:r>
              <a:rPr lang="en-US"/>
              <a:t>We like to see rent to income ratio of less than 33%. It is calculated by [Rent divided by Income]. For the income to count, it must pass #4.</a:t>
            </a:r>
          </a:p>
          <a:p>
            <a:pPr indent="0" lvl="0" marL="457200" rtl="0">
              <a:spcBef>
                <a:spcPts val="0"/>
              </a:spcBef>
              <a:buNone/>
            </a:pPr>
            <a:r>
              <a:t/>
            </a:r>
            <a:endParaRPr/>
          </a:p>
          <a:p>
            <a:pPr indent="0" lvl="0" marL="457200" rtl="0" algn="ctr">
              <a:spcBef>
                <a:spcPts val="0"/>
              </a:spcBef>
              <a:buNone/>
            </a:pPr>
            <a:r>
              <a:rPr lang="en-US" sz="4000"/>
              <a:t>Annual Rent/ Annual Income: </a:t>
            </a:r>
          </a:p>
          <a:p>
            <a:pPr indent="0" lvl="0" marL="457200" rtl="0" algn="ctr">
              <a:spcBef>
                <a:spcPts val="0"/>
              </a:spcBef>
              <a:buNone/>
            </a:pPr>
            <a:r>
              <a:rPr lang="en-US" sz="4000"/>
              <a:t>$12,000/ $35,000 = 34%</a:t>
            </a:r>
          </a:p>
          <a:p>
            <a:pPr indent="0" lvl="0" marL="457200" rtl="0">
              <a:spcBef>
                <a:spcPts val="0"/>
              </a:spcBef>
              <a:buNone/>
            </a:pPr>
            <a:r>
              <a:rPr lang="en-US"/>
              <a:t> </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Shape 139"/>
          <p:cNvSpPr txBox="1"/>
          <p:nvPr>
            <p:ph type="title"/>
          </p:nvPr>
        </p:nvSpPr>
        <p:spPr>
          <a:xfrm>
            <a:off x="457200" y="138860"/>
            <a:ext cx="8229600" cy="1322400"/>
          </a:xfrm>
          <a:prstGeom prst="rect">
            <a:avLst/>
          </a:prstGeom>
        </p:spPr>
        <p:txBody>
          <a:bodyPr anchorCtr="0" anchor="b" bIns="91425" lIns="91425" rIns="91425" wrap="square" tIns="91425">
            <a:noAutofit/>
          </a:bodyPr>
          <a:lstStyle/>
          <a:p>
            <a:pPr lvl="0" rtl="0">
              <a:spcBef>
                <a:spcPts val="0"/>
              </a:spcBef>
              <a:buNone/>
            </a:pPr>
            <a:r>
              <a:rPr lang="en-US"/>
              <a:t>JRealty Approach</a:t>
            </a:r>
          </a:p>
        </p:txBody>
      </p:sp>
      <p:sp>
        <p:nvSpPr>
          <p:cNvPr id="140" name="Shape 140"/>
          <p:cNvSpPr txBox="1"/>
          <p:nvPr>
            <p:ph idx="1" type="body"/>
          </p:nvPr>
        </p:nvSpPr>
        <p:spPr>
          <a:xfrm>
            <a:off x="457200" y="1600200"/>
            <a:ext cx="8229600" cy="4526100"/>
          </a:xfrm>
          <a:prstGeom prst="rect">
            <a:avLst/>
          </a:prstGeom>
        </p:spPr>
        <p:txBody>
          <a:bodyPr anchorCtr="0" anchor="t" bIns="91425" lIns="91425" rIns="91425" wrap="square" tIns="91425">
            <a:noAutofit/>
          </a:bodyPr>
          <a:lstStyle/>
          <a:p>
            <a:pPr indent="0" lvl="0" marL="0" rtl="0">
              <a:spcBef>
                <a:spcPts val="0"/>
              </a:spcBef>
              <a:buNone/>
            </a:pPr>
            <a:r>
              <a:rPr lang="en-US"/>
              <a:t>4) 	FICO Credit Score </a:t>
            </a:r>
          </a:p>
          <a:p>
            <a:pPr indent="0" lvl="0" marL="457200" rtl="0">
              <a:spcBef>
                <a:spcPts val="0"/>
              </a:spcBef>
              <a:buNone/>
            </a:pPr>
            <a:r>
              <a:rPr lang="en-US"/>
              <a:t>The credit score must be tied to the same person who has the income. You are entitled to one free credit report from each of the three national credit reporting bureaus every year. You can get your free credit report online by visiting annualcreditreport.com.</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Shape 146"/>
          <p:cNvSpPr txBox="1"/>
          <p:nvPr>
            <p:ph type="title"/>
          </p:nvPr>
        </p:nvSpPr>
        <p:spPr>
          <a:xfrm>
            <a:off x="2973525" y="180475"/>
            <a:ext cx="5713200" cy="1966500"/>
          </a:xfrm>
          <a:prstGeom prst="rect">
            <a:avLst/>
          </a:prstGeom>
        </p:spPr>
        <p:txBody>
          <a:bodyPr anchorCtr="0" anchor="b" bIns="91425" lIns="91425" rIns="91425" wrap="square" tIns="91425">
            <a:noAutofit/>
          </a:bodyPr>
          <a:lstStyle/>
          <a:p>
            <a:pPr lvl="0">
              <a:spcBef>
                <a:spcPts val="0"/>
              </a:spcBef>
              <a:buNone/>
            </a:pPr>
            <a:r>
              <a:rPr lang="en-US"/>
              <a:t>Understanding </a:t>
            </a:r>
            <a:r>
              <a:rPr lang="en-US"/>
              <a:t>Credit</a:t>
            </a:r>
          </a:p>
        </p:txBody>
      </p:sp>
      <p:sp>
        <p:nvSpPr>
          <p:cNvPr id="147" name="Shape 147"/>
          <p:cNvSpPr txBox="1"/>
          <p:nvPr>
            <p:ph idx="1" type="body"/>
          </p:nvPr>
        </p:nvSpPr>
        <p:spPr>
          <a:xfrm>
            <a:off x="2896175" y="2286000"/>
            <a:ext cx="5790600" cy="2500800"/>
          </a:xfrm>
          <a:prstGeom prst="rect">
            <a:avLst/>
          </a:prstGeom>
        </p:spPr>
        <p:txBody>
          <a:bodyPr anchorCtr="0" anchor="t" bIns="91425" lIns="91425" rIns="91425" wrap="square" tIns="91425">
            <a:noAutofit/>
          </a:bodyPr>
          <a:lstStyle/>
          <a:p>
            <a:pPr lvl="0">
              <a:spcBef>
                <a:spcPts val="0"/>
              </a:spcBef>
              <a:buNone/>
            </a:pPr>
            <a:r>
              <a:rPr lang="en-US"/>
              <a:t>Usual range between 450 and 850</a:t>
            </a:r>
          </a:p>
          <a:p>
            <a:pPr lvl="0">
              <a:spcBef>
                <a:spcPts val="0"/>
              </a:spcBef>
              <a:buNone/>
            </a:pPr>
            <a:r>
              <a:rPr lang="en-US"/>
              <a:t>Higher the score the best terms</a:t>
            </a:r>
          </a:p>
          <a:p>
            <a:pPr lvl="0">
              <a:spcBef>
                <a:spcPts val="0"/>
              </a:spcBef>
              <a:buNone/>
            </a:pPr>
            <a:r>
              <a:rPr lang="en-US"/>
              <a:t>Lower the score bad terms or denial</a:t>
            </a:r>
          </a:p>
          <a:p>
            <a:pPr lvl="0">
              <a:spcBef>
                <a:spcPts val="0"/>
              </a:spcBef>
              <a:buNone/>
            </a:pPr>
            <a:r>
              <a:rPr lang="en-US"/>
              <a:t>Credit score and report very important</a:t>
            </a:r>
          </a:p>
        </p:txBody>
      </p:sp>
      <p:pic>
        <p:nvPicPr>
          <p:cNvPr id="148" name="Shape 148"/>
          <p:cNvPicPr preferRelativeResize="0"/>
          <p:nvPr/>
        </p:nvPicPr>
        <p:blipFill rotWithShape="1">
          <a:blip r:embed="rId3">
            <a:alphaModFix/>
          </a:blip>
          <a:srcRect b="33671" l="0" r="0" t="16825"/>
          <a:stretch/>
        </p:blipFill>
        <p:spPr>
          <a:xfrm>
            <a:off x="118596" y="87330"/>
            <a:ext cx="2640074" cy="668704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Shape 154"/>
          <p:cNvSpPr txBox="1"/>
          <p:nvPr>
            <p:ph type="title"/>
          </p:nvPr>
        </p:nvSpPr>
        <p:spPr>
          <a:xfrm>
            <a:off x="457200" y="138860"/>
            <a:ext cx="8229600" cy="1322400"/>
          </a:xfrm>
          <a:prstGeom prst="rect">
            <a:avLst/>
          </a:prstGeom>
        </p:spPr>
        <p:txBody>
          <a:bodyPr anchorCtr="0" anchor="b" bIns="91425" lIns="91425" rIns="91425" wrap="square" tIns="91425">
            <a:noAutofit/>
          </a:bodyPr>
          <a:lstStyle/>
          <a:p>
            <a:pPr lvl="0">
              <a:spcBef>
                <a:spcPts val="0"/>
              </a:spcBef>
              <a:buNone/>
            </a:pPr>
            <a:r>
              <a:rPr lang="en-US"/>
              <a:t>Group Exercise</a:t>
            </a:r>
          </a:p>
        </p:txBody>
      </p:sp>
      <p:graphicFrame>
        <p:nvGraphicFramePr>
          <p:cNvPr id="155" name="Shape 155"/>
          <p:cNvGraphicFramePr/>
          <p:nvPr/>
        </p:nvGraphicFramePr>
        <p:xfrm>
          <a:off x="457200" y="3061450"/>
          <a:ext cx="3000000" cy="3000000"/>
        </p:xfrm>
        <a:graphic>
          <a:graphicData uri="http://schemas.openxmlformats.org/drawingml/2006/table">
            <a:tbl>
              <a:tblPr>
                <a:noFill/>
                <a:tableStyleId>{44B3FABB-D37C-4B2C-8B5D-B7AB16A8171D}</a:tableStyleId>
              </a:tblPr>
              <a:tblGrid>
                <a:gridCol w="2730600"/>
                <a:gridCol w="1158900"/>
                <a:gridCol w="1095600"/>
                <a:gridCol w="997150"/>
                <a:gridCol w="997150"/>
                <a:gridCol w="997150"/>
              </a:tblGrid>
              <a:tr h="636125">
                <a:tc>
                  <a:txBody>
                    <a:bodyPr>
                      <a:noAutofit/>
                    </a:bodyPr>
                    <a:lstStyle/>
                    <a:p>
                      <a:pPr lvl="0">
                        <a:spcBef>
                          <a:spcPts val="0"/>
                        </a:spcBef>
                        <a:buNone/>
                      </a:pPr>
                      <a:r>
                        <a:rPr b="1" lang="en-US" sz="2400"/>
                        <a:t>Tenant </a:t>
                      </a:r>
                    </a:p>
                  </a:txBody>
                  <a:tcPr marT="91425" marB="91425" marR="91425" marL="91425" anchor="ctr">
                    <a:solidFill>
                      <a:srgbClr val="CCCCCC"/>
                    </a:solidFill>
                  </a:tcPr>
                </a:tc>
                <a:tc>
                  <a:txBody>
                    <a:bodyPr>
                      <a:noAutofit/>
                    </a:bodyPr>
                    <a:lstStyle/>
                    <a:p>
                      <a:pPr lvl="0" algn="ctr">
                        <a:spcBef>
                          <a:spcPts val="0"/>
                        </a:spcBef>
                        <a:buNone/>
                      </a:pPr>
                      <a:r>
                        <a:rPr b="1" lang="en-US" sz="2400"/>
                        <a:t>A</a:t>
                      </a:r>
                    </a:p>
                  </a:txBody>
                  <a:tcPr marT="91425" marB="91425" marR="91425" marL="91425" anchor="ctr">
                    <a:solidFill>
                      <a:srgbClr val="CCCCCC"/>
                    </a:solidFill>
                  </a:tcPr>
                </a:tc>
                <a:tc>
                  <a:txBody>
                    <a:bodyPr>
                      <a:noAutofit/>
                    </a:bodyPr>
                    <a:lstStyle/>
                    <a:p>
                      <a:pPr lvl="0" algn="ctr">
                        <a:spcBef>
                          <a:spcPts val="0"/>
                        </a:spcBef>
                        <a:buNone/>
                      </a:pPr>
                      <a:r>
                        <a:rPr b="1" lang="en-US" sz="2400"/>
                        <a:t>B</a:t>
                      </a:r>
                    </a:p>
                  </a:txBody>
                  <a:tcPr marT="91425" marB="91425" marR="91425" marL="91425" anchor="ctr">
                    <a:solidFill>
                      <a:srgbClr val="CCCCCC"/>
                    </a:solidFill>
                  </a:tcPr>
                </a:tc>
                <a:tc>
                  <a:txBody>
                    <a:bodyPr>
                      <a:noAutofit/>
                    </a:bodyPr>
                    <a:lstStyle/>
                    <a:p>
                      <a:pPr lvl="0" rtl="0" algn="ctr">
                        <a:spcBef>
                          <a:spcPts val="0"/>
                        </a:spcBef>
                        <a:buNone/>
                      </a:pPr>
                      <a:r>
                        <a:rPr b="1" lang="en-US" sz="2400"/>
                        <a:t>C</a:t>
                      </a:r>
                    </a:p>
                  </a:txBody>
                  <a:tcPr marT="91425" marB="91425" marR="91425" marL="91425" anchor="ctr">
                    <a:solidFill>
                      <a:srgbClr val="CCCCCC"/>
                    </a:solidFill>
                  </a:tcPr>
                </a:tc>
                <a:tc>
                  <a:txBody>
                    <a:bodyPr>
                      <a:noAutofit/>
                    </a:bodyPr>
                    <a:lstStyle/>
                    <a:p>
                      <a:pPr lvl="0" rtl="0" algn="ctr">
                        <a:spcBef>
                          <a:spcPts val="0"/>
                        </a:spcBef>
                        <a:buNone/>
                      </a:pPr>
                      <a:r>
                        <a:rPr b="1" lang="en-US" sz="2400"/>
                        <a:t>D</a:t>
                      </a:r>
                    </a:p>
                  </a:txBody>
                  <a:tcPr marT="91425" marB="91425" marR="91425" marL="91425" anchor="ctr">
                    <a:solidFill>
                      <a:srgbClr val="CCCCCC"/>
                    </a:solidFill>
                  </a:tcPr>
                </a:tc>
                <a:tc>
                  <a:txBody>
                    <a:bodyPr>
                      <a:noAutofit/>
                    </a:bodyPr>
                    <a:lstStyle/>
                    <a:p>
                      <a:pPr lvl="0" rtl="0" algn="ctr">
                        <a:spcBef>
                          <a:spcPts val="0"/>
                        </a:spcBef>
                        <a:buNone/>
                      </a:pPr>
                      <a:r>
                        <a:rPr b="1" lang="en-US" sz="2400"/>
                        <a:t>E</a:t>
                      </a:r>
                    </a:p>
                  </a:txBody>
                  <a:tcPr marT="91425" marB="91425" marR="91425" marL="91425" anchor="ctr">
                    <a:solidFill>
                      <a:srgbClr val="CCCCCC"/>
                    </a:solidFill>
                  </a:tcPr>
                </a:tc>
              </a:tr>
              <a:tr h="659125">
                <a:tc>
                  <a:txBody>
                    <a:bodyPr>
                      <a:noAutofit/>
                    </a:bodyPr>
                    <a:lstStyle/>
                    <a:p>
                      <a:pPr lvl="0">
                        <a:spcBef>
                          <a:spcPts val="0"/>
                        </a:spcBef>
                        <a:buNone/>
                      </a:pPr>
                      <a:r>
                        <a:rPr lang="en-US" sz="2400"/>
                        <a:t>Rent to Income </a:t>
                      </a:r>
                    </a:p>
                  </a:txBody>
                  <a:tcPr marT="91425" marB="91425" marR="91425" marL="91425" anchor="ctr"/>
                </a:tc>
                <a:tc>
                  <a:txBody>
                    <a:bodyPr>
                      <a:noAutofit/>
                    </a:bodyPr>
                    <a:lstStyle/>
                    <a:p>
                      <a:pPr lvl="0" algn="ctr">
                        <a:spcBef>
                          <a:spcPts val="0"/>
                        </a:spcBef>
                        <a:buNone/>
                      </a:pPr>
                      <a:r>
                        <a:rPr lang="en-US" sz="2400"/>
                        <a:t>20%</a:t>
                      </a:r>
                    </a:p>
                  </a:txBody>
                  <a:tcPr marT="91425" marB="91425" marR="91425" marL="91425" anchor="ctr"/>
                </a:tc>
                <a:tc>
                  <a:txBody>
                    <a:bodyPr>
                      <a:noAutofit/>
                    </a:bodyPr>
                    <a:lstStyle/>
                    <a:p>
                      <a:pPr lvl="0" algn="ctr">
                        <a:spcBef>
                          <a:spcPts val="0"/>
                        </a:spcBef>
                        <a:buNone/>
                      </a:pPr>
                      <a:r>
                        <a:rPr lang="en-US" sz="2400"/>
                        <a:t>30%</a:t>
                      </a:r>
                    </a:p>
                  </a:txBody>
                  <a:tcPr marT="91425" marB="91425" marR="91425" marL="91425" anchor="ctr"/>
                </a:tc>
                <a:tc>
                  <a:txBody>
                    <a:bodyPr>
                      <a:noAutofit/>
                    </a:bodyPr>
                    <a:lstStyle/>
                    <a:p>
                      <a:pPr lvl="0" rtl="0" algn="ctr">
                        <a:spcBef>
                          <a:spcPts val="0"/>
                        </a:spcBef>
                        <a:buNone/>
                      </a:pPr>
                      <a:r>
                        <a:rPr lang="en-US" sz="2400"/>
                        <a:t>40%</a:t>
                      </a:r>
                    </a:p>
                  </a:txBody>
                  <a:tcPr marT="91425" marB="91425" marR="91425" marL="91425" anchor="ctr"/>
                </a:tc>
                <a:tc>
                  <a:txBody>
                    <a:bodyPr>
                      <a:noAutofit/>
                    </a:bodyPr>
                    <a:lstStyle/>
                    <a:p>
                      <a:pPr lvl="0" rtl="0" algn="ctr">
                        <a:spcBef>
                          <a:spcPts val="0"/>
                        </a:spcBef>
                        <a:buNone/>
                      </a:pPr>
                      <a:r>
                        <a:rPr lang="en-US" sz="2400"/>
                        <a:t>35%</a:t>
                      </a:r>
                    </a:p>
                  </a:txBody>
                  <a:tcPr marT="91425" marB="91425" marR="91425" marL="91425" anchor="ctr"/>
                </a:tc>
                <a:tc>
                  <a:txBody>
                    <a:bodyPr>
                      <a:noAutofit/>
                    </a:bodyPr>
                    <a:lstStyle/>
                    <a:p>
                      <a:pPr lvl="0" rtl="0" algn="ctr">
                        <a:spcBef>
                          <a:spcPts val="0"/>
                        </a:spcBef>
                        <a:buNone/>
                      </a:pPr>
                      <a:r>
                        <a:rPr lang="en-US" sz="2400"/>
                        <a:t>25%</a:t>
                      </a:r>
                    </a:p>
                  </a:txBody>
                  <a:tcPr marT="91425" marB="91425" marR="91425" marL="91425" anchor="ctr"/>
                </a:tc>
              </a:tr>
              <a:tr h="659125">
                <a:tc>
                  <a:txBody>
                    <a:bodyPr>
                      <a:noAutofit/>
                    </a:bodyPr>
                    <a:lstStyle/>
                    <a:p>
                      <a:pPr lvl="0" rtl="0">
                        <a:spcBef>
                          <a:spcPts val="0"/>
                        </a:spcBef>
                        <a:buNone/>
                      </a:pPr>
                      <a:r>
                        <a:rPr lang="en-US" sz="2400"/>
                        <a:t>FICO score</a:t>
                      </a:r>
                    </a:p>
                  </a:txBody>
                  <a:tcPr marT="91425" marB="91425" marR="91425" marL="91425" anchor="ctr"/>
                </a:tc>
                <a:tc>
                  <a:txBody>
                    <a:bodyPr>
                      <a:noAutofit/>
                    </a:bodyPr>
                    <a:lstStyle/>
                    <a:p>
                      <a:pPr lvl="0" rtl="0" algn="ctr">
                        <a:spcBef>
                          <a:spcPts val="0"/>
                        </a:spcBef>
                        <a:buNone/>
                      </a:pPr>
                      <a:r>
                        <a:rPr lang="en-US" sz="2400"/>
                        <a:t>500</a:t>
                      </a:r>
                    </a:p>
                  </a:txBody>
                  <a:tcPr marT="91425" marB="91425" marR="91425" marL="91425" anchor="ctr"/>
                </a:tc>
                <a:tc>
                  <a:txBody>
                    <a:bodyPr>
                      <a:noAutofit/>
                    </a:bodyPr>
                    <a:lstStyle/>
                    <a:p>
                      <a:pPr lvl="0" rtl="0" algn="ctr">
                        <a:spcBef>
                          <a:spcPts val="0"/>
                        </a:spcBef>
                        <a:buNone/>
                      </a:pPr>
                      <a:r>
                        <a:rPr lang="en-US" sz="2400"/>
                        <a:t>700</a:t>
                      </a:r>
                    </a:p>
                  </a:txBody>
                  <a:tcPr marT="91425" marB="91425" marR="91425" marL="91425" anchor="ctr"/>
                </a:tc>
                <a:tc>
                  <a:txBody>
                    <a:bodyPr>
                      <a:noAutofit/>
                    </a:bodyPr>
                    <a:lstStyle/>
                    <a:p>
                      <a:pPr lvl="0" rtl="0" algn="ctr">
                        <a:spcBef>
                          <a:spcPts val="0"/>
                        </a:spcBef>
                        <a:buNone/>
                      </a:pPr>
                      <a:r>
                        <a:rPr lang="en-US" sz="2400"/>
                        <a:t>600</a:t>
                      </a:r>
                    </a:p>
                  </a:txBody>
                  <a:tcPr marT="91425" marB="91425" marR="91425" marL="91425" anchor="ctr"/>
                </a:tc>
                <a:tc>
                  <a:txBody>
                    <a:bodyPr>
                      <a:noAutofit/>
                    </a:bodyPr>
                    <a:lstStyle/>
                    <a:p>
                      <a:pPr lvl="0" rtl="0" algn="ctr">
                        <a:spcBef>
                          <a:spcPts val="0"/>
                        </a:spcBef>
                        <a:buNone/>
                      </a:pPr>
                      <a:r>
                        <a:rPr lang="en-US" sz="2400"/>
                        <a:t>650</a:t>
                      </a:r>
                    </a:p>
                  </a:txBody>
                  <a:tcPr marT="91425" marB="91425" marR="91425" marL="91425" anchor="ctr"/>
                </a:tc>
                <a:tc>
                  <a:txBody>
                    <a:bodyPr>
                      <a:noAutofit/>
                    </a:bodyPr>
                    <a:lstStyle/>
                    <a:p>
                      <a:pPr lvl="0" rtl="0" algn="ctr">
                        <a:spcBef>
                          <a:spcPts val="0"/>
                        </a:spcBef>
                        <a:buNone/>
                      </a:pPr>
                      <a:r>
                        <a:rPr lang="en-US" sz="2400"/>
                        <a:t>550</a:t>
                      </a:r>
                    </a:p>
                  </a:txBody>
                  <a:tcPr marT="91425" marB="91425" marR="91425" marL="91425" anchor="ctr"/>
                </a:tc>
              </a:tr>
              <a:tr h="659125">
                <a:tc>
                  <a:txBody>
                    <a:bodyPr>
                      <a:noAutofit/>
                    </a:bodyPr>
                    <a:lstStyle/>
                    <a:p>
                      <a:pPr lvl="0" rtl="0">
                        <a:spcBef>
                          <a:spcPts val="0"/>
                        </a:spcBef>
                        <a:buNone/>
                      </a:pPr>
                      <a:r>
                        <a:rPr lang="en-US" sz="2400"/>
                        <a:t>Move in Date</a:t>
                      </a:r>
                    </a:p>
                  </a:txBody>
                  <a:tcPr marT="91425" marB="91425" marR="91425" marL="91425" anchor="ctr"/>
                </a:tc>
                <a:tc>
                  <a:txBody>
                    <a:bodyPr>
                      <a:noAutofit/>
                    </a:bodyPr>
                    <a:lstStyle/>
                    <a:p>
                      <a:pPr lvl="0" rtl="0" algn="ctr">
                        <a:spcBef>
                          <a:spcPts val="0"/>
                        </a:spcBef>
                        <a:buNone/>
                      </a:pPr>
                      <a:r>
                        <a:rPr lang="en-US" sz="1800"/>
                        <a:t>ASAP</a:t>
                      </a:r>
                    </a:p>
                  </a:txBody>
                  <a:tcPr marT="91425" marB="91425" marR="91425" marL="91425" anchor="ctr"/>
                </a:tc>
                <a:tc>
                  <a:txBody>
                    <a:bodyPr>
                      <a:noAutofit/>
                    </a:bodyPr>
                    <a:lstStyle/>
                    <a:p>
                      <a:pPr lvl="0" rtl="0" algn="ctr">
                        <a:spcBef>
                          <a:spcPts val="0"/>
                        </a:spcBef>
                        <a:buClr>
                          <a:schemeClr val="dk1"/>
                        </a:buClr>
                        <a:buSzPct val="61111"/>
                        <a:buFont typeface="Arial"/>
                        <a:buNone/>
                      </a:pPr>
                      <a:r>
                        <a:rPr lang="en-US" sz="1800">
                          <a:solidFill>
                            <a:schemeClr val="dk1"/>
                          </a:solidFill>
                        </a:rPr>
                        <a:t>15 days</a:t>
                      </a:r>
                    </a:p>
                  </a:txBody>
                  <a:tcPr marT="91425" marB="91425" marR="91425" marL="91425" anchor="ctr"/>
                </a:tc>
                <a:tc>
                  <a:txBody>
                    <a:bodyPr>
                      <a:noAutofit/>
                    </a:bodyPr>
                    <a:lstStyle/>
                    <a:p>
                      <a:pPr lvl="0" rtl="0" algn="ctr">
                        <a:spcBef>
                          <a:spcPts val="0"/>
                        </a:spcBef>
                        <a:buClr>
                          <a:schemeClr val="dk1"/>
                        </a:buClr>
                        <a:buSzPct val="61111"/>
                        <a:buFont typeface="Arial"/>
                        <a:buNone/>
                      </a:pPr>
                      <a:r>
                        <a:rPr lang="en-US" sz="1800">
                          <a:solidFill>
                            <a:schemeClr val="dk1"/>
                          </a:solidFill>
                        </a:rPr>
                        <a:t>30 days</a:t>
                      </a:r>
                    </a:p>
                  </a:txBody>
                  <a:tcPr marT="91425" marB="91425" marR="91425" marL="91425" anchor="ctr"/>
                </a:tc>
                <a:tc>
                  <a:txBody>
                    <a:bodyPr>
                      <a:noAutofit/>
                    </a:bodyPr>
                    <a:lstStyle/>
                    <a:p>
                      <a:pPr lvl="0" rtl="0" algn="ctr">
                        <a:spcBef>
                          <a:spcPts val="0"/>
                        </a:spcBef>
                        <a:buNone/>
                      </a:pPr>
                      <a:r>
                        <a:rPr lang="en-US" sz="1800">
                          <a:solidFill>
                            <a:schemeClr val="dk1"/>
                          </a:solidFill>
                        </a:rPr>
                        <a:t>30 days</a:t>
                      </a:r>
                    </a:p>
                  </a:txBody>
                  <a:tcPr marT="91425" marB="91425" marR="91425" marL="91425" anchor="ctr"/>
                </a:tc>
                <a:tc>
                  <a:txBody>
                    <a:bodyPr>
                      <a:noAutofit/>
                    </a:bodyPr>
                    <a:lstStyle/>
                    <a:p>
                      <a:pPr lvl="0" rtl="0" algn="ctr">
                        <a:spcBef>
                          <a:spcPts val="0"/>
                        </a:spcBef>
                        <a:buNone/>
                      </a:pPr>
                      <a:r>
                        <a:rPr lang="en-US" sz="1800">
                          <a:solidFill>
                            <a:schemeClr val="dk1"/>
                          </a:solidFill>
                        </a:rPr>
                        <a:t>15 days</a:t>
                      </a:r>
                    </a:p>
                  </a:txBody>
                  <a:tcPr marT="91425" marB="91425" marR="91425" marL="91425" anchor="ctr"/>
                </a:tc>
              </a:tr>
              <a:tr h="659125">
                <a:tc>
                  <a:txBody>
                    <a:bodyPr>
                      <a:noAutofit/>
                    </a:bodyPr>
                    <a:lstStyle/>
                    <a:p>
                      <a:pPr lvl="0" rtl="0">
                        <a:spcBef>
                          <a:spcPts val="0"/>
                        </a:spcBef>
                        <a:buNone/>
                      </a:pPr>
                      <a:r>
                        <a:rPr lang="en-US" sz="2400"/>
                        <a:t>Essay</a:t>
                      </a:r>
                    </a:p>
                  </a:txBody>
                  <a:tcPr marT="91425" marB="91425" marR="91425" marL="91425" anchor="ctr"/>
                </a:tc>
                <a:tc>
                  <a:txBody>
                    <a:bodyPr>
                      <a:noAutofit/>
                    </a:bodyPr>
                    <a:lstStyle/>
                    <a:p>
                      <a:pPr lvl="0" rtl="0" algn="ctr">
                        <a:spcBef>
                          <a:spcPts val="0"/>
                        </a:spcBef>
                        <a:buNone/>
                      </a:pPr>
                      <a:r>
                        <a:rPr lang="en-US" sz="1800"/>
                        <a:t>Good</a:t>
                      </a:r>
                    </a:p>
                  </a:txBody>
                  <a:tcPr marT="91425" marB="91425" marR="91425" marL="91425" anchor="ctr"/>
                </a:tc>
                <a:tc>
                  <a:txBody>
                    <a:bodyPr>
                      <a:noAutofit/>
                    </a:bodyPr>
                    <a:lstStyle/>
                    <a:p>
                      <a:pPr lvl="0" rtl="0" algn="ctr">
                        <a:spcBef>
                          <a:spcPts val="0"/>
                        </a:spcBef>
                        <a:buNone/>
                      </a:pPr>
                      <a:r>
                        <a:rPr lang="en-US" sz="1800">
                          <a:solidFill>
                            <a:schemeClr val="dk1"/>
                          </a:solidFill>
                        </a:rPr>
                        <a:t>Good</a:t>
                      </a:r>
                    </a:p>
                  </a:txBody>
                  <a:tcPr marT="91425" marB="91425" marR="91425" marL="91425" anchor="ctr"/>
                </a:tc>
                <a:tc>
                  <a:txBody>
                    <a:bodyPr>
                      <a:noAutofit/>
                    </a:bodyPr>
                    <a:lstStyle/>
                    <a:p>
                      <a:pPr lvl="0" rtl="0" algn="ctr">
                        <a:spcBef>
                          <a:spcPts val="0"/>
                        </a:spcBef>
                        <a:buNone/>
                      </a:pPr>
                      <a:r>
                        <a:rPr lang="en-US" sz="1800">
                          <a:solidFill>
                            <a:schemeClr val="dk1"/>
                          </a:solidFill>
                        </a:rPr>
                        <a:t>Medium</a:t>
                      </a:r>
                    </a:p>
                  </a:txBody>
                  <a:tcPr marT="91425" marB="91425" marR="91425" marL="91425" anchor="ctr"/>
                </a:tc>
                <a:tc>
                  <a:txBody>
                    <a:bodyPr>
                      <a:noAutofit/>
                    </a:bodyPr>
                    <a:lstStyle/>
                    <a:p>
                      <a:pPr lvl="0" rtl="0" algn="ctr">
                        <a:spcBef>
                          <a:spcPts val="0"/>
                        </a:spcBef>
                        <a:buNone/>
                      </a:pPr>
                      <a:r>
                        <a:rPr lang="en-US" sz="1800">
                          <a:solidFill>
                            <a:schemeClr val="dk1"/>
                          </a:solidFill>
                        </a:rPr>
                        <a:t>Medium</a:t>
                      </a:r>
                    </a:p>
                  </a:txBody>
                  <a:tcPr marT="91425" marB="91425" marR="91425" marL="91425" anchor="ctr"/>
                </a:tc>
                <a:tc>
                  <a:txBody>
                    <a:bodyPr>
                      <a:noAutofit/>
                    </a:bodyPr>
                    <a:lstStyle/>
                    <a:p>
                      <a:pPr lvl="0" rtl="0" algn="ctr">
                        <a:spcBef>
                          <a:spcPts val="0"/>
                        </a:spcBef>
                        <a:buNone/>
                      </a:pPr>
                      <a:r>
                        <a:rPr lang="en-US" sz="1800">
                          <a:solidFill>
                            <a:schemeClr val="dk1"/>
                          </a:solidFill>
                        </a:rPr>
                        <a:t>Good</a:t>
                      </a:r>
                    </a:p>
                  </a:txBody>
                  <a:tcPr marT="91425" marB="91425" marR="91425" marL="91425" anchor="ctr"/>
                </a:tc>
              </a:tr>
            </a:tbl>
          </a:graphicData>
        </a:graphic>
      </p:graphicFrame>
      <p:sp>
        <p:nvSpPr>
          <p:cNvPr id="156" name="Shape 156"/>
          <p:cNvSpPr txBox="1"/>
          <p:nvPr>
            <p:ph idx="1" type="body"/>
          </p:nvPr>
        </p:nvSpPr>
        <p:spPr>
          <a:xfrm>
            <a:off x="247850" y="1396000"/>
            <a:ext cx="8229600" cy="1548000"/>
          </a:xfrm>
          <a:prstGeom prst="rect">
            <a:avLst/>
          </a:prstGeom>
        </p:spPr>
        <p:txBody>
          <a:bodyPr anchorCtr="0" anchor="t" bIns="91425" lIns="91425" rIns="91425" wrap="square" tIns="91425">
            <a:noAutofit/>
          </a:bodyPr>
          <a:lstStyle/>
          <a:p>
            <a:pPr lvl="0" rtl="0">
              <a:spcBef>
                <a:spcPts val="0"/>
              </a:spcBef>
              <a:buNone/>
            </a:pPr>
            <a:r>
              <a:rPr lang="en-US"/>
              <a:t>Break into groups of 5.  </a:t>
            </a:r>
          </a:p>
          <a:p>
            <a:pPr lvl="0" rtl="0">
              <a:spcBef>
                <a:spcPts val="0"/>
              </a:spcBef>
              <a:buNone/>
            </a:pPr>
            <a:r>
              <a:rPr lang="en-US"/>
              <a:t>Discuss what you like and don’t like, about each applicant</a:t>
            </a:r>
          </a:p>
          <a:p>
            <a:pPr lvl="0" rtl="0">
              <a:spcBef>
                <a:spcPts val="0"/>
              </a:spcBef>
              <a:buNone/>
            </a:pPr>
            <a:r>
              <a:rPr lang="en-US"/>
              <a:t>Rank the Applicants in order of preference</a:t>
            </a:r>
          </a:p>
        </p:txBody>
      </p:sp>
    </p:spTree>
  </p:cSld>
  <p:clrMapOvr>
    <a:masterClrMapping/>
  </p:clrMapOvr>
</p:sld>
</file>

<file path=ppt/theme/theme1.xml><?xml version="1.0" encoding="utf-8"?>
<a:theme xmlns:a="http://schemas.openxmlformats.org/drawingml/2006/main" xmlns:r="http://schemas.openxmlformats.org/officeDocument/2006/relationships" name="Executive">
  <a:themeElements>
    <a:clrScheme name="Executive">
      <a:dk1>
        <a:srgbClr val="000000"/>
      </a:dk1>
      <a:lt1>
        <a:srgbClr val="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