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9" r:id="rId3"/>
    <p:sldId id="280"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 id="275"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196"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pt>
    <dgm:pt modelId="{9DF16435-D83C-43CC-88F7-B2FF0728BDD3}">
      <dgm:prSet phldrT="[Text]"/>
      <dgm:spPr/>
      <dgm:t>
        <a:bodyPr/>
        <a:lstStyle/>
        <a:p>
          <a:r>
            <a:rPr lang="en-US" dirty="0" smtClean="0"/>
            <a:t>I </a:t>
          </a:r>
          <a:r>
            <a:rPr lang="en-US" dirty="0" smtClean="0"/>
            <a:t>began my career creating small websites</a:t>
          </a:r>
          <a:endParaRPr lang="en-US" dirty="0"/>
        </a:p>
      </dgm:t>
    </dgm:pt>
    <dgm:pt modelId="{CA52AC76-7BB2-413C-9E11-86D38414CFD5}" type="parTrans" cxnId="{4C08DC19-C4DB-42DD-AFF3-3B376FBE56A0}">
      <dgm:prSet/>
      <dgm:spPr/>
    </dgm:pt>
    <dgm:pt modelId="{517BB5CF-1D96-4F22-8A23-281004CAC4AB}" type="sibTrans" cxnId="{4C08DC19-C4DB-42DD-AFF3-3B376FBE56A0}">
      <dgm:prSet/>
      <dgm:spPr/>
    </dgm:pt>
    <dgm:pt modelId="{2D8EC281-7FD2-4949-B782-9554AE8D8903}">
      <dgm:prSet phldrT="[Text]"/>
      <dgm:spPr/>
      <dgm:t>
        <a:bodyPr/>
        <a:lstStyle/>
        <a:p>
          <a:r>
            <a:rPr lang="en-US" dirty="0" smtClean="0"/>
            <a:t>I started 2 more businesses in college</a:t>
          </a:r>
          <a:endParaRPr lang="en-US" dirty="0"/>
        </a:p>
      </dgm:t>
    </dgm:pt>
    <dgm:pt modelId="{DF2CC60B-4232-4347-8942-424BC47FE99D}" type="sibTrans" cxnId="{8A517886-B1DE-4194-94CD-5F7FD1872650}">
      <dgm:prSet/>
      <dgm:spPr/>
    </dgm:pt>
    <dgm:pt modelId="{02539D6B-BCA0-40DA-AE90-785F17D4311C}" type="parTrans" cxnId="{8A517886-B1DE-4194-94CD-5F7FD1872650}">
      <dgm:prSet/>
      <dgm:spPr/>
    </dgm:pt>
    <dgm:pt modelId="{916EA4CA-F191-44E9-BDEC-685BAEB5F89C}">
      <dgm:prSet phldrT="[Text]"/>
      <dgm:spPr/>
      <dgm:t>
        <a:bodyPr/>
        <a:lstStyle/>
        <a:p>
          <a:r>
            <a:rPr lang="en-US" dirty="0" smtClean="0"/>
            <a:t>I </a:t>
          </a:r>
          <a:r>
            <a:rPr lang="en-US" dirty="0" smtClean="0"/>
            <a:t>have built a business with thousands of customers worldwide</a:t>
          </a:r>
          <a:endParaRPr lang="en-US" dirty="0"/>
        </a:p>
      </dgm:t>
    </dgm:pt>
    <dgm:pt modelId="{24D33D95-3CC9-4ECF-947A-3EB9CB8F05FA}" type="sibTrans" cxnId="{E4ED2F5A-DDAD-40C7-AB8D-5EB85B1F32BA}">
      <dgm:prSet/>
      <dgm:spPr/>
    </dgm:pt>
    <dgm:pt modelId="{BEB69C27-4E21-4B43-8203-2A91631C23E6}" type="parTrans" cxnId="{E4ED2F5A-DDAD-40C7-AB8D-5EB85B1F32BA}">
      <dgm:prSet/>
      <dgm:spPr/>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7AE2F73F-5400-4144-A148-7E71A76C9D2B}" type="pres">
      <dgm:prSet presAssocID="{9DF16435-D83C-43CC-88F7-B2FF0728BDD3}" presName="bullet3a" presStyleLbl="node1" presStyleIdx="0" presStyleCnt="3"/>
      <dgm:spPr/>
    </dgm:pt>
    <dgm:pt modelId="{3B968D23-3AB8-4644-A50C-B4DD7234616D}" type="pres">
      <dgm:prSet presAssocID="{9DF16435-D83C-43CC-88F7-B2FF0728BDD3}" presName="textBox3a" presStyleLbl="revTx" presStyleIdx="0" presStyleCnt="3">
        <dgm:presLayoutVars>
          <dgm:bulletEnabled val="1"/>
        </dgm:presLayoutVars>
      </dgm:prSet>
      <dgm:spPr/>
      <dgm:t>
        <a:bodyPr/>
        <a:lstStyle/>
        <a:p>
          <a:endParaRPr lang="en-US"/>
        </a:p>
      </dgm:t>
    </dgm:pt>
    <dgm:pt modelId="{C32D6E46-C84D-4CB3-B9D2-8FF45C5B7479}" type="pres">
      <dgm:prSet presAssocID="{2D8EC281-7FD2-4949-B782-9554AE8D8903}" presName="bullet3b" presStyleLbl="node1" presStyleIdx="1" presStyleCnt="3"/>
      <dgm:spPr/>
    </dgm:pt>
    <dgm:pt modelId="{C06A3DA7-A1F8-4D90-8743-641E5C504B9D}" type="pres">
      <dgm:prSet presAssocID="{2D8EC281-7FD2-4949-B782-9554AE8D8903}" presName="textBox3b" presStyleLbl="revTx" presStyleIdx="1" presStyleCnt="3">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dgm:presLayoutVars>
          <dgm:bulletEnabled val="1"/>
        </dgm:presLayoutVars>
      </dgm:prSet>
      <dgm:spPr/>
      <dgm:t>
        <a:bodyPr/>
        <a:lstStyle/>
        <a:p>
          <a:endParaRPr lang="en-US"/>
        </a:p>
      </dgm:t>
    </dgm:pt>
  </dgm:ptLst>
  <dgm:cxnLst>
    <dgm:cxn modelId="{4C08DC19-C4DB-42DD-AFF3-3B376FBE56A0}" srcId="{117D8BAD-65C0-428B-B763-D5C262BA017E}" destId="{9DF16435-D83C-43CC-88F7-B2FF0728BDD3}" srcOrd="0" destOrd="0" parTransId="{CA52AC76-7BB2-413C-9E11-86D38414CFD5}" sibTransId="{517BB5CF-1D96-4F22-8A23-281004CAC4AB}"/>
    <dgm:cxn modelId="{E4ED2F5A-DDAD-40C7-AB8D-5EB85B1F32BA}" srcId="{117D8BAD-65C0-428B-B763-D5C262BA017E}" destId="{916EA4CA-F191-44E9-BDEC-685BAEB5F89C}" srcOrd="2" destOrd="0" parTransId="{BEB69C27-4E21-4B43-8203-2A91631C23E6}" sibTransId="{24D33D95-3CC9-4ECF-947A-3EB9CB8F05FA}"/>
    <dgm:cxn modelId="{D5057860-A586-4F8E-AD83-C94B1B4861DC}" type="presOf" srcId="{2D8EC281-7FD2-4949-B782-9554AE8D8903}" destId="{C06A3DA7-A1F8-4D90-8743-641E5C504B9D}" srcOrd="0" destOrd="0" presId="urn:microsoft.com/office/officeart/2005/8/layout/arrow2"/>
    <dgm:cxn modelId="{F961E80A-EF29-4018-85A8-34B07D0FD802}" type="presOf" srcId="{9DF16435-D83C-43CC-88F7-B2FF0728BDD3}" destId="{3B968D23-3AB8-4644-A50C-B4DD7234616D}" srcOrd="0" destOrd="0" presId="urn:microsoft.com/office/officeart/2005/8/layout/arrow2"/>
    <dgm:cxn modelId="{162FA510-8516-4692-B012-2FF6FDA68A66}" type="presOf" srcId="{916EA4CA-F191-44E9-BDEC-685BAEB5F89C}" destId="{17067309-CB33-4035-BF41-24F82CD4A52A}" srcOrd="0" destOrd="0" presId="urn:microsoft.com/office/officeart/2005/8/layout/arrow2"/>
    <dgm:cxn modelId="{9693F586-B490-4B88-90A7-F464D797084B}" type="presOf" srcId="{117D8BAD-65C0-428B-B763-D5C262BA017E}" destId="{2CA1C279-8CAF-4522-A11C-0306FA8C7E1F}" srcOrd="0" destOrd="0" presId="urn:microsoft.com/office/officeart/2005/8/layout/arrow2"/>
    <dgm:cxn modelId="{8A517886-B1DE-4194-94CD-5F7FD1872650}" srcId="{117D8BAD-65C0-428B-B763-D5C262BA017E}" destId="{2D8EC281-7FD2-4949-B782-9554AE8D8903}" srcOrd="1" destOrd="0" parTransId="{02539D6B-BCA0-40DA-AE90-785F17D4311C}" sibTransId="{DF2CC60B-4232-4347-8942-424BC47FE99D}"/>
    <dgm:cxn modelId="{52D839BB-B8BD-4FA0-8BDA-C7D698AA6E52}" type="presParOf" srcId="{2CA1C279-8CAF-4522-A11C-0306FA8C7E1F}" destId="{A0B6057C-B937-4C17-83EE-1379B4801F9C}" srcOrd="0" destOrd="0" presId="urn:microsoft.com/office/officeart/2005/8/layout/arrow2"/>
    <dgm:cxn modelId="{7C087A38-7592-49B0-8670-1C6111D4BADA}" type="presParOf" srcId="{2CA1C279-8CAF-4522-A11C-0306FA8C7E1F}" destId="{C1F15EE0-C9B7-41DF-A01C-F918C34A425B}" srcOrd="1" destOrd="0" presId="urn:microsoft.com/office/officeart/2005/8/layout/arrow2"/>
    <dgm:cxn modelId="{6CA355B3-59E7-478E-A9AD-DA1F746FA7D1}" type="presParOf" srcId="{C1F15EE0-C9B7-41DF-A01C-F918C34A425B}" destId="{7AE2F73F-5400-4144-A148-7E71A76C9D2B}" srcOrd="0" destOrd="0" presId="urn:microsoft.com/office/officeart/2005/8/layout/arrow2"/>
    <dgm:cxn modelId="{529EFC1D-879B-40CF-8CFE-03D1C7C2EAB4}" type="presParOf" srcId="{C1F15EE0-C9B7-41DF-A01C-F918C34A425B}" destId="{3B968D23-3AB8-4644-A50C-B4DD7234616D}" srcOrd="1" destOrd="0" presId="urn:microsoft.com/office/officeart/2005/8/layout/arrow2"/>
    <dgm:cxn modelId="{2DBAD1C7-4C10-4899-BB77-BF75EEECA93B}" type="presParOf" srcId="{C1F15EE0-C9B7-41DF-A01C-F918C34A425B}" destId="{C32D6E46-C84D-4CB3-B9D2-8FF45C5B7479}" srcOrd="2" destOrd="0" presId="urn:microsoft.com/office/officeart/2005/8/layout/arrow2"/>
    <dgm:cxn modelId="{1E5748E7-FB07-450A-8BBE-662B2D6564C1}" type="presParOf" srcId="{C1F15EE0-C9B7-41DF-A01C-F918C34A425B}" destId="{C06A3DA7-A1F8-4D90-8743-641E5C504B9D}" srcOrd="3" destOrd="0" presId="urn:microsoft.com/office/officeart/2005/8/layout/arrow2"/>
    <dgm:cxn modelId="{D3F33F51-B83B-4FD4-BA54-1A6AD739A764}" type="presParOf" srcId="{C1F15EE0-C9B7-41DF-A01C-F918C34A425B}" destId="{EA92077A-70E6-4C4C-A836-EA56EC69D16A}" srcOrd="4" destOrd="0" presId="urn:microsoft.com/office/officeart/2005/8/layout/arrow2"/>
    <dgm:cxn modelId="{5D70F7E6-FA96-4A06-8A01-923E967AA69D}"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92BB5-202E-4C43-A0C7-EA8EBEBBD3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72410D-D72C-42D7-898F-A0C468AE9E3B}">
      <dgm:prSet phldrT="[Text]"/>
      <dgm:spPr/>
      <dgm:t>
        <a:bodyPr/>
        <a:lstStyle/>
        <a:p>
          <a:r>
            <a:rPr lang="en-US" dirty="0" smtClean="0"/>
            <a:t>History</a:t>
          </a:r>
          <a:endParaRPr lang="en-US" dirty="0"/>
        </a:p>
      </dgm:t>
    </dgm:pt>
    <dgm:pt modelId="{6F6C4B08-68DA-4328-BC4D-B3799EA7934D}" type="parTrans" cxnId="{562779D4-6019-4905-B1AD-EED24B70F4C4}">
      <dgm:prSet/>
      <dgm:spPr/>
      <dgm:t>
        <a:bodyPr/>
        <a:lstStyle/>
        <a:p>
          <a:endParaRPr lang="en-US"/>
        </a:p>
      </dgm:t>
    </dgm:pt>
    <dgm:pt modelId="{18905D7A-29FC-4387-BFC8-9D0DB0547B38}" type="sibTrans" cxnId="{562779D4-6019-4905-B1AD-EED24B70F4C4}">
      <dgm:prSet/>
      <dgm:spPr/>
      <dgm:t>
        <a:bodyPr/>
        <a:lstStyle/>
        <a:p>
          <a:endParaRPr lang="en-US"/>
        </a:p>
      </dgm:t>
    </dgm:pt>
    <dgm:pt modelId="{EA158EEE-DF82-452F-8259-9EA9C74E1B5F}">
      <dgm:prSet phldrT="[Text]"/>
      <dgm:spPr/>
      <dgm:t>
        <a:bodyPr/>
        <a:lstStyle/>
        <a:p>
          <a:r>
            <a:rPr lang="en-US" dirty="0" smtClean="0"/>
            <a:t>Vortex Web Solutions was founded in 2001</a:t>
          </a:r>
          <a:endParaRPr lang="en-US" dirty="0"/>
        </a:p>
      </dgm:t>
    </dgm:pt>
    <dgm:pt modelId="{C119AB39-B01B-4994-9FA3-CCB1751E41BC}" type="parTrans" cxnId="{34FB3A0F-A27A-4D59-BD69-EA5A9EAA1198}">
      <dgm:prSet/>
      <dgm:spPr/>
      <dgm:t>
        <a:bodyPr/>
        <a:lstStyle/>
        <a:p>
          <a:endParaRPr lang="en-US"/>
        </a:p>
      </dgm:t>
    </dgm:pt>
    <dgm:pt modelId="{7AACA0E2-8A47-47A6-BBF8-D19D27326923}" type="sibTrans" cxnId="{34FB3A0F-A27A-4D59-BD69-EA5A9EAA1198}">
      <dgm:prSet/>
      <dgm:spPr/>
      <dgm:t>
        <a:bodyPr/>
        <a:lstStyle/>
        <a:p>
          <a:endParaRPr lang="en-US"/>
        </a:p>
      </dgm:t>
    </dgm:pt>
    <dgm:pt modelId="{FE0ADAFD-A01D-43ED-85A8-D2F5157453BA}">
      <dgm:prSet phldrT="[Text]"/>
      <dgm:spPr/>
      <dgm:t>
        <a:bodyPr/>
        <a:lstStyle/>
        <a:p>
          <a:r>
            <a:rPr lang="en-US" dirty="0" smtClean="0"/>
            <a:t>We provide web development solutions</a:t>
          </a:r>
          <a:endParaRPr lang="en-US" dirty="0"/>
        </a:p>
      </dgm:t>
    </dgm:pt>
    <dgm:pt modelId="{78A8E93B-89C5-45E2-BF58-D0FA92149791}" type="parTrans" cxnId="{47481575-5887-4B05-8558-4392F3EA3292}">
      <dgm:prSet/>
      <dgm:spPr/>
      <dgm:t>
        <a:bodyPr/>
        <a:lstStyle/>
        <a:p>
          <a:endParaRPr lang="en-US"/>
        </a:p>
      </dgm:t>
    </dgm:pt>
    <dgm:pt modelId="{A7AFAA62-3964-4EC2-8B11-7410442E3FF9}" type="sibTrans" cxnId="{47481575-5887-4B05-8558-4392F3EA3292}">
      <dgm:prSet/>
      <dgm:spPr/>
      <dgm:t>
        <a:bodyPr/>
        <a:lstStyle/>
        <a:p>
          <a:endParaRPr lang="en-US"/>
        </a:p>
      </dgm:t>
    </dgm:pt>
    <dgm:pt modelId="{38F9CBC8-3D92-431C-8160-40C6AEECE7E8}">
      <dgm:prSet phldrT="[Text]"/>
      <dgm:spPr/>
      <dgm:t>
        <a:bodyPr/>
        <a:lstStyle/>
        <a:p>
          <a:r>
            <a:rPr lang="en-US" dirty="0" smtClean="0"/>
            <a:t>Size</a:t>
          </a:r>
          <a:endParaRPr lang="en-US" dirty="0"/>
        </a:p>
      </dgm:t>
    </dgm:pt>
    <dgm:pt modelId="{E45ABB2A-7B32-470C-96ED-D6EA021DAFC6}" type="parTrans" cxnId="{307940D6-AE71-487C-9267-33AD5A64A32B}">
      <dgm:prSet/>
      <dgm:spPr/>
      <dgm:t>
        <a:bodyPr/>
        <a:lstStyle/>
        <a:p>
          <a:endParaRPr lang="en-US"/>
        </a:p>
      </dgm:t>
    </dgm:pt>
    <dgm:pt modelId="{198EBE32-0C6A-43C7-BD4A-1CC7DF9789AB}" type="sibTrans" cxnId="{307940D6-AE71-487C-9267-33AD5A64A32B}">
      <dgm:prSet/>
      <dgm:spPr/>
      <dgm:t>
        <a:bodyPr/>
        <a:lstStyle/>
        <a:p>
          <a:endParaRPr lang="en-US"/>
        </a:p>
      </dgm:t>
    </dgm:pt>
    <dgm:pt modelId="{F81E93E4-D69A-489B-8428-E516A27E1840}">
      <dgm:prSet phldrT="[Text]"/>
      <dgm:spPr/>
      <dgm:t>
        <a:bodyPr/>
        <a:lstStyle/>
        <a:p>
          <a:r>
            <a:rPr lang="en-US" dirty="0" smtClean="0"/>
            <a:t>We have a pretty small team of designers and marketers</a:t>
          </a:r>
          <a:endParaRPr lang="en-US" dirty="0"/>
        </a:p>
      </dgm:t>
    </dgm:pt>
    <dgm:pt modelId="{7CE558BF-E3F5-4592-9430-24572B927E93}" type="parTrans" cxnId="{F1BF17F4-50ED-4621-8F69-44A412EB74EC}">
      <dgm:prSet/>
      <dgm:spPr/>
      <dgm:t>
        <a:bodyPr/>
        <a:lstStyle/>
        <a:p>
          <a:endParaRPr lang="en-US"/>
        </a:p>
      </dgm:t>
    </dgm:pt>
    <dgm:pt modelId="{87F4E6FD-95E1-4BC1-AED6-A2279CD649AA}" type="sibTrans" cxnId="{F1BF17F4-50ED-4621-8F69-44A412EB74EC}">
      <dgm:prSet/>
      <dgm:spPr/>
      <dgm:t>
        <a:bodyPr/>
        <a:lstStyle/>
        <a:p>
          <a:endParaRPr lang="en-US"/>
        </a:p>
      </dgm:t>
    </dgm:pt>
    <dgm:pt modelId="{6F4C6983-267D-4CFA-ACED-F2942F56055C}">
      <dgm:prSet phldrT="[Text]"/>
      <dgm:spPr/>
      <dgm:t>
        <a:bodyPr/>
        <a:lstStyle/>
        <a:p>
          <a:r>
            <a:rPr lang="en-US" dirty="0" smtClean="0"/>
            <a:t>Our clients are small businesses up to $5B enterprises</a:t>
          </a:r>
          <a:endParaRPr lang="en-US" dirty="0"/>
        </a:p>
      </dgm:t>
    </dgm:pt>
    <dgm:pt modelId="{B04F007F-4995-48C3-B0DF-834089FEBFB2}" type="parTrans" cxnId="{28825E35-9242-4A05-9E94-3D372BD1C8E5}">
      <dgm:prSet/>
      <dgm:spPr/>
      <dgm:t>
        <a:bodyPr/>
        <a:lstStyle/>
        <a:p>
          <a:endParaRPr lang="en-US"/>
        </a:p>
      </dgm:t>
    </dgm:pt>
    <dgm:pt modelId="{C323FA82-0CB4-4CED-A2C1-ABAE1B717CD6}" type="sibTrans" cxnId="{28825E35-9242-4A05-9E94-3D372BD1C8E5}">
      <dgm:prSet/>
      <dgm:spPr/>
      <dgm:t>
        <a:bodyPr/>
        <a:lstStyle/>
        <a:p>
          <a:endParaRPr lang="en-US"/>
        </a:p>
      </dgm:t>
    </dgm:pt>
    <dgm:pt modelId="{E8206E11-8E3A-4C5A-80D2-8EE3F2B25B49}">
      <dgm:prSet phldrT="[Text]"/>
      <dgm:spPr/>
      <dgm:t>
        <a:bodyPr/>
        <a:lstStyle/>
        <a:p>
          <a:r>
            <a:rPr lang="en-US" dirty="0" smtClean="0"/>
            <a:t>Location</a:t>
          </a:r>
          <a:endParaRPr lang="en-US" dirty="0"/>
        </a:p>
      </dgm:t>
    </dgm:pt>
    <dgm:pt modelId="{4F80268D-41F0-4A9D-9730-FAFDD9BF9FFA}" type="parTrans" cxnId="{CCFB9A03-CA5D-4E43-BCDB-182A2097BF63}">
      <dgm:prSet/>
      <dgm:spPr/>
      <dgm:t>
        <a:bodyPr/>
        <a:lstStyle/>
        <a:p>
          <a:endParaRPr lang="en-US"/>
        </a:p>
      </dgm:t>
    </dgm:pt>
    <dgm:pt modelId="{C303C23A-E801-4041-A451-DE58587DF924}" type="sibTrans" cxnId="{CCFB9A03-CA5D-4E43-BCDB-182A2097BF63}">
      <dgm:prSet/>
      <dgm:spPr/>
      <dgm:t>
        <a:bodyPr/>
        <a:lstStyle/>
        <a:p>
          <a:endParaRPr lang="en-US"/>
        </a:p>
      </dgm:t>
    </dgm:pt>
    <dgm:pt modelId="{4AC71B69-18A1-4E21-95E4-294A53361936}">
      <dgm:prSet phldrT="[Text]"/>
      <dgm:spPr/>
      <dgm:t>
        <a:bodyPr/>
        <a:lstStyle/>
        <a:p>
          <a:r>
            <a:rPr lang="en-US" dirty="0" smtClean="0"/>
            <a:t>All employees work remotely from home!</a:t>
          </a:r>
          <a:endParaRPr lang="en-US" dirty="0"/>
        </a:p>
      </dgm:t>
    </dgm:pt>
    <dgm:pt modelId="{F3BE9EBB-5E95-4912-AF1F-8B1A1A5856C0}" type="parTrans" cxnId="{127F3911-A053-4E21-B1D7-965F7C73E78D}">
      <dgm:prSet/>
      <dgm:spPr/>
      <dgm:t>
        <a:bodyPr/>
        <a:lstStyle/>
        <a:p>
          <a:endParaRPr lang="en-US"/>
        </a:p>
      </dgm:t>
    </dgm:pt>
    <dgm:pt modelId="{B72094D3-8D58-4939-B968-2D480DBCFFAF}" type="sibTrans" cxnId="{127F3911-A053-4E21-B1D7-965F7C73E78D}">
      <dgm:prSet/>
      <dgm:spPr/>
      <dgm:t>
        <a:bodyPr/>
        <a:lstStyle/>
        <a:p>
          <a:endParaRPr lang="en-US"/>
        </a:p>
      </dgm:t>
    </dgm:pt>
    <dgm:pt modelId="{7680813E-4110-43AC-9C84-E493B437436D}">
      <dgm:prSet phldrT="[Text]"/>
      <dgm:spPr/>
      <dgm:t>
        <a:bodyPr/>
        <a:lstStyle/>
        <a:p>
          <a:r>
            <a:rPr lang="en-US" dirty="0" smtClean="0"/>
            <a:t>Our customers are all over the world</a:t>
          </a:r>
          <a:endParaRPr lang="en-US" dirty="0"/>
        </a:p>
      </dgm:t>
    </dgm:pt>
    <dgm:pt modelId="{96D1D160-38D1-4CD3-8DC0-457E1FA1F8F0}" type="parTrans" cxnId="{831E874E-2913-40EE-9BC7-EACBF5703572}">
      <dgm:prSet/>
      <dgm:spPr/>
      <dgm:t>
        <a:bodyPr/>
        <a:lstStyle/>
        <a:p>
          <a:endParaRPr lang="en-US"/>
        </a:p>
      </dgm:t>
    </dgm:pt>
    <dgm:pt modelId="{9A5EFFCC-CBB3-46BA-B048-9412650CC3A0}" type="sibTrans" cxnId="{831E874E-2913-40EE-9BC7-EACBF5703572}">
      <dgm:prSet/>
      <dgm:spPr/>
      <dgm:t>
        <a:bodyPr/>
        <a:lstStyle/>
        <a:p>
          <a:endParaRPr lang="en-US"/>
        </a:p>
      </dgm:t>
    </dgm:pt>
    <dgm:pt modelId="{C24AC97F-5A51-4E96-A356-8FDC0B4F5601}">
      <dgm:prSet phldrT="[Text]"/>
      <dgm:spPr/>
      <dgm:t>
        <a:bodyPr/>
        <a:lstStyle/>
        <a:p>
          <a:r>
            <a:rPr lang="en-US" dirty="0" smtClean="0"/>
            <a:t>Services</a:t>
          </a:r>
          <a:endParaRPr lang="en-US" dirty="0"/>
        </a:p>
      </dgm:t>
    </dgm:pt>
    <dgm:pt modelId="{2C1C80ED-76D7-4CBB-B059-9AC916DDA732}" type="parTrans" cxnId="{868A04A8-B515-47BD-8E6F-AF476F02A968}">
      <dgm:prSet/>
      <dgm:spPr/>
      <dgm:t>
        <a:bodyPr/>
        <a:lstStyle/>
        <a:p>
          <a:endParaRPr lang="en-US"/>
        </a:p>
      </dgm:t>
    </dgm:pt>
    <dgm:pt modelId="{13F60593-7CDB-4FE5-90EF-9FDD194DEC75}" type="sibTrans" cxnId="{868A04A8-B515-47BD-8E6F-AF476F02A968}">
      <dgm:prSet/>
      <dgm:spPr/>
      <dgm:t>
        <a:bodyPr/>
        <a:lstStyle/>
        <a:p>
          <a:endParaRPr lang="en-US"/>
        </a:p>
      </dgm:t>
    </dgm:pt>
    <dgm:pt modelId="{9CAA02C6-7578-49D3-8CFB-467376EC9E24}">
      <dgm:prSet phldrT="[Text]"/>
      <dgm:spPr/>
      <dgm:t>
        <a:bodyPr/>
        <a:lstStyle/>
        <a:p>
          <a:r>
            <a:rPr lang="en-US" dirty="0" smtClean="0"/>
            <a:t>Web development (we build web applications)</a:t>
          </a:r>
          <a:endParaRPr lang="en-US" dirty="0"/>
        </a:p>
      </dgm:t>
    </dgm:pt>
    <dgm:pt modelId="{A2F11E30-FCDE-4487-B1BC-4F5A6EB96B1A}" type="parTrans" cxnId="{DEE48361-FA7B-4951-AF99-626CB4611FCC}">
      <dgm:prSet/>
      <dgm:spPr/>
      <dgm:t>
        <a:bodyPr/>
        <a:lstStyle/>
        <a:p>
          <a:endParaRPr lang="en-US"/>
        </a:p>
      </dgm:t>
    </dgm:pt>
    <dgm:pt modelId="{BE8902C5-4634-4669-A53C-1A8D4C2A8077}" type="sibTrans" cxnId="{DEE48361-FA7B-4951-AF99-626CB4611FCC}">
      <dgm:prSet/>
      <dgm:spPr/>
      <dgm:t>
        <a:bodyPr/>
        <a:lstStyle/>
        <a:p>
          <a:endParaRPr lang="en-US"/>
        </a:p>
      </dgm:t>
    </dgm:pt>
    <dgm:pt modelId="{1D5319A2-4127-4741-BDF1-6AC5728B353E}">
      <dgm:prSet phldrT="[Text]"/>
      <dgm:spPr/>
      <dgm:t>
        <a:bodyPr/>
        <a:lstStyle/>
        <a:p>
          <a:r>
            <a:rPr lang="en-US" dirty="0" err="1" smtClean="0"/>
            <a:t>WebMerge</a:t>
          </a:r>
          <a:r>
            <a:rPr lang="en-US" dirty="0" smtClean="0"/>
            <a:t> provides document generation services</a:t>
          </a:r>
          <a:endParaRPr lang="en-US" dirty="0"/>
        </a:p>
      </dgm:t>
    </dgm:pt>
    <dgm:pt modelId="{5DBDAD2A-9A4B-47C2-95A6-AC96C0F23C91}" type="parTrans" cxnId="{F6AC0D4E-CF04-45B3-A612-36E6678EC005}">
      <dgm:prSet/>
      <dgm:spPr/>
      <dgm:t>
        <a:bodyPr/>
        <a:lstStyle/>
        <a:p>
          <a:endParaRPr lang="en-US"/>
        </a:p>
      </dgm:t>
    </dgm:pt>
    <dgm:pt modelId="{863A3449-B01F-403E-8D12-EBB17A7EC676}" type="sibTrans" cxnId="{F6AC0D4E-CF04-45B3-A612-36E6678EC005}">
      <dgm:prSet/>
      <dgm:spPr/>
      <dgm:t>
        <a:bodyPr/>
        <a:lstStyle/>
        <a:p>
          <a:endParaRPr lang="en-US"/>
        </a:p>
      </dgm:t>
    </dgm:pt>
    <dgm:pt modelId="{5642DD8F-48F8-4FAA-9584-9742425D2088}" type="pres">
      <dgm:prSet presAssocID="{4CA92BB5-202E-4C43-A0C7-EA8EBEBBD3BF}" presName="linearFlow" presStyleCnt="0">
        <dgm:presLayoutVars>
          <dgm:dir/>
          <dgm:animLvl val="lvl"/>
          <dgm:resizeHandles val="exact"/>
        </dgm:presLayoutVars>
      </dgm:prSet>
      <dgm:spPr/>
      <dgm:t>
        <a:bodyPr/>
        <a:lstStyle/>
        <a:p>
          <a:endParaRPr lang="en-US"/>
        </a:p>
      </dgm:t>
    </dgm:pt>
    <dgm:pt modelId="{145DFBCC-F6FE-45E8-A8D8-4074B5D19ECE}" type="pres">
      <dgm:prSet presAssocID="{A972410D-D72C-42D7-898F-A0C468AE9E3B}" presName="composite" presStyleCnt="0"/>
      <dgm:spPr/>
    </dgm:pt>
    <dgm:pt modelId="{7F1C463A-ECAA-453B-A73C-388F5AFB4F96}" type="pres">
      <dgm:prSet presAssocID="{A972410D-D72C-42D7-898F-A0C468AE9E3B}" presName="parentText" presStyleLbl="alignNode1" presStyleIdx="0" presStyleCnt="4">
        <dgm:presLayoutVars>
          <dgm:chMax val="1"/>
          <dgm:bulletEnabled val="1"/>
        </dgm:presLayoutVars>
      </dgm:prSet>
      <dgm:spPr/>
      <dgm:t>
        <a:bodyPr/>
        <a:lstStyle/>
        <a:p>
          <a:endParaRPr lang="en-US"/>
        </a:p>
      </dgm:t>
    </dgm:pt>
    <dgm:pt modelId="{66A0EA41-AF18-431B-B159-8FD3441BA876}" type="pres">
      <dgm:prSet presAssocID="{A972410D-D72C-42D7-898F-A0C468AE9E3B}" presName="descendantText" presStyleLbl="alignAcc1" presStyleIdx="0" presStyleCnt="4">
        <dgm:presLayoutVars>
          <dgm:bulletEnabled val="1"/>
        </dgm:presLayoutVars>
      </dgm:prSet>
      <dgm:spPr/>
      <dgm:t>
        <a:bodyPr/>
        <a:lstStyle/>
        <a:p>
          <a:endParaRPr lang="en-US"/>
        </a:p>
      </dgm:t>
    </dgm:pt>
    <dgm:pt modelId="{5223E851-AF0E-48D2-A3C3-DA93A15D57CF}" type="pres">
      <dgm:prSet presAssocID="{18905D7A-29FC-4387-BFC8-9D0DB0547B38}" presName="sp" presStyleCnt="0"/>
      <dgm:spPr/>
    </dgm:pt>
    <dgm:pt modelId="{F7CD4FA8-1649-41A0-9841-AB9BF1C75DDD}" type="pres">
      <dgm:prSet presAssocID="{38F9CBC8-3D92-431C-8160-40C6AEECE7E8}" presName="composite" presStyleCnt="0"/>
      <dgm:spPr/>
    </dgm:pt>
    <dgm:pt modelId="{ABE2B68B-272C-4A0C-9E50-25D1C7CA2FAD}" type="pres">
      <dgm:prSet presAssocID="{38F9CBC8-3D92-431C-8160-40C6AEECE7E8}" presName="parentText" presStyleLbl="alignNode1" presStyleIdx="1" presStyleCnt="4">
        <dgm:presLayoutVars>
          <dgm:chMax val="1"/>
          <dgm:bulletEnabled val="1"/>
        </dgm:presLayoutVars>
      </dgm:prSet>
      <dgm:spPr/>
      <dgm:t>
        <a:bodyPr/>
        <a:lstStyle/>
        <a:p>
          <a:endParaRPr lang="en-US"/>
        </a:p>
      </dgm:t>
    </dgm:pt>
    <dgm:pt modelId="{30B514BE-46D7-4D38-A415-D7FF022783BA}" type="pres">
      <dgm:prSet presAssocID="{38F9CBC8-3D92-431C-8160-40C6AEECE7E8}" presName="descendantText" presStyleLbl="alignAcc1" presStyleIdx="1" presStyleCnt="4">
        <dgm:presLayoutVars>
          <dgm:bulletEnabled val="1"/>
        </dgm:presLayoutVars>
      </dgm:prSet>
      <dgm:spPr/>
      <dgm:t>
        <a:bodyPr/>
        <a:lstStyle/>
        <a:p>
          <a:endParaRPr lang="en-US"/>
        </a:p>
      </dgm:t>
    </dgm:pt>
    <dgm:pt modelId="{F0C2FE78-6B23-44D4-BB98-E358778BDC85}" type="pres">
      <dgm:prSet presAssocID="{198EBE32-0C6A-43C7-BD4A-1CC7DF9789AB}" presName="sp" presStyleCnt="0"/>
      <dgm:spPr/>
    </dgm:pt>
    <dgm:pt modelId="{DBAB7456-C711-4248-BCE1-6F1232513F49}" type="pres">
      <dgm:prSet presAssocID="{E8206E11-8E3A-4C5A-80D2-8EE3F2B25B49}" presName="composite" presStyleCnt="0"/>
      <dgm:spPr/>
    </dgm:pt>
    <dgm:pt modelId="{11A6DF24-183C-4118-AD2D-2316AB1CB656}" type="pres">
      <dgm:prSet presAssocID="{E8206E11-8E3A-4C5A-80D2-8EE3F2B25B49}" presName="parentText" presStyleLbl="alignNode1" presStyleIdx="2" presStyleCnt="4">
        <dgm:presLayoutVars>
          <dgm:chMax val="1"/>
          <dgm:bulletEnabled val="1"/>
        </dgm:presLayoutVars>
      </dgm:prSet>
      <dgm:spPr/>
      <dgm:t>
        <a:bodyPr/>
        <a:lstStyle/>
        <a:p>
          <a:endParaRPr lang="en-US"/>
        </a:p>
      </dgm:t>
    </dgm:pt>
    <dgm:pt modelId="{2E4840C1-F354-44D9-A398-5161A3DBB89F}" type="pres">
      <dgm:prSet presAssocID="{E8206E11-8E3A-4C5A-80D2-8EE3F2B25B49}" presName="descendantText" presStyleLbl="alignAcc1" presStyleIdx="2" presStyleCnt="4">
        <dgm:presLayoutVars>
          <dgm:bulletEnabled val="1"/>
        </dgm:presLayoutVars>
      </dgm:prSet>
      <dgm:spPr/>
      <dgm:t>
        <a:bodyPr/>
        <a:lstStyle/>
        <a:p>
          <a:endParaRPr lang="en-US"/>
        </a:p>
      </dgm:t>
    </dgm:pt>
    <dgm:pt modelId="{313FB1EE-EEC4-4C5F-B215-96759E4301C0}" type="pres">
      <dgm:prSet presAssocID="{C303C23A-E801-4041-A451-DE58587DF924}" presName="sp" presStyleCnt="0"/>
      <dgm:spPr/>
    </dgm:pt>
    <dgm:pt modelId="{A2374A72-D224-4C2A-9337-B885CEA601D5}" type="pres">
      <dgm:prSet presAssocID="{C24AC97F-5A51-4E96-A356-8FDC0B4F5601}" presName="composite" presStyleCnt="0"/>
      <dgm:spPr/>
    </dgm:pt>
    <dgm:pt modelId="{226B8113-CD76-4B1D-94B0-BF4B1B173FF7}" type="pres">
      <dgm:prSet presAssocID="{C24AC97F-5A51-4E96-A356-8FDC0B4F5601}" presName="parentText" presStyleLbl="alignNode1" presStyleIdx="3" presStyleCnt="4">
        <dgm:presLayoutVars>
          <dgm:chMax val="1"/>
          <dgm:bulletEnabled val="1"/>
        </dgm:presLayoutVars>
      </dgm:prSet>
      <dgm:spPr/>
      <dgm:t>
        <a:bodyPr/>
        <a:lstStyle/>
        <a:p>
          <a:endParaRPr lang="en-US"/>
        </a:p>
      </dgm:t>
    </dgm:pt>
    <dgm:pt modelId="{6A2F2BFB-E64A-4CD0-A98A-7DE9447DD690}" type="pres">
      <dgm:prSet presAssocID="{C24AC97F-5A51-4E96-A356-8FDC0B4F5601}" presName="descendantText" presStyleLbl="alignAcc1" presStyleIdx="3" presStyleCnt="4">
        <dgm:presLayoutVars>
          <dgm:bulletEnabled val="1"/>
        </dgm:presLayoutVars>
      </dgm:prSet>
      <dgm:spPr/>
      <dgm:t>
        <a:bodyPr/>
        <a:lstStyle/>
        <a:p>
          <a:endParaRPr lang="en-US"/>
        </a:p>
      </dgm:t>
    </dgm:pt>
  </dgm:ptLst>
  <dgm:cxnLst>
    <dgm:cxn modelId="{E137CD7D-2DA8-4BEB-AEAE-4A610BE8BFB1}" type="presOf" srcId="{38F9CBC8-3D92-431C-8160-40C6AEECE7E8}" destId="{ABE2B68B-272C-4A0C-9E50-25D1C7CA2FAD}" srcOrd="0" destOrd="0" presId="urn:microsoft.com/office/officeart/2005/8/layout/chevron2"/>
    <dgm:cxn modelId="{E3B4594E-F0A8-4E1F-A956-FC6E4DF683E7}" type="presOf" srcId="{E8206E11-8E3A-4C5A-80D2-8EE3F2B25B49}" destId="{11A6DF24-183C-4118-AD2D-2316AB1CB656}" srcOrd="0" destOrd="0" presId="urn:microsoft.com/office/officeart/2005/8/layout/chevron2"/>
    <dgm:cxn modelId="{868A04A8-B515-47BD-8E6F-AF476F02A968}" srcId="{4CA92BB5-202E-4C43-A0C7-EA8EBEBBD3BF}" destId="{C24AC97F-5A51-4E96-A356-8FDC0B4F5601}" srcOrd="3" destOrd="0" parTransId="{2C1C80ED-76D7-4CBB-B059-9AC916DDA732}" sibTransId="{13F60593-7CDB-4FE5-90EF-9FDD194DEC75}"/>
    <dgm:cxn modelId="{307940D6-AE71-487C-9267-33AD5A64A32B}" srcId="{4CA92BB5-202E-4C43-A0C7-EA8EBEBBD3BF}" destId="{38F9CBC8-3D92-431C-8160-40C6AEECE7E8}" srcOrd="1" destOrd="0" parTransId="{E45ABB2A-7B32-470C-96ED-D6EA021DAFC6}" sibTransId="{198EBE32-0C6A-43C7-BD4A-1CC7DF9789AB}"/>
    <dgm:cxn modelId="{831E874E-2913-40EE-9BC7-EACBF5703572}" srcId="{E8206E11-8E3A-4C5A-80D2-8EE3F2B25B49}" destId="{7680813E-4110-43AC-9C84-E493B437436D}" srcOrd="1" destOrd="0" parTransId="{96D1D160-38D1-4CD3-8DC0-457E1FA1F8F0}" sibTransId="{9A5EFFCC-CBB3-46BA-B048-9412650CC3A0}"/>
    <dgm:cxn modelId="{562779D4-6019-4905-B1AD-EED24B70F4C4}" srcId="{4CA92BB5-202E-4C43-A0C7-EA8EBEBBD3BF}" destId="{A972410D-D72C-42D7-898F-A0C468AE9E3B}" srcOrd="0" destOrd="0" parTransId="{6F6C4B08-68DA-4328-BC4D-B3799EA7934D}" sibTransId="{18905D7A-29FC-4387-BFC8-9D0DB0547B38}"/>
    <dgm:cxn modelId="{F6AC0D4E-CF04-45B3-A612-36E6678EC005}" srcId="{C24AC97F-5A51-4E96-A356-8FDC0B4F5601}" destId="{1D5319A2-4127-4741-BDF1-6AC5728B353E}" srcOrd="0" destOrd="0" parTransId="{5DBDAD2A-9A4B-47C2-95A6-AC96C0F23C91}" sibTransId="{863A3449-B01F-403E-8D12-EBB17A7EC676}"/>
    <dgm:cxn modelId="{B0E579B0-E1C3-4623-967F-717DC9D7D76C}" type="presOf" srcId="{EA158EEE-DF82-452F-8259-9EA9C74E1B5F}" destId="{66A0EA41-AF18-431B-B159-8FD3441BA876}" srcOrd="0" destOrd="0" presId="urn:microsoft.com/office/officeart/2005/8/layout/chevron2"/>
    <dgm:cxn modelId="{13903995-520C-483B-9683-9A5CCAB287EC}" type="presOf" srcId="{F81E93E4-D69A-489B-8428-E516A27E1840}" destId="{30B514BE-46D7-4D38-A415-D7FF022783BA}" srcOrd="0" destOrd="0" presId="urn:microsoft.com/office/officeart/2005/8/layout/chevron2"/>
    <dgm:cxn modelId="{9F147FFF-3309-4D70-8EFE-C7EA042E4317}" type="presOf" srcId="{FE0ADAFD-A01D-43ED-85A8-D2F5157453BA}" destId="{66A0EA41-AF18-431B-B159-8FD3441BA876}" srcOrd="0" destOrd="1" presId="urn:microsoft.com/office/officeart/2005/8/layout/chevron2"/>
    <dgm:cxn modelId="{F1BF17F4-50ED-4621-8F69-44A412EB74EC}" srcId="{38F9CBC8-3D92-431C-8160-40C6AEECE7E8}" destId="{F81E93E4-D69A-489B-8428-E516A27E1840}" srcOrd="0" destOrd="0" parTransId="{7CE558BF-E3F5-4592-9430-24572B927E93}" sibTransId="{87F4E6FD-95E1-4BC1-AED6-A2279CD649AA}"/>
    <dgm:cxn modelId="{AE9DE3DA-4F7E-4BDF-85EA-450D4279502E}" type="presOf" srcId="{A972410D-D72C-42D7-898F-A0C468AE9E3B}" destId="{7F1C463A-ECAA-453B-A73C-388F5AFB4F96}" srcOrd="0" destOrd="0" presId="urn:microsoft.com/office/officeart/2005/8/layout/chevron2"/>
    <dgm:cxn modelId="{47481575-5887-4B05-8558-4392F3EA3292}" srcId="{A972410D-D72C-42D7-898F-A0C468AE9E3B}" destId="{FE0ADAFD-A01D-43ED-85A8-D2F5157453BA}" srcOrd="1" destOrd="0" parTransId="{78A8E93B-89C5-45E2-BF58-D0FA92149791}" sibTransId="{A7AFAA62-3964-4EC2-8B11-7410442E3FF9}"/>
    <dgm:cxn modelId="{34FB3A0F-A27A-4D59-BD69-EA5A9EAA1198}" srcId="{A972410D-D72C-42D7-898F-A0C468AE9E3B}" destId="{EA158EEE-DF82-452F-8259-9EA9C74E1B5F}" srcOrd="0" destOrd="0" parTransId="{C119AB39-B01B-4994-9FA3-CCB1751E41BC}" sibTransId="{7AACA0E2-8A47-47A6-BBF8-D19D27326923}"/>
    <dgm:cxn modelId="{D47A7F0D-CB3D-4CF4-B9DA-BC7CB2FBDE7F}" type="presOf" srcId="{4CA92BB5-202E-4C43-A0C7-EA8EBEBBD3BF}" destId="{5642DD8F-48F8-4FAA-9584-9742425D2088}" srcOrd="0" destOrd="0" presId="urn:microsoft.com/office/officeart/2005/8/layout/chevron2"/>
    <dgm:cxn modelId="{6AE01413-0C34-414D-B2E2-01703279269A}" type="presOf" srcId="{9CAA02C6-7578-49D3-8CFB-467376EC9E24}" destId="{6A2F2BFB-E64A-4CD0-A98A-7DE9447DD690}" srcOrd="0" destOrd="1" presId="urn:microsoft.com/office/officeart/2005/8/layout/chevron2"/>
    <dgm:cxn modelId="{511B8D34-746D-49FF-800F-D6CFDDE4FD85}" type="presOf" srcId="{6F4C6983-267D-4CFA-ACED-F2942F56055C}" destId="{30B514BE-46D7-4D38-A415-D7FF022783BA}" srcOrd="0" destOrd="1" presId="urn:microsoft.com/office/officeart/2005/8/layout/chevron2"/>
    <dgm:cxn modelId="{CCFB9A03-CA5D-4E43-BCDB-182A2097BF63}" srcId="{4CA92BB5-202E-4C43-A0C7-EA8EBEBBD3BF}" destId="{E8206E11-8E3A-4C5A-80D2-8EE3F2B25B49}" srcOrd="2" destOrd="0" parTransId="{4F80268D-41F0-4A9D-9730-FAFDD9BF9FFA}" sibTransId="{C303C23A-E801-4041-A451-DE58587DF924}"/>
    <dgm:cxn modelId="{E0737803-E45C-4CE7-8E96-C934442373CB}" type="presOf" srcId="{7680813E-4110-43AC-9C84-E493B437436D}" destId="{2E4840C1-F354-44D9-A398-5161A3DBB89F}" srcOrd="0" destOrd="1" presId="urn:microsoft.com/office/officeart/2005/8/layout/chevron2"/>
    <dgm:cxn modelId="{B0BE5253-9D87-4A18-89A4-6CFF704EE8B9}" type="presOf" srcId="{C24AC97F-5A51-4E96-A356-8FDC0B4F5601}" destId="{226B8113-CD76-4B1D-94B0-BF4B1B173FF7}" srcOrd="0" destOrd="0" presId="urn:microsoft.com/office/officeart/2005/8/layout/chevron2"/>
    <dgm:cxn modelId="{DEE48361-FA7B-4951-AF99-626CB4611FCC}" srcId="{C24AC97F-5A51-4E96-A356-8FDC0B4F5601}" destId="{9CAA02C6-7578-49D3-8CFB-467376EC9E24}" srcOrd="1" destOrd="0" parTransId="{A2F11E30-FCDE-4487-B1BC-4F5A6EB96B1A}" sibTransId="{BE8902C5-4634-4669-A53C-1A8D4C2A8077}"/>
    <dgm:cxn modelId="{FA796ECB-2ECB-4D29-8541-5F5277672BDA}" type="presOf" srcId="{1D5319A2-4127-4741-BDF1-6AC5728B353E}" destId="{6A2F2BFB-E64A-4CD0-A98A-7DE9447DD690}" srcOrd="0" destOrd="0" presId="urn:microsoft.com/office/officeart/2005/8/layout/chevron2"/>
    <dgm:cxn modelId="{D0D92F14-8D4C-48EB-91C1-2BEFA7C4EF31}" type="presOf" srcId="{4AC71B69-18A1-4E21-95E4-294A53361936}" destId="{2E4840C1-F354-44D9-A398-5161A3DBB89F}" srcOrd="0" destOrd="0" presId="urn:microsoft.com/office/officeart/2005/8/layout/chevron2"/>
    <dgm:cxn modelId="{127F3911-A053-4E21-B1D7-965F7C73E78D}" srcId="{E8206E11-8E3A-4C5A-80D2-8EE3F2B25B49}" destId="{4AC71B69-18A1-4E21-95E4-294A53361936}" srcOrd="0" destOrd="0" parTransId="{F3BE9EBB-5E95-4912-AF1F-8B1A1A5856C0}" sibTransId="{B72094D3-8D58-4939-B968-2D480DBCFFAF}"/>
    <dgm:cxn modelId="{28825E35-9242-4A05-9E94-3D372BD1C8E5}" srcId="{38F9CBC8-3D92-431C-8160-40C6AEECE7E8}" destId="{6F4C6983-267D-4CFA-ACED-F2942F56055C}" srcOrd="1" destOrd="0" parTransId="{B04F007F-4995-48C3-B0DF-834089FEBFB2}" sibTransId="{C323FA82-0CB4-4CED-A2C1-ABAE1B717CD6}"/>
    <dgm:cxn modelId="{033F4808-9178-49E2-9D1A-C7EF3D9C4BC9}" type="presParOf" srcId="{5642DD8F-48F8-4FAA-9584-9742425D2088}" destId="{145DFBCC-F6FE-45E8-A8D8-4074B5D19ECE}" srcOrd="0" destOrd="0" presId="urn:microsoft.com/office/officeart/2005/8/layout/chevron2"/>
    <dgm:cxn modelId="{24BF912D-09F0-419E-8BB1-D0267A946BDD}" type="presParOf" srcId="{145DFBCC-F6FE-45E8-A8D8-4074B5D19ECE}" destId="{7F1C463A-ECAA-453B-A73C-388F5AFB4F96}" srcOrd="0" destOrd="0" presId="urn:microsoft.com/office/officeart/2005/8/layout/chevron2"/>
    <dgm:cxn modelId="{8E3E090E-DF87-4D70-A584-C97E1290543E}" type="presParOf" srcId="{145DFBCC-F6FE-45E8-A8D8-4074B5D19ECE}" destId="{66A0EA41-AF18-431B-B159-8FD3441BA876}" srcOrd="1" destOrd="0" presId="urn:microsoft.com/office/officeart/2005/8/layout/chevron2"/>
    <dgm:cxn modelId="{E69CC2C9-D904-4956-847A-C9E698D04F87}" type="presParOf" srcId="{5642DD8F-48F8-4FAA-9584-9742425D2088}" destId="{5223E851-AF0E-48D2-A3C3-DA93A15D57CF}" srcOrd="1" destOrd="0" presId="urn:microsoft.com/office/officeart/2005/8/layout/chevron2"/>
    <dgm:cxn modelId="{98D2AB29-500E-4B16-B3C8-67BA2558DE2F}" type="presParOf" srcId="{5642DD8F-48F8-4FAA-9584-9742425D2088}" destId="{F7CD4FA8-1649-41A0-9841-AB9BF1C75DDD}" srcOrd="2" destOrd="0" presId="urn:microsoft.com/office/officeart/2005/8/layout/chevron2"/>
    <dgm:cxn modelId="{2FEFA873-2070-4467-A8F3-C108CF5A1700}" type="presParOf" srcId="{F7CD4FA8-1649-41A0-9841-AB9BF1C75DDD}" destId="{ABE2B68B-272C-4A0C-9E50-25D1C7CA2FAD}" srcOrd="0" destOrd="0" presId="urn:microsoft.com/office/officeart/2005/8/layout/chevron2"/>
    <dgm:cxn modelId="{DC52F249-A150-4667-964C-F3DC2AE58A5D}" type="presParOf" srcId="{F7CD4FA8-1649-41A0-9841-AB9BF1C75DDD}" destId="{30B514BE-46D7-4D38-A415-D7FF022783BA}" srcOrd="1" destOrd="0" presId="urn:microsoft.com/office/officeart/2005/8/layout/chevron2"/>
    <dgm:cxn modelId="{5D541756-87F5-4021-B226-D2E98AD4AF72}" type="presParOf" srcId="{5642DD8F-48F8-4FAA-9584-9742425D2088}" destId="{F0C2FE78-6B23-44D4-BB98-E358778BDC85}" srcOrd="3" destOrd="0" presId="urn:microsoft.com/office/officeart/2005/8/layout/chevron2"/>
    <dgm:cxn modelId="{238697CD-EDCA-49B2-95F8-2F5F652FB4DC}" type="presParOf" srcId="{5642DD8F-48F8-4FAA-9584-9742425D2088}" destId="{DBAB7456-C711-4248-BCE1-6F1232513F49}" srcOrd="4" destOrd="0" presId="urn:microsoft.com/office/officeart/2005/8/layout/chevron2"/>
    <dgm:cxn modelId="{B421494E-D6B1-45A8-AA78-01739B7345DA}" type="presParOf" srcId="{DBAB7456-C711-4248-BCE1-6F1232513F49}" destId="{11A6DF24-183C-4118-AD2D-2316AB1CB656}" srcOrd="0" destOrd="0" presId="urn:microsoft.com/office/officeart/2005/8/layout/chevron2"/>
    <dgm:cxn modelId="{DDD8095C-1DD7-4F8F-BD64-98633CBEB603}" type="presParOf" srcId="{DBAB7456-C711-4248-BCE1-6F1232513F49}" destId="{2E4840C1-F354-44D9-A398-5161A3DBB89F}" srcOrd="1" destOrd="0" presId="urn:microsoft.com/office/officeart/2005/8/layout/chevron2"/>
    <dgm:cxn modelId="{6B6695C1-3D0F-42E2-8C18-8405E834C808}" type="presParOf" srcId="{5642DD8F-48F8-4FAA-9584-9742425D2088}" destId="{313FB1EE-EEC4-4C5F-B215-96759E4301C0}" srcOrd="5" destOrd="0" presId="urn:microsoft.com/office/officeart/2005/8/layout/chevron2"/>
    <dgm:cxn modelId="{2E89DFF9-8251-4084-ADD3-AA59C22C5F92}" type="presParOf" srcId="{5642DD8F-48F8-4FAA-9584-9742425D2088}" destId="{A2374A72-D224-4C2A-9337-B885CEA601D5}" srcOrd="6" destOrd="0" presId="urn:microsoft.com/office/officeart/2005/8/layout/chevron2"/>
    <dgm:cxn modelId="{97E3FA08-E27F-45CE-B49A-3967FD0AAE6B}" type="presParOf" srcId="{A2374A72-D224-4C2A-9337-B885CEA601D5}" destId="{226B8113-CD76-4B1D-94B0-BF4B1B173FF7}" srcOrd="0" destOrd="0" presId="urn:microsoft.com/office/officeart/2005/8/layout/chevron2"/>
    <dgm:cxn modelId="{35601527-69DD-4955-9B5A-E235375E864F}" type="presParOf" srcId="{A2374A72-D224-4C2A-9337-B885CEA601D5}" destId="{6A2F2BFB-E64A-4CD0-A98A-7DE9447DD6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0554F-4D93-4150-9728-7B54D8741CC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DDE7907-D270-4CFF-8452-E3DCDE24C9DD}">
      <dgm:prSet phldrT="[Text]"/>
      <dgm:spPr/>
      <dgm:t>
        <a:bodyPr/>
        <a:lstStyle/>
        <a:p>
          <a:r>
            <a:rPr lang="en-US" dirty="0" smtClean="0"/>
            <a:t>CEO</a:t>
          </a:r>
          <a:endParaRPr lang="en-US" dirty="0"/>
        </a:p>
      </dgm:t>
    </dgm:pt>
    <dgm:pt modelId="{52400AC6-D95A-4B56-8277-AA3FA2F72AEE}" type="parTrans" cxnId="{7B02EE30-BB1D-41C2-AEF1-46CCF7D89CFF}">
      <dgm:prSet/>
      <dgm:spPr/>
      <dgm:t>
        <a:bodyPr/>
        <a:lstStyle/>
        <a:p>
          <a:endParaRPr lang="en-US"/>
        </a:p>
      </dgm:t>
    </dgm:pt>
    <dgm:pt modelId="{4006EDEE-E8C7-488E-80B9-B883CA16642E}" type="sibTrans" cxnId="{7B02EE30-BB1D-41C2-AEF1-46CCF7D89CFF}">
      <dgm:prSet/>
      <dgm:spPr/>
      <dgm:t>
        <a:bodyPr/>
        <a:lstStyle/>
        <a:p>
          <a:endParaRPr lang="en-US"/>
        </a:p>
      </dgm:t>
    </dgm:pt>
    <dgm:pt modelId="{D9C02DA3-C6B7-4D93-8991-1C07FDEDC3DB}">
      <dgm:prSet phldrT="[Text]"/>
      <dgm:spPr/>
      <dgm:t>
        <a:bodyPr/>
        <a:lstStyle/>
        <a:p>
          <a:r>
            <a:rPr lang="en-US" dirty="0" smtClean="0"/>
            <a:t>Sales</a:t>
          </a:r>
          <a:endParaRPr lang="en-US" dirty="0"/>
        </a:p>
      </dgm:t>
    </dgm:pt>
    <dgm:pt modelId="{30999BD7-932C-44D0-933E-D99AA72DB035}" type="parTrans" cxnId="{B01885BD-E909-4ACA-B181-205083A65A78}">
      <dgm:prSet/>
      <dgm:spPr/>
      <dgm:t>
        <a:bodyPr/>
        <a:lstStyle/>
        <a:p>
          <a:endParaRPr lang="en-US"/>
        </a:p>
      </dgm:t>
    </dgm:pt>
    <dgm:pt modelId="{3807B4BC-EC2F-41A3-87CD-1BDE4834DFF6}" type="sibTrans" cxnId="{B01885BD-E909-4ACA-B181-205083A65A78}">
      <dgm:prSet/>
      <dgm:spPr/>
      <dgm:t>
        <a:bodyPr/>
        <a:lstStyle/>
        <a:p>
          <a:endParaRPr lang="en-US"/>
        </a:p>
      </dgm:t>
    </dgm:pt>
    <dgm:pt modelId="{F55AD092-43F5-48C4-A886-A1E39F0F525F}">
      <dgm:prSet phldrT="[Text]"/>
      <dgm:spPr/>
      <dgm:t>
        <a:bodyPr/>
        <a:lstStyle/>
        <a:p>
          <a:r>
            <a:rPr lang="en-US" dirty="0" smtClean="0"/>
            <a:t>Marketing</a:t>
          </a:r>
          <a:endParaRPr lang="en-US" dirty="0"/>
        </a:p>
      </dgm:t>
    </dgm:pt>
    <dgm:pt modelId="{0BD6F5F2-8286-4A37-8814-71BAF4491202}" type="parTrans" cxnId="{5E8979C3-358D-41F0-B8F3-F9FCDADC4CCD}">
      <dgm:prSet/>
      <dgm:spPr/>
      <dgm:t>
        <a:bodyPr/>
        <a:lstStyle/>
        <a:p>
          <a:endParaRPr lang="en-US"/>
        </a:p>
      </dgm:t>
    </dgm:pt>
    <dgm:pt modelId="{970E2D95-C38B-4D57-85DA-35BC4A821835}" type="sibTrans" cxnId="{5E8979C3-358D-41F0-B8F3-F9FCDADC4CCD}">
      <dgm:prSet/>
      <dgm:spPr/>
      <dgm:t>
        <a:bodyPr/>
        <a:lstStyle/>
        <a:p>
          <a:endParaRPr lang="en-US"/>
        </a:p>
      </dgm:t>
    </dgm:pt>
    <dgm:pt modelId="{F889E4E3-6AAB-408B-A8FE-395C6F807CD5}">
      <dgm:prSet phldrT="[Text]"/>
      <dgm:spPr/>
      <dgm:t>
        <a:bodyPr/>
        <a:lstStyle/>
        <a:p>
          <a:r>
            <a:rPr lang="en-US" dirty="0" smtClean="0"/>
            <a:t>Coding</a:t>
          </a:r>
          <a:endParaRPr lang="en-US" dirty="0"/>
        </a:p>
      </dgm:t>
    </dgm:pt>
    <dgm:pt modelId="{70D15667-34AB-46A7-80E9-42C75AC202F1}" type="parTrans" cxnId="{FFC8ADD9-6CBD-434D-ABDA-3941A6E552E5}">
      <dgm:prSet/>
      <dgm:spPr/>
      <dgm:t>
        <a:bodyPr/>
        <a:lstStyle/>
        <a:p>
          <a:endParaRPr lang="en-US"/>
        </a:p>
      </dgm:t>
    </dgm:pt>
    <dgm:pt modelId="{86679B3E-4FA6-4C36-B06C-A68AE80CE413}" type="sibTrans" cxnId="{FFC8ADD9-6CBD-434D-ABDA-3941A6E552E5}">
      <dgm:prSet/>
      <dgm:spPr/>
      <dgm:t>
        <a:bodyPr/>
        <a:lstStyle/>
        <a:p>
          <a:endParaRPr lang="en-US"/>
        </a:p>
      </dgm:t>
    </dgm:pt>
    <dgm:pt modelId="{87D97AA4-2130-4893-BAD5-DE646D7E6E78}">
      <dgm:prSet phldrT="[Text]"/>
      <dgm:spPr/>
      <dgm:t>
        <a:bodyPr/>
        <a:lstStyle/>
        <a:p>
          <a:r>
            <a:rPr lang="en-US" dirty="0" smtClean="0"/>
            <a:t>Customer</a:t>
          </a:r>
        </a:p>
        <a:p>
          <a:r>
            <a:rPr lang="en-US" dirty="0" smtClean="0"/>
            <a:t>Support</a:t>
          </a:r>
          <a:endParaRPr lang="en-US" dirty="0"/>
        </a:p>
      </dgm:t>
    </dgm:pt>
    <dgm:pt modelId="{BAB1ABD9-C171-4C1C-B633-1522C0A44518}" type="parTrans" cxnId="{70E349E8-879F-4BB4-99AF-E537EDCE11AB}">
      <dgm:prSet/>
      <dgm:spPr/>
      <dgm:t>
        <a:bodyPr/>
        <a:lstStyle/>
        <a:p>
          <a:endParaRPr lang="en-US"/>
        </a:p>
      </dgm:t>
    </dgm:pt>
    <dgm:pt modelId="{40A459DE-AFA3-41FB-9848-30523D5E65BC}" type="sibTrans" cxnId="{70E349E8-879F-4BB4-99AF-E537EDCE11AB}">
      <dgm:prSet/>
      <dgm:spPr/>
      <dgm:t>
        <a:bodyPr/>
        <a:lstStyle/>
        <a:p>
          <a:endParaRPr lang="en-US"/>
        </a:p>
      </dgm:t>
    </dgm:pt>
    <dgm:pt modelId="{B7F4735F-6EA7-49B4-899C-F311A9E0B2A2}" type="pres">
      <dgm:prSet presAssocID="{F8F0554F-4D93-4150-9728-7B54D8741CC9}" presName="Name0" presStyleCnt="0">
        <dgm:presLayoutVars>
          <dgm:chMax val="1"/>
          <dgm:dir/>
          <dgm:animLvl val="ctr"/>
          <dgm:resizeHandles val="exact"/>
        </dgm:presLayoutVars>
      </dgm:prSet>
      <dgm:spPr/>
      <dgm:t>
        <a:bodyPr/>
        <a:lstStyle/>
        <a:p>
          <a:endParaRPr lang="en-US"/>
        </a:p>
      </dgm:t>
    </dgm:pt>
    <dgm:pt modelId="{81666E2B-110E-493A-8A8B-4A625467E8AF}" type="pres">
      <dgm:prSet presAssocID="{8DDE7907-D270-4CFF-8452-E3DCDE24C9DD}" presName="centerShape" presStyleLbl="node0" presStyleIdx="0" presStyleCnt="1"/>
      <dgm:spPr/>
      <dgm:t>
        <a:bodyPr/>
        <a:lstStyle/>
        <a:p>
          <a:endParaRPr lang="en-US"/>
        </a:p>
      </dgm:t>
    </dgm:pt>
    <dgm:pt modelId="{D9D4D7BA-BA6D-4356-875A-E65D17B87A66}" type="pres">
      <dgm:prSet presAssocID="{D9C02DA3-C6B7-4D93-8991-1C07FDEDC3DB}" presName="node" presStyleLbl="node1" presStyleIdx="0" presStyleCnt="4">
        <dgm:presLayoutVars>
          <dgm:bulletEnabled val="1"/>
        </dgm:presLayoutVars>
      </dgm:prSet>
      <dgm:spPr/>
      <dgm:t>
        <a:bodyPr/>
        <a:lstStyle/>
        <a:p>
          <a:endParaRPr lang="en-US"/>
        </a:p>
      </dgm:t>
    </dgm:pt>
    <dgm:pt modelId="{CD68F9A7-5BD4-4112-9823-9EAB81409FCD}" type="pres">
      <dgm:prSet presAssocID="{D9C02DA3-C6B7-4D93-8991-1C07FDEDC3DB}" presName="dummy" presStyleCnt="0"/>
      <dgm:spPr/>
    </dgm:pt>
    <dgm:pt modelId="{2807E7F0-0E3B-4693-A36E-5C131675CA3C}" type="pres">
      <dgm:prSet presAssocID="{3807B4BC-EC2F-41A3-87CD-1BDE4834DFF6}" presName="sibTrans" presStyleLbl="sibTrans2D1" presStyleIdx="0" presStyleCnt="4"/>
      <dgm:spPr/>
      <dgm:t>
        <a:bodyPr/>
        <a:lstStyle/>
        <a:p>
          <a:endParaRPr lang="en-US"/>
        </a:p>
      </dgm:t>
    </dgm:pt>
    <dgm:pt modelId="{008CD76D-B43E-4EBF-81AA-AEB4E66BE8A8}" type="pres">
      <dgm:prSet presAssocID="{F55AD092-43F5-48C4-A886-A1E39F0F525F}" presName="node" presStyleLbl="node1" presStyleIdx="1" presStyleCnt="4">
        <dgm:presLayoutVars>
          <dgm:bulletEnabled val="1"/>
        </dgm:presLayoutVars>
      </dgm:prSet>
      <dgm:spPr/>
      <dgm:t>
        <a:bodyPr/>
        <a:lstStyle/>
        <a:p>
          <a:endParaRPr lang="en-US"/>
        </a:p>
      </dgm:t>
    </dgm:pt>
    <dgm:pt modelId="{E4C3FF60-CABE-4FB0-8866-1FED563FB32F}" type="pres">
      <dgm:prSet presAssocID="{F55AD092-43F5-48C4-A886-A1E39F0F525F}" presName="dummy" presStyleCnt="0"/>
      <dgm:spPr/>
    </dgm:pt>
    <dgm:pt modelId="{63AE53A5-7A34-487C-A6F7-14CA1B9E7C27}" type="pres">
      <dgm:prSet presAssocID="{970E2D95-C38B-4D57-85DA-35BC4A821835}" presName="sibTrans" presStyleLbl="sibTrans2D1" presStyleIdx="1" presStyleCnt="4"/>
      <dgm:spPr/>
      <dgm:t>
        <a:bodyPr/>
        <a:lstStyle/>
        <a:p>
          <a:endParaRPr lang="en-US"/>
        </a:p>
      </dgm:t>
    </dgm:pt>
    <dgm:pt modelId="{FFD7FA97-F812-44A1-9631-DDE8B26B7B7A}" type="pres">
      <dgm:prSet presAssocID="{F889E4E3-6AAB-408B-A8FE-395C6F807CD5}" presName="node" presStyleLbl="node1" presStyleIdx="2" presStyleCnt="4">
        <dgm:presLayoutVars>
          <dgm:bulletEnabled val="1"/>
        </dgm:presLayoutVars>
      </dgm:prSet>
      <dgm:spPr/>
      <dgm:t>
        <a:bodyPr/>
        <a:lstStyle/>
        <a:p>
          <a:endParaRPr lang="en-US"/>
        </a:p>
      </dgm:t>
    </dgm:pt>
    <dgm:pt modelId="{6DC95209-FA18-4F74-A01C-5AE0EDD44BAD}" type="pres">
      <dgm:prSet presAssocID="{F889E4E3-6AAB-408B-A8FE-395C6F807CD5}" presName="dummy" presStyleCnt="0"/>
      <dgm:spPr/>
    </dgm:pt>
    <dgm:pt modelId="{45E7C770-75BF-4A12-A8B4-513165B99310}" type="pres">
      <dgm:prSet presAssocID="{86679B3E-4FA6-4C36-B06C-A68AE80CE413}" presName="sibTrans" presStyleLbl="sibTrans2D1" presStyleIdx="2" presStyleCnt="4"/>
      <dgm:spPr/>
      <dgm:t>
        <a:bodyPr/>
        <a:lstStyle/>
        <a:p>
          <a:endParaRPr lang="en-US"/>
        </a:p>
      </dgm:t>
    </dgm:pt>
    <dgm:pt modelId="{8BAFBFE4-9AC3-4939-AF41-F8EBDA8E0FC1}" type="pres">
      <dgm:prSet presAssocID="{87D97AA4-2130-4893-BAD5-DE646D7E6E78}" presName="node" presStyleLbl="node1" presStyleIdx="3" presStyleCnt="4">
        <dgm:presLayoutVars>
          <dgm:bulletEnabled val="1"/>
        </dgm:presLayoutVars>
      </dgm:prSet>
      <dgm:spPr/>
      <dgm:t>
        <a:bodyPr/>
        <a:lstStyle/>
        <a:p>
          <a:endParaRPr lang="en-US"/>
        </a:p>
      </dgm:t>
    </dgm:pt>
    <dgm:pt modelId="{FD8FD362-2158-4080-ADCC-D6823351D4A1}" type="pres">
      <dgm:prSet presAssocID="{87D97AA4-2130-4893-BAD5-DE646D7E6E78}" presName="dummy" presStyleCnt="0"/>
      <dgm:spPr/>
    </dgm:pt>
    <dgm:pt modelId="{FA8BC0B2-925D-42AF-B37F-22210FCBFDED}" type="pres">
      <dgm:prSet presAssocID="{40A459DE-AFA3-41FB-9848-30523D5E65BC}" presName="sibTrans" presStyleLbl="sibTrans2D1" presStyleIdx="3" presStyleCnt="4"/>
      <dgm:spPr/>
      <dgm:t>
        <a:bodyPr/>
        <a:lstStyle/>
        <a:p>
          <a:endParaRPr lang="en-US"/>
        </a:p>
      </dgm:t>
    </dgm:pt>
  </dgm:ptLst>
  <dgm:cxnLst>
    <dgm:cxn modelId="{C5E7DA91-C8B6-4D20-AC2D-06EA76410A32}" type="presOf" srcId="{F889E4E3-6AAB-408B-A8FE-395C6F807CD5}" destId="{FFD7FA97-F812-44A1-9631-DDE8B26B7B7A}" srcOrd="0" destOrd="0" presId="urn:microsoft.com/office/officeart/2005/8/layout/radial6"/>
    <dgm:cxn modelId="{005EB6FC-69A9-43DA-86FC-A5E1CAE96B80}" type="presOf" srcId="{87D97AA4-2130-4893-BAD5-DE646D7E6E78}" destId="{8BAFBFE4-9AC3-4939-AF41-F8EBDA8E0FC1}" srcOrd="0" destOrd="0" presId="urn:microsoft.com/office/officeart/2005/8/layout/radial6"/>
    <dgm:cxn modelId="{5E8979C3-358D-41F0-B8F3-F9FCDADC4CCD}" srcId="{8DDE7907-D270-4CFF-8452-E3DCDE24C9DD}" destId="{F55AD092-43F5-48C4-A886-A1E39F0F525F}" srcOrd="1" destOrd="0" parTransId="{0BD6F5F2-8286-4A37-8814-71BAF4491202}" sibTransId="{970E2D95-C38B-4D57-85DA-35BC4A821835}"/>
    <dgm:cxn modelId="{FFC8ADD9-6CBD-434D-ABDA-3941A6E552E5}" srcId="{8DDE7907-D270-4CFF-8452-E3DCDE24C9DD}" destId="{F889E4E3-6AAB-408B-A8FE-395C6F807CD5}" srcOrd="2" destOrd="0" parTransId="{70D15667-34AB-46A7-80E9-42C75AC202F1}" sibTransId="{86679B3E-4FA6-4C36-B06C-A68AE80CE413}"/>
    <dgm:cxn modelId="{02E7B9F7-45EB-4EBB-8FDB-59666CC13F3C}" type="presOf" srcId="{F8F0554F-4D93-4150-9728-7B54D8741CC9}" destId="{B7F4735F-6EA7-49B4-899C-F311A9E0B2A2}" srcOrd="0" destOrd="0" presId="urn:microsoft.com/office/officeart/2005/8/layout/radial6"/>
    <dgm:cxn modelId="{EF0A916E-0B4B-4B56-BF0B-FCFADF8986D1}" type="presOf" srcId="{F55AD092-43F5-48C4-A886-A1E39F0F525F}" destId="{008CD76D-B43E-4EBF-81AA-AEB4E66BE8A8}" srcOrd="0" destOrd="0" presId="urn:microsoft.com/office/officeart/2005/8/layout/radial6"/>
    <dgm:cxn modelId="{70E349E8-879F-4BB4-99AF-E537EDCE11AB}" srcId="{8DDE7907-D270-4CFF-8452-E3DCDE24C9DD}" destId="{87D97AA4-2130-4893-BAD5-DE646D7E6E78}" srcOrd="3" destOrd="0" parTransId="{BAB1ABD9-C171-4C1C-B633-1522C0A44518}" sibTransId="{40A459DE-AFA3-41FB-9848-30523D5E65BC}"/>
    <dgm:cxn modelId="{4FB1337E-BE46-42A1-9500-C211940B97D2}" type="presOf" srcId="{3807B4BC-EC2F-41A3-87CD-1BDE4834DFF6}" destId="{2807E7F0-0E3B-4693-A36E-5C131675CA3C}" srcOrd="0" destOrd="0" presId="urn:microsoft.com/office/officeart/2005/8/layout/radial6"/>
    <dgm:cxn modelId="{7B02EE30-BB1D-41C2-AEF1-46CCF7D89CFF}" srcId="{F8F0554F-4D93-4150-9728-7B54D8741CC9}" destId="{8DDE7907-D270-4CFF-8452-E3DCDE24C9DD}" srcOrd="0" destOrd="0" parTransId="{52400AC6-D95A-4B56-8277-AA3FA2F72AEE}" sibTransId="{4006EDEE-E8C7-488E-80B9-B883CA16642E}"/>
    <dgm:cxn modelId="{702C975B-61BE-4B0F-B24B-72D1089498C6}" type="presOf" srcId="{D9C02DA3-C6B7-4D93-8991-1C07FDEDC3DB}" destId="{D9D4D7BA-BA6D-4356-875A-E65D17B87A66}" srcOrd="0" destOrd="0" presId="urn:microsoft.com/office/officeart/2005/8/layout/radial6"/>
    <dgm:cxn modelId="{5776FBEE-31BA-417C-A3A2-BC6420F41EC5}" type="presOf" srcId="{8DDE7907-D270-4CFF-8452-E3DCDE24C9DD}" destId="{81666E2B-110E-493A-8A8B-4A625467E8AF}" srcOrd="0" destOrd="0" presId="urn:microsoft.com/office/officeart/2005/8/layout/radial6"/>
    <dgm:cxn modelId="{ED10B140-DD88-4111-8DB6-333585FF601C}" type="presOf" srcId="{970E2D95-C38B-4D57-85DA-35BC4A821835}" destId="{63AE53A5-7A34-487C-A6F7-14CA1B9E7C27}" srcOrd="0" destOrd="0" presId="urn:microsoft.com/office/officeart/2005/8/layout/radial6"/>
    <dgm:cxn modelId="{B01885BD-E909-4ACA-B181-205083A65A78}" srcId="{8DDE7907-D270-4CFF-8452-E3DCDE24C9DD}" destId="{D9C02DA3-C6B7-4D93-8991-1C07FDEDC3DB}" srcOrd="0" destOrd="0" parTransId="{30999BD7-932C-44D0-933E-D99AA72DB035}" sibTransId="{3807B4BC-EC2F-41A3-87CD-1BDE4834DFF6}"/>
    <dgm:cxn modelId="{73529D7C-1A80-4A76-A63E-E718A9F2EBD0}" type="presOf" srcId="{86679B3E-4FA6-4C36-B06C-A68AE80CE413}" destId="{45E7C770-75BF-4A12-A8B4-513165B99310}" srcOrd="0" destOrd="0" presId="urn:microsoft.com/office/officeart/2005/8/layout/radial6"/>
    <dgm:cxn modelId="{DBABB12D-0E2E-40F0-A11E-700F4271288E}" type="presOf" srcId="{40A459DE-AFA3-41FB-9848-30523D5E65BC}" destId="{FA8BC0B2-925D-42AF-B37F-22210FCBFDED}" srcOrd="0" destOrd="0" presId="urn:microsoft.com/office/officeart/2005/8/layout/radial6"/>
    <dgm:cxn modelId="{28732EBE-EE89-4B75-B767-F1E934ED9A1D}" type="presParOf" srcId="{B7F4735F-6EA7-49B4-899C-F311A9E0B2A2}" destId="{81666E2B-110E-493A-8A8B-4A625467E8AF}" srcOrd="0" destOrd="0" presId="urn:microsoft.com/office/officeart/2005/8/layout/radial6"/>
    <dgm:cxn modelId="{8F29BCAB-2A51-4955-87A7-7495549DB0D8}" type="presParOf" srcId="{B7F4735F-6EA7-49B4-899C-F311A9E0B2A2}" destId="{D9D4D7BA-BA6D-4356-875A-E65D17B87A66}" srcOrd="1" destOrd="0" presId="urn:microsoft.com/office/officeart/2005/8/layout/radial6"/>
    <dgm:cxn modelId="{A38209ED-77CA-4154-8B69-FE5BFCB3F067}" type="presParOf" srcId="{B7F4735F-6EA7-49B4-899C-F311A9E0B2A2}" destId="{CD68F9A7-5BD4-4112-9823-9EAB81409FCD}" srcOrd="2" destOrd="0" presId="urn:microsoft.com/office/officeart/2005/8/layout/radial6"/>
    <dgm:cxn modelId="{539DF5AC-6B8B-4C82-A4D7-327775C3F0E3}" type="presParOf" srcId="{B7F4735F-6EA7-49B4-899C-F311A9E0B2A2}" destId="{2807E7F0-0E3B-4693-A36E-5C131675CA3C}" srcOrd="3" destOrd="0" presId="urn:microsoft.com/office/officeart/2005/8/layout/radial6"/>
    <dgm:cxn modelId="{54C40A23-4459-4DA7-A493-D73F1F4AE344}" type="presParOf" srcId="{B7F4735F-6EA7-49B4-899C-F311A9E0B2A2}" destId="{008CD76D-B43E-4EBF-81AA-AEB4E66BE8A8}" srcOrd="4" destOrd="0" presId="urn:microsoft.com/office/officeart/2005/8/layout/radial6"/>
    <dgm:cxn modelId="{043A8458-F43E-4CC0-AD72-4B6F7D1756E6}" type="presParOf" srcId="{B7F4735F-6EA7-49B4-899C-F311A9E0B2A2}" destId="{E4C3FF60-CABE-4FB0-8866-1FED563FB32F}" srcOrd="5" destOrd="0" presId="urn:microsoft.com/office/officeart/2005/8/layout/radial6"/>
    <dgm:cxn modelId="{B94F7222-5BA7-44B5-A677-E728DE527D00}" type="presParOf" srcId="{B7F4735F-6EA7-49B4-899C-F311A9E0B2A2}" destId="{63AE53A5-7A34-487C-A6F7-14CA1B9E7C27}" srcOrd="6" destOrd="0" presId="urn:microsoft.com/office/officeart/2005/8/layout/radial6"/>
    <dgm:cxn modelId="{B780EB36-0564-4A21-B6F6-13A1BDD0B41E}" type="presParOf" srcId="{B7F4735F-6EA7-49B4-899C-F311A9E0B2A2}" destId="{FFD7FA97-F812-44A1-9631-DDE8B26B7B7A}" srcOrd="7" destOrd="0" presId="urn:microsoft.com/office/officeart/2005/8/layout/radial6"/>
    <dgm:cxn modelId="{4C828349-38D6-4C80-A8D9-50C3BCB16B05}" type="presParOf" srcId="{B7F4735F-6EA7-49B4-899C-F311A9E0B2A2}" destId="{6DC95209-FA18-4F74-A01C-5AE0EDD44BAD}" srcOrd="8" destOrd="0" presId="urn:microsoft.com/office/officeart/2005/8/layout/radial6"/>
    <dgm:cxn modelId="{0DC88773-E28B-4AEC-8B40-92D70B799C29}" type="presParOf" srcId="{B7F4735F-6EA7-49B4-899C-F311A9E0B2A2}" destId="{45E7C770-75BF-4A12-A8B4-513165B99310}" srcOrd="9" destOrd="0" presId="urn:microsoft.com/office/officeart/2005/8/layout/radial6"/>
    <dgm:cxn modelId="{719097B1-0D6B-42FB-A004-5C086C3BEC87}" type="presParOf" srcId="{B7F4735F-6EA7-49B4-899C-F311A9E0B2A2}" destId="{8BAFBFE4-9AC3-4939-AF41-F8EBDA8E0FC1}" srcOrd="10" destOrd="0" presId="urn:microsoft.com/office/officeart/2005/8/layout/radial6"/>
    <dgm:cxn modelId="{6593A2DC-8D3F-4BFC-8287-95C2271ED38F}" type="presParOf" srcId="{B7F4735F-6EA7-49B4-899C-F311A9E0B2A2}" destId="{FD8FD362-2158-4080-ADCC-D6823351D4A1}" srcOrd="11" destOrd="0" presId="urn:microsoft.com/office/officeart/2005/8/layout/radial6"/>
    <dgm:cxn modelId="{DA7315BE-DE6D-4E48-83D6-6ADDF75F03C6}" type="presParOf" srcId="{B7F4735F-6EA7-49B4-899C-F311A9E0B2A2}" destId="{FA8BC0B2-925D-42AF-B37F-22210FCBFDE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552CB-C3DE-4748-8079-2831CAFED3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4BE936C-E0B1-4D94-8F24-2B83803AEF9F}">
      <dgm:prSet phldrT="[Text]"/>
      <dgm:spPr/>
      <dgm:t>
        <a:bodyPr/>
        <a:lstStyle/>
        <a:p>
          <a:r>
            <a:rPr lang="en-US" dirty="0" smtClean="0"/>
            <a:t>Management ($100 - $150k)</a:t>
          </a:r>
          <a:endParaRPr lang="en-US" dirty="0"/>
        </a:p>
      </dgm:t>
    </dgm:pt>
    <dgm:pt modelId="{103D153B-2538-44DD-874D-815EB7CE5F04}" type="parTrans" cxnId="{B4A24110-5D53-41B8-80A7-1616A7220855}">
      <dgm:prSet/>
      <dgm:spPr/>
      <dgm:t>
        <a:bodyPr/>
        <a:lstStyle/>
        <a:p>
          <a:endParaRPr lang="en-US"/>
        </a:p>
      </dgm:t>
    </dgm:pt>
    <dgm:pt modelId="{6799235D-F304-4F65-A690-60498E901C9A}" type="sibTrans" cxnId="{B4A24110-5D53-41B8-80A7-1616A7220855}">
      <dgm:prSet/>
      <dgm:spPr/>
      <dgm:t>
        <a:bodyPr/>
        <a:lstStyle/>
        <a:p>
          <a:endParaRPr lang="en-US"/>
        </a:p>
      </dgm:t>
    </dgm:pt>
    <dgm:pt modelId="{83D9F687-9DA9-42F4-8D14-24174BDEFAE2}">
      <dgm:prSet phldrT="[Text]"/>
      <dgm:spPr/>
      <dgm:t>
        <a:bodyPr/>
        <a:lstStyle/>
        <a:p>
          <a:r>
            <a:rPr lang="en-US" dirty="0" smtClean="0"/>
            <a:t>Developer ($80-$100k)</a:t>
          </a:r>
          <a:endParaRPr lang="en-US" dirty="0"/>
        </a:p>
      </dgm:t>
    </dgm:pt>
    <dgm:pt modelId="{D6462131-C24D-4FFB-BF86-3729331DE4D8}" type="parTrans" cxnId="{14CE48F8-3033-4320-8E2C-A1455C4B4289}">
      <dgm:prSet/>
      <dgm:spPr/>
      <dgm:t>
        <a:bodyPr/>
        <a:lstStyle/>
        <a:p>
          <a:endParaRPr lang="en-US"/>
        </a:p>
      </dgm:t>
    </dgm:pt>
    <dgm:pt modelId="{4DF0029C-566B-495E-82DA-F6D0FEF2F06A}" type="sibTrans" cxnId="{14CE48F8-3033-4320-8E2C-A1455C4B4289}">
      <dgm:prSet/>
      <dgm:spPr/>
      <dgm:t>
        <a:bodyPr/>
        <a:lstStyle/>
        <a:p>
          <a:endParaRPr lang="en-US"/>
        </a:p>
      </dgm:t>
    </dgm:pt>
    <dgm:pt modelId="{3DDD2868-32EA-4C5D-BDB6-19E46529BCEA}">
      <dgm:prSet phldrT="[Text]"/>
      <dgm:spPr/>
      <dgm:t>
        <a:bodyPr/>
        <a:lstStyle/>
        <a:p>
          <a:r>
            <a:rPr lang="en-US" dirty="0" smtClean="0"/>
            <a:t>Design       ($60-$80k)</a:t>
          </a:r>
          <a:endParaRPr lang="en-US" dirty="0"/>
        </a:p>
      </dgm:t>
    </dgm:pt>
    <dgm:pt modelId="{9C3BE899-412C-4F21-9FE3-B8CD5CB55B74}" type="parTrans" cxnId="{C6365CFF-1423-4F8A-92D3-7C6F113477D1}">
      <dgm:prSet/>
      <dgm:spPr/>
      <dgm:t>
        <a:bodyPr/>
        <a:lstStyle/>
        <a:p>
          <a:endParaRPr lang="en-US"/>
        </a:p>
      </dgm:t>
    </dgm:pt>
    <dgm:pt modelId="{98E860F6-137E-4F38-ABAB-3407817523C3}" type="sibTrans" cxnId="{C6365CFF-1423-4F8A-92D3-7C6F113477D1}">
      <dgm:prSet/>
      <dgm:spPr/>
      <dgm:t>
        <a:bodyPr/>
        <a:lstStyle/>
        <a:p>
          <a:endParaRPr lang="en-US"/>
        </a:p>
      </dgm:t>
    </dgm:pt>
    <dgm:pt modelId="{6AC99C86-CBD3-4E84-97DC-EB6E0BC28CC6}">
      <dgm:prSet phldrT="[Text]"/>
      <dgm:spPr/>
      <dgm:t>
        <a:bodyPr/>
        <a:lstStyle/>
        <a:p>
          <a:r>
            <a:rPr lang="en-US" dirty="0" smtClean="0"/>
            <a:t>Marketing</a:t>
          </a:r>
          <a:endParaRPr lang="en-US" dirty="0" smtClean="0"/>
        </a:p>
        <a:p>
          <a:r>
            <a:rPr lang="en-US" dirty="0" smtClean="0"/>
            <a:t>$60-80k</a:t>
          </a:r>
          <a:endParaRPr lang="en-US" dirty="0"/>
        </a:p>
      </dgm:t>
    </dgm:pt>
    <dgm:pt modelId="{D4F4BE75-6BE0-4470-B040-F6DC94613080}" type="parTrans" cxnId="{9E796EEA-95C0-4052-932A-3D09D44F71D1}">
      <dgm:prSet/>
      <dgm:spPr/>
      <dgm:t>
        <a:bodyPr/>
        <a:lstStyle/>
        <a:p>
          <a:endParaRPr lang="en-US"/>
        </a:p>
      </dgm:t>
    </dgm:pt>
    <dgm:pt modelId="{D50E2B80-2BFA-4ABF-AF16-BA37BC9EFC0A}" type="sibTrans" cxnId="{9E796EEA-95C0-4052-932A-3D09D44F71D1}">
      <dgm:prSet/>
      <dgm:spPr/>
      <dgm:t>
        <a:bodyPr/>
        <a:lstStyle/>
        <a:p>
          <a:endParaRPr lang="en-US"/>
        </a:p>
      </dgm:t>
    </dgm:pt>
    <dgm:pt modelId="{B68FDB90-5246-40EA-B6E8-D89223EF4A5D}" type="pres">
      <dgm:prSet presAssocID="{920552CB-C3DE-4748-8079-2831CAFED3A2}" presName="Name0" presStyleCnt="0">
        <dgm:presLayoutVars>
          <dgm:chMax val="7"/>
          <dgm:resizeHandles val="exact"/>
        </dgm:presLayoutVars>
      </dgm:prSet>
      <dgm:spPr/>
      <dgm:t>
        <a:bodyPr/>
        <a:lstStyle/>
        <a:p>
          <a:endParaRPr lang="en-US"/>
        </a:p>
      </dgm:t>
    </dgm:pt>
    <dgm:pt modelId="{F6202F08-D422-409B-9CCC-215963A07691}" type="pres">
      <dgm:prSet presAssocID="{920552CB-C3DE-4748-8079-2831CAFED3A2}" presName="comp1" presStyleCnt="0"/>
      <dgm:spPr/>
    </dgm:pt>
    <dgm:pt modelId="{280D03B2-5124-4FFE-B2EA-9D0C5DF14AE3}" type="pres">
      <dgm:prSet presAssocID="{920552CB-C3DE-4748-8079-2831CAFED3A2}" presName="circle1" presStyleLbl="node1" presStyleIdx="0" presStyleCnt="4"/>
      <dgm:spPr/>
      <dgm:t>
        <a:bodyPr/>
        <a:lstStyle/>
        <a:p>
          <a:endParaRPr lang="en-US"/>
        </a:p>
      </dgm:t>
    </dgm:pt>
    <dgm:pt modelId="{95DE5207-025A-425E-B3D3-E91D76216FF8}" type="pres">
      <dgm:prSet presAssocID="{920552CB-C3DE-4748-8079-2831CAFED3A2}" presName="c1text" presStyleLbl="node1" presStyleIdx="0" presStyleCnt="4">
        <dgm:presLayoutVars>
          <dgm:bulletEnabled val="1"/>
        </dgm:presLayoutVars>
      </dgm:prSet>
      <dgm:spPr/>
      <dgm:t>
        <a:bodyPr/>
        <a:lstStyle/>
        <a:p>
          <a:endParaRPr lang="en-US"/>
        </a:p>
      </dgm:t>
    </dgm:pt>
    <dgm:pt modelId="{D09EDDC0-0E95-4F7C-8BD4-F0A9DFDC5429}" type="pres">
      <dgm:prSet presAssocID="{920552CB-C3DE-4748-8079-2831CAFED3A2}" presName="comp2" presStyleCnt="0"/>
      <dgm:spPr/>
    </dgm:pt>
    <dgm:pt modelId="{82F6B587-BE75-4509-BA53-DBC19D7C7903}" type="pres">
      <dgm:prSet presAssocID="{920552CB-C3DE-4748-8079-2831CAFED3A2}" presName="circle2" presStyleLbl="node1" presStyleIdx="1" presStyleCnt="4"/>
      <dgm:spPr/>
      <dgm:t>
        <a:bodyPr/>
        <a:lstStyle/>
        <a:p>
          <a:endParaRPr lang="en-US"/>
        </a:p>
      </dgm:t>
    </dgm:pt>
    <dgm:pt modelId="{96334835-36AC-42F9-BFE0-8702FD97F429}" type="pres">
      <dgm:prSet presAssocID="{920552CB-C3DE-4748-8079-2831CAFED3A2}" presName="c2text" presStyleLbl="node1" presStyleIdx="1" presStyleCnt="4">
        <dgm:presLayoutVars>
          <dgm:bulletEnabled val="1"/>
        </dgm:presLayoutVars>
      </dgm:prSet>
      <dgm:spPr/>
      <dgm:t>
        <a:bodyPr/>
        <a:lstStyle/>
        <a:p>
          <a:endParaRPr lang="en-US"/>
        </a:p>
      </dgm:t>
    </dgm:pt>
    <dgm:pt modelId="{696232A9-0E2C-4EBD-BC2B-04B7B0EBC6C4}" type="pres">
      <dgm:prSet presAssocID="{920552CB-C3DE-4748-8079-2831CAFED3A2}" presName="comp3" presStyleCnt="0"/>
      <dgm:spPr/>
    </dgm:pt>
    <dgm:pt modelId="{7B201D4F-3ABB-4AA0-9DD1-4E34C1C24790}" type="pres">
      <dgm:prSet presAssocID="{920552CB-C3DE-4748-8079-2831CAFED3A2}" presName="circle3" presStyleLbl="node1" presStyleIdx="2" presStyleCnt="4"/>
      <dgm:spPr/>
      <dgm:t>
        <a:bodyPr/>
        <a:lstStyle/>
        <a:p>
          <a:endParaRPr lang="en-US"/>
        </a:p>
      </dgm:t>
    </dgm:pt>
    <dgm:pt modelId="{65173B94-3E04-4778-9AA5-85512EAA6E5C}" type="pres">
      <dgm:prSet presAssocID="{920552CB-C3DE-4748-8079-2831CAFED3A2}" presName="c3text" presStyleLbl="node1" presStyleIdx="2" presStyleCnt="4">
        <dgm:presLayoutVars>
          <dgm:bulletEnabled val="1"/>
        </dgm:presLayoutVars>
      </dgm:prSet>
      <dgm:spPr/>
      <dgm:t>
        <a:bodyPr/>
        <a:lstStyle/>
        <a:p>
          <a:endParaRPr lang="en-US"/>
        </a:p>
      </dgm:t>
    </dgm:pt>
    <dgm:pt modelId="{D5E0B7E8-DF5E-4977-9086-B4D4B8AEAFAE}" type="pres">
      <dgm:prSet presAssocID="{920552CB-C3DE-4748-8079-2831CAFED3A2}" presName="comp4" presStyleCnt="0"/>
      <dgm:spPr/>
    </dgm:pt>
    <dgm:pt modelId="{5B04C7D4-0C66-40B7-99AF-6C0E5E463AEB}" type="pres">
      <dgm:prSet presAssocID="{920552CB-C3DE-4748-8079-2831CAFED3A2}" presName="circle4" presStyleLbl="node1" presStyleIdx="3" presStyleCnt="4"/>
      <dgm:spPr/>
      <dgm:t>
        <a:bodyPr/>
        <a:lstStyle/>
        <a:p>
          <a:endParaRPr lang="en-US"/>
        </a:p>
      </dgm:t>
    </dgm:pt>
    <dgm:pt modelId="{138BC12D-E79A-46F1-9873-0ECF244904FC}" type="pres">
      <dgm:prSet presAssocID="{920552CB-C3DE-4748-8079-2831CAFED3A2}" presName="c4text" presStyleLbl="node1" presStyleIdx="3" presStyleCnt="4">
        <dgm:presLayoutVars>
          <dgm:bulletEnabled val="1"/>
        </dgm:presLayoutVars>
      </dgm:prSet>
      <dgm:spPr/>
      <dgm:t>
        <a:bodyPr/>
        <a:lstStyle/>
        <a:p>
          <a:endParaRPr lang="en-US"/>
        </a:p>
      </dgm:t>
    </dgm:pt>
  </dgm:ptLst>
  <dgm:cxnLst>
    <dgm:cxn modelId="{77858E6A-782A-4551-BEAF-0B02E17360AB}" type="presOf" srcId="{6AC99C86-CBD3-4E84-97DC-EB6E0BC28CC6}" destId="{5B04C7D4-0C66-40B7-99AF-6C0E5E463AEB}" srcOrd="0" destOrd="0" presId="urn:microsoft.com/office/officeart/2005/8/layout/venn2"/>
    <dgm:cxn modelId="{19602AF9-66B3-4124-B684-677B49280F7D}" type="presOf" srcId="{83D9F687-9DA9-42F4-8D14-24174BDEFAE2}" destId="{96334835-36AC-42F9-BFE0-8702FD97F429}" srcOrd="1" destOrd="0" presId="urn:microsoft.com/office/officeart/2005/8/layout/venn2"/>
    <dgm:cxn modelId="{9E796EEA-95C0-4052-932A-3D09D44F71D1}" srcId="{920552CB-C3DE-4748-8079-2831CAFED3A2}" destId="{6AC99C86-CBD3-4E84-97DC-EB6E0BC28CC6}" srcOrd="3" destOrd="0" parTransId="{D4F4BE75-6BE0-4470-B040-F6DC94613080}" sibTransId="{D50E2B80-2BFA-4ABF-AF16-BA37BC9EFC0A}"/>
    <dgm:cxn modelId="{60039824-EFA0-43CA-B3C3-17865D67F8EA}" type="presOf" srcId="{3DDD2868-32EA-4C5D-BDB6-19E46529BCEA}" destId="{7B201D4F-3ABB-4AA0-9DD1-4E34C1C24790}" srcOrd="0" destOrd="0" presId="urn:microsoft.com/office/officeart/2005/8/layout/venn2"/>
    <dgm:cxn modelId="{D14C4A3F-4729-442E-B508-1195EC25D650}" type="presOf" srcId="{04BE936C-E0B1-4D94-8F24-2B83803AEF9F}" destId="{95DE5207-025A-425E-B3D3-E91D76216FF8}" srcOrd="1" destOrd="0" presId="urn:microsoft.com/office/officeart/2005/8/layout/venn2"/>
    <dgm:cxn modelId="{DFF80984-E0E8-4A39-A2C4-683B97D495E1}" type="presOf" srcId="{6AC99C86-CBD3-4E84-97DC-EB6E0BC28CC6}" destId="{138BC12D-E79A-46F1-9873-0ECF244904FC}" srcOrd="1" destOrd="0" presId="urn:microsoft.com/office/officeart/2005/8/layout/venn2"/>
    <dgm:cxn modelId="{16D9D894-FA0A-4C33-8CE6-72E3496BD4FE}" type="presOf" srcId="{920552CB-C3DE-4748-8079-2831CAFED3A2}" destId="{B68FDB90-5246-40EA-B6E8-D89223EF4A5D}" srcOrd="0" destOrd="0" presId="urn:microsoft.com/office/officeart/2005/8/layout/venn2"/>
    <dgm:cxn modelId="{06FDBCFC-6CAF-4BB8-88CE-133B6033DD9C}" type="presOf" srcId="{04BE936C-E0B1-4D94-8F24-2B83803AEF9F}" destId="{280D03B2-5124-4FFE-B2EA-9D0C5DF14AE3}" srcOrd="0" destOrd="0" presId="urn:microsoft.com/office/officeart/2005/8/layout/venn2"/>
    <dgm:cxn modelId="{2A11669C-5BCF-4943-8E2F-F54AEADD5FF6}" type="presOf" srcId="{3DDD2868-32EA-4C5D-BDB6-19E46529BCEA}" destId="{65173B94-3E04-4778-9AA5-85512EAA6E5C}" srcOrd="1" destOrd="0" presId="urn:microsoft.com/office/officeart/2005/8/layout/venn2"/>
    <dgm:cxn modelId="{F2924DF5-3E0D-4798-9433-09ED9702A3A2}" type="presOf" srcId="{83D9F687-9DA9-42F4-8D14-24174BDEFAE2}" destId="{82F6B587-BE75-4509-BA53-DBC19D7C7903}" srcOrd="0" destOrd="0" presId="urn:microsoft.com/office/officeart/2005/8/layout/venn2"/>
    <dgm:cxn modelId="{C6365CFF-1423-4F8A-92D3-7C6F113477D1}" srcId="{920552CB-C3DE-4748-8079-2831CAFED3A2}" destId="{3DDD2868-32EA-4C5D-BDB6-19E46529BCEA}" srcOrd="2" destOrd="0" parTransId="{9C3BE899-412C-4F21-9FE3-B8CD5CB55B74}" sibTransId="{98E860F6-137E-4F38-ABAB-3407817523C3}"/>
    <dgm:cxn modelId="{14CE48F8-3033-4320-8E2C-A1455C4B4289}" srcId="{920552CB-C3DE-4748-8079-2831CAFED3A2}" destId="{83D9F687-9DA9-42F4-8D14-24174BDEFAE2}" srcOrd="1" destOrd="0" parTransId="{D6462131-C24D-4FFB-BF86-3729331DE4D8}" sibTransId="{4DF0029C-566B-495E-82DA-F6D0FEF2F06A}"/>
    <dgm:cxn modelId="{B4A24110-5D53-41B8-80A7-1616A7220855}" srcId="{920552CB-C3DE-4748-8079-2831CAFED3A2}" destId="{04BE936C-E0B1-4D94-8F24-2B83803AEF9F}" srcOrd="0" destOrd="0" parTransId="{103D153B-2538-44DD-874D-815EB7CE5F04}" sibTransId="{6799235D-F304-4F65-A690-60498E901C9A}"/>
    <dgm:cxn modelId="{DD2463B7-E78B-4DE3-9486-BF791773601F}" type="presParOf" srcId="{B68FDB90-5246-40EA-B6E8-D89223EF4A5D}" destId="{F6202F08-D422-409B-9CCC-215963A07691}" srcOrd="0" destOrd="0" presId="urn:microsoft.com/office/officeart/2005/8/layout/venn2"/>
    <dgm:cxn modelId="{A35711B8-26DB-412E-BBB7-FA1A1E8A8E91}" type="presParOf" srcId="{F6202F08-D422-409B-9CCC-215963A07691}" destId="{280D03B2-5124-4FFE-B2EA-9D0C5DF14AE3}" srcOrd="0" destOrd="0" presId="urn:microsoft.com/office/officeart/2005/8/layout/venn2"/>
    <dgm:cxn modelId="{8398B7F0-4D33-4163-B6A8-862342AD6A91}" type="presParOf" srcId="{F6202F08-D422-409B-9CCC-215963A07691}" destId="{95DE5207-025A-425E-B3D3-E91D76216FF8}" srcOrd="1" destOrd="0" presId="urn:microsoft.com/office/officeart/2005/8/layout/venn2"/>
    <dgm:cxn modelId="{89FB051A-11DD-4C49-B0F2-0ED2B75DD94D}" type="presParOf" srcId="{B68FDB90-5246-40EA-B6E8-D89223EF4A5D}" destId="{D09EDDC0-0E95-4F7C-8BD4-F0A9DFDC5429}" srcOrd="1" destOrd="0" presId="urn:microsoft.com/office/officeart/2005/8/layout/venn2"/>
    <dgm:cxn modelId="{57E75339-7164-46DC-950E-CAEA6FEC9B61}" type="presParOf" srcId="{D09EDDC0-0E95-4F7C-8BD4-F0A9DFDC5429}" destId="{82F6B587-BE75-4509-BA53-DBC19D7C7903}" srcOrd="0" destOrd="0" presId="urn:microsoft.com/office/officeart/2005/8/layout/venn2"/>
    <dgm:cxn modelId="{363049A4-0880-4834-B0E6-24DD7E8CFF77}" type="presParOf" srcId="{D09EDDC0-0E95-4F7C-8BD4-F0A9DFDC5429}" destId="{96334835-36AC-42F9-BFE0-8702FD97F429}" srcOrd="1" destOrd="0" presId="urn:microsoft.com/office/officeart/2005/8/layout/venn2"/>
    <dgm:cxn modelId="{67D85546-066C-46EF-8D2A-B416A92E699F}" type="presParOf" srcId="{B68FDB90-5246-40EA-B6E8-D89223EF4A5D}" destId="{696232A9-0E2C-4EBD-BC2B-04B7B0EBC6C4}" srcOrd="2" destOrd="0" presId="urn:microsoft.com/office/officeart/2005/8/layout/venn2"/>
    <dgm:cxn modelId="{EFCF62F4-B1BF-420F-AF54-2118D192AF87}" type="presParOf" srcId="{696232A9-0E2C-4EBD-BC2B-04B7B0EBC6C4}" destId="{7B201D4F-3ABB-4AA0-9DD1-4E34C1C24790}" srcOrd="0" destOrd="0" presId="urn:microsoft.com/office/officeart/2005/8/layout/venn2"/>
    <dgm:cxn modelId="{ECA93479-E4A5-4D56-8542-1DE24BBE4912}" type="presParOf" srcId="{696232A9-0E2C-4EBD-BC2B-04B7B0EBC6C4}" destId="{65173B94-3E04-4778-9AA5-85512EAA6E5C}" srcOrd="1" destOrd="0" presId="urn:microsoft.com/office/officeart/2005/8/layout/venn2"/>
    <dgm:cxn modelId="{787FDD3B-6DE6-422C-8503-CC37597A5C96}" type="presParOf" srcId="{B68FDB90-5246-40EA-B6E8-D89223EF4A5D}" destId="{D5E0B7E8-DF5E-4977-9086-B4D4B8AEAFAE}" srcOrd="3" destOrd="0" presId="urn:microsoft.com/office/officeart/2005/8/layout/venn2"/>
    <dgm:cxn modelId="{3DDF9D56-BF02-43C9-9ABD-B9919355937D}" type="presParOf" srcId="{D5E0B7E8-DF5E-4977-9086-B4D4B8AEAFAE}" destId="{5B04C7D4-0C66-40B7-99AF-6C0E5E463AEB}" srcOrd="0" destOrd="0" presId="urn:microsoft.com/office/officeart/2005/8/layout/venn2"/>
    <dgm:cxn modelId="{8C6E131C-0E59-46CC-B84E-165EA1603B59}" type="presParOf" srcId="{D5E0B7E8-DF5E-4977-9086-B4D4B8AEAFAE}" destId="{138BC12D-E79A-46F1-9873-0ECF244904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F73F-5400-4144-A148-7E71A76C9D2B}">
      <dsp:nvSpPr>
        <dsp:cNvPr id="0" name=""/>
        <dsp:cNvSpPr/>
      </dsp:nvSpPr>
      <dsp:spPr>
        <a:xfrm>
          <a:off x="1413705" y="3123819"/>
          <a:ext cx="188280" cy="18828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68D23-3AB8-4644-A50C-B4DD7234616D}">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977900">
            <a:lnSpc>
              <a:spcPct val="90000"/>
            </a:lnSpc>
            <a:spcBef>
              <a:spcPct val="0"/>
            </a:spcBef>
            <a:spcAft>
              <a:spcPct val="35000"/>
            </a:spcAft>
          </a:pPr>
          <a:r>
            <a:rPr lang="en-US" sz="2200" kern="1200" dirty="0" smtClean="0"/>
            <a:t>I </a:t>
          </a:r>
          <a:r>
            <a:rPr lang="en-US" sz="2200" kern="1200" dirty="0" smtClean="0"/>
            <a:t>began my career creating small websites</a:t>
          </a:r>
          <a:endParaRPr lang="en-US" sz="2200" kern="1200" dirty="0"/>
        </a:p>
      </dsp:txBody>
      <dsp:txXfrm>
        <a:off x="1507845" y="3217959"/>
        <a:ext cx="1687279" cy="1308003"/>
      </dsp:txXfrm>
    </dsp:sp>
    <dsp:sp modelId="{C32D6E46-C84D-4CB3-B9D2-8FF45C5B7479}">
      <dsp:nvSpPr>
        <dsp:cNvPr id="0" name=""/>
        <dsp:cNvSpPr/>
      </dsp:nvSpPr>
      <dsp:spPr>
        <a:xfrm>
          <a:off x="3075638" y="1893662"/>
          <a:ext cx="340352" cy="34035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3DA7-A1F8-4D90-8743-641E5C504B9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977900">
            <a:lnSpc>
              <a:spcPct val="90000"/>
            </a:lnSpc>
            <a:spcBef>
              <a:spcPct val="0"/>
            </a:spcBef>
            <a:spcAft>
              <a:spcPct val="35000"/>
            </a:spcAft>
          </a:pPr>
          <a:r>
            <a:rPr lang="en-US" sz="2200" kern="1200" dirty="0" smtClean="0"/>
            <a:t>I started 2 more businesses in college</a:t>
          </a:r>
          <a:endParaRPr lang="en-US" sz="2200" kern="1200" dirty="0"/>
        </a:p>
      </dsp:txBody>
      <dsp:txXfrm>
        <a:off x="3245815"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977900">
            <a:lnSpc>
              <a:spcPct val="90000"/>
            </a:lnSpc>
            <a:spcBef>
              <a:spcPct val="0"/>
            </a:spcBef>
            <a:spcAft>
              <a:spcPct val="35000"/>
            </a:spcAft>
          </a:pPr>
          <a:r>
            <a:rPr lang="en-US" sz="2200" kern="1200" dirty="0" smtClean="0"/>
            <a:t>I </a:t>
          </a:r>
          <a:r>
            <a:rPr lang="en-US" sz="2200" kern="1200" dirty="0" smtClean="0"/>
            <a:t>have built a business with thousands of customers worldwide</a:t>
          </a:r>
          <a:endParaRPr lang="en-US" sz="2200" kern="1200" dirty="0"/>
        </a:p>
      </dsp:txBody>
      <dsp:txXfrm>
        <a:off x="5309654" y="1380418"/>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C463A-ECAA-453B-A73C-388F5AFB4F96}">
      <dsp:nvSpPr>
        <dsp:cNvPr id="0" name=""/>
        <dsp:cNvSpPr/>
      </dsp:nvSpPr>
      <dsp:spPr>
        <a:xfrm rot="5400000">
          <a:off x="-224486" y="228811"/>
          <a:ext cx="1496578" cy="104760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History</a:t>
          </a:r>
          <a:endParaRPr lang="en-US" sz="2300" kern="1200" dirty="0"/>
        </a:p>
      </dsp:txBody>
      <dsp:txXfrm rot="-5400000">
        <a:off x="1" y="528126"/>
        <a:ext cx="1047604" cy="448974"/>
      </dsp:txXfrm>
    </dsp:sp>
    <dsp:sp modelId="{66A0EA41-AF18-431B-B159-8FD3441BA876}">
      <dsp:nvSpPr>
        <dsp:cNvPr id="0" name=""/>
        <dsp:cNvSpPr/>
      </dsp:nvSpPr>
      <dsp:spPr>
        <a:xfrm rot="5400000">
          <a:off x="4342714" y="-3290784"/>
          <a:ext cx="972775" cy="756299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Vortex Web Solutions was founded in 2001</a:t>
          </a:r>
          <a:endParaRPr lang="en-US" sz="2400" kern="1200" dirty="0"/>
        </a:p>
        <a:p>
          <a:pPr marL="228600" lvl="1" indent="-228600" algn="l" defTabSz="1066800">
            <a:lnSpc>
              <a:spcPct val="90000"/>
            </a:lnSpc>
            <a:spcBef>
              <a:spcPct val="0"/>
            </a:spcBef>
            <a:spcAft>
              <a:spcPct val="15000"/>
            </a:spcAft>
            <a:buChar char="••"/>
          </a:pPr>
          <a:r>
            <a:rPr lang="en-US" sz="2400" kern="1200" dirty="0" smtClean="0"/>
            <a:t>We provide web development solutions</a:t>
          </a:r>
          <a:endParaRPr lang="en-US" sz="2400" kern="1200" dirty="0"/>
        </a:p>
      </dsp:txBody>
      <dsp:txXfrm rot="-5400000">
        <a:off x="1047605" y="51812"/>
        <a:ext cx="7515508" cy="877801"/>
      </dsp:txXfrm>
    </dsp:sp>
    <dsp:sp modelId="{ABE2B68B-272C-4A0C-9E50-25D1C7CA2FAD}">
      <dsp:nvSpPr>
        <dsp:cNvPr id="0" name=""/>
        <dsp:cNvSpPr/>
      </dsp:nvSpPr>
      <dsp:spPr>
        <a:xfrm rot="5400000">
          <a:off x="-224486" y="1581268"/>
          <a:ext cx="1496578" cy="104760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Size</a:t>
          </a:r>
          <a:endParaRPr lang="en-US" sz="2300" kern="1200" dirty="0"/>
        </a:p>
      </dsp:txBody>
      <dsp:txXfrm rot="-5400000">
        <a:off x="1" y="1880583"/>
        <a:ext cx="1047604" cy="448974"/>
      </dsp:txXfrm>
    </dsp:sp>
    <dsp:sp modelId="{30B514BE-46D7-4D38-A415-D7FF022783BA}">
      <dsp:nvSpPr>
        <dsp:cNvPr id="0" name=""/>
        <dsp:cNvSpPr/>
      </dsp:nvSpPr>
      <dsp:spPr>
        <a:xfrm rot="5400000">
          <a:off x="4342714" y="-1938327"/>
          <a:ext cx="972775" cy="756299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We have a pretty small team of designers and marketers</a:t>
          </a:r>
          <a:endParaRPr lang="en-US" sz="2400" kern="1200" dirty="0"/>
        </a:p>
        <a:p>
          <a:pPr marL="228600" lvl="1" indent="-228600" algn="l" defTabSz="1066800">
            <a:lnSpc>
              <a:spcPct val="90000"/>
            </a:lnSpc>
            <a:spcBef>
              <a:spcPct val="0"/>
            </a:spcBef>
            <a:spcAft>
              <a:spcPct val="15000"/>
            </a:spcAft>
            <a:buChar char="••"/>
          </a:pPr>
          <a:r>
            <a:rPr lang="en-US" sz="2400" kern="1200" dirty="0" smtClean="0"/>
            <a:t>Our clients are small businesses up to $5B enterprises</a:t>
          </a:r>
          <a:endParaRPr lang="en-US" sz="2400" kern="1200" dirty="0"/>
        </a:p>
      </dsp:txBody>
      <dsp:txXfrm rot="-5400000">
        <a:off x="1047605" y="1404269"/>
        <a:ext cx="7515508" cy="877801"/>
      </dsp:txXfrm>
    </dsp:sp>
    <dsp:sp modelId="{11A6DF24-183C-4118-AD2D-2316AB1CB656}">
      <dsp:nvSpPr>
        <dsp:cNvPr id="0" name=""/>
        <dsp:cNvSpPr/>
      </dsp:nvSpPr>
      <dsp:spPr>
        <a:xfrm rot="5400000">
          <a:off x="-224486" y="2933726"/>
          <a:ext cx="1496578" cy="104760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Location</a:t>
          </a:r>
          <a:endParaRPr lang="en-US" sz="2300" kern="1200" dirty="0"/>
        </a:p>
      </dsp:txBody>
      <dsp:txXfrm rot="-5400000">
        <a:off x="1" y="3233041"/>
        <a:ext cx="1047604" cy="448974"/>
      </dsp:txXfrm>
    </dsp:sp>
    <dsp:sp modelId="{2E4840C1-F354-44D9-A398-5161A3DBB89F}">
      <dsp:nvSpPr>
        <dsp:cNvPr id="0" name=""/>
        <dsp:cNvSpPr/>
      </dsp:nvSpPr>
      <dsp:spPr>
        <a:xfrm rot="5400000">
          <a:off x="4342714" y="-585870"/>
          <a:ext cx="972775" cy="756299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All employees work remotely from home!</a:t>
          </a:r>
          <a:endParaRPr lang="en-US" sz="2400" kern="1200" dirty="0"/>
        </a:p>
        <a:p>
          <a:pPr marL="228600" lvl="1" indent="-228600" algn="l" defTabSz="1066800">
            <a:lnSpc>
              <a:spcPct val="90000"/>
            </a:lnSpc>
            <a:spcBef>
              <a:spcPct val="0"/>
            </a:spcBef>
            <a:spcAft>
              <a:spcPct val="15000"/>
            </a:spcAft>
            <a:buChar char="••"/>
          </a:pPr>
          <a:r>
            <a:rPr lang="en-US" sz="2400" kern="1200" dirty="0" smtClean="0"/>
            <a:t>Our customers are all over the world</a:t>
          </a:r>
          <a:endParaRPr lang="en-US" sz="2400" kern="1200" dirty="0"/>
        </a:p>
      </dsp:txBody>
      <dsp:txXfrm rot="-5400000">
        <a:off x="1047605" y="2756726"/>
        <a:ext cx="7515508" cy="877801"/>
      </dsp:txXfrm>
    </dsp:sp>
    <dsp:sp modelId="{226B8113-CD76-4B1D-94B0-BF4B1B173FF7}">
      <dsp:nvSpPr>
        <dsp:cNvPr id="0" name=""/>
        <dsp:cNvSpPr/>
      </dsp:nvSpPr>
      <dsp:spPr>
        <a:xfrm rot="5400000">
          <a:off x="-224486" y="4286183"/>
          <a:ext cx="1496578" cy="1047604"/>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Services</a:t>
          </a:r>
          <a:endParaRPr lang="en-US" sz="2300" kern="1200" dirty="0"/>
        </a:p>
      </dsp:txBody>
      <dsp:txXfrm rot="-5400000">
        <a:off x="1" y="4585498"/>
        <a:ext cx="1047604" cy="448974"/>
      </dsp:txXfrm>
    </dsp:sp>
    <dsp:sp modelId="{6A2F2BFB-E64A-4CD0-A98A-7DE9447DD690}">
      <dsp:nvSpPr>
        <dsp:cNvPr id="0" name=""/>
        <dsp:cNvSpPr/>
      </dsp:nvSpPr>
      <dsp:spPr>
        <a:xfrm rot="5400000">
          <a:off x="4342714" y="766587"/>
          <a:ext cx="972775" cy="7562995"/>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WebMerge</a:t>
          </a:r>
          <a:r>
            <a:rPr lang="en-US" sz="2400" kern="1200" dirty="0" smtClean="0"/>
            <a:t> provides document generation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Web development (we build web applications)</a:t>
          </a:r>
          <a:endParaRPr lang="en-US" sz="2400" kern="1200" dirty="0"/>
        </a:p>
      </dsp:txBody>
      <dsp:txXfrm rot="-5400000">
        <a:off x="1047605" y="4109184"/>
        <a:ext cx="7515508" cy="877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C0B2-925D-42AF-B37F-22210FCBFDED}">
      <dsp:nvSpPr>
        <dsp:cNvPr id="0" name=""/>
        <dsp:cNvSpPr/>
      </dsp:nvSpPr>
      <dsp:spPr>
        <a:xfrm>
          <a:off x="2373658" y="521839"/>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C770-75BF-4A12-A8B4-513165B99310}">
      <dsp:nvSpPr>
        <dsp:cNvPr id="0" name=""/>
        <dsp:cNvSpPr/>
      </dsp:nvSpPr>
      <dsp:spPr>
        <a:xfrm>
          <a:off x="2373658"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AE53A5-7A34-487C-A6F7-14CA1B9E7C27}">
      <dsp:nvSpPr>
        <dsp:cNvPr id="0" name=""/>
        <dsp:cNvSpPr/>
      </dsp:nvSpPr>
      <dsp:spPr>
        <a:xfrm>
          <a:off x="2373658"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7E7F0-0E3B-4693-A36E-5C131675CA3C}">
      <dsp:nvSpPr>
        <dsp:cNvPr id="0" name=""/>
        <dsp:cNvSpPr/>
      </dsp:nvSpPr>
      <dsp:spPr>
        <a:xfrm>
          <a:off x="2373658" y="521839"/>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66E2B-110E-493A-8A8B-4A625467E8AF}">
      <dsp:nvSpPr>
        <dsp:cNvPr id="0" name=""/>
        <dsp:cNvSpPr/>
      </dsp:nvSpPr>
      <dsp:spPr>
        <a:xfrm>
          <a:off x="3313137" y="1461318"/>
          <a:ext cx="1603325" cy="160332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CEO</a:t>
          </a:r>
          <a:endParaRPr lang="en-US" sz="4700" kern="1200" dirty="0"/>
        </a:p>
      </dsp:txBody>
      <dsp:txXfrm>
        <a:off x="3547939" y="1696120"/>
        <a:ext cx="1133721" cy="1133721"/>
      </dsp:txXfrm>
    </dsp:sp>
    <dsp:sp modelId="{D9D4D7BA-BA6D-4356-875A-E65D17B87A66}">
      <dsp:nvSpPr>
        <dsp:cNvPr id="0" name=""/>
        <dsp:cNvSpPr/>
      </dsp:nvSpPr>
      <dsp:spPr>
        <a:xfrm>
          <a:off x="3553636" y="1079"/>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Sales</a:t>
          </a:r>
          <a:endParaRPr lang="en-US" sz="1400" kern="1200" dirty="0"/>
        </a:p>
      </dsp:txBody>
      <dsp:txXfrm>
        <a:off x="3717997" y="165440"/>
        <a:ext cx="793605" cy="793605"/>
      </dsp:txXfrm>
    </dsp:sp>
    <dsp:sp modelId="{008CD76D-B43E-4EBF-81AA-AEB4E66BE8A8}">
      <dsp:nvSpPr>
        <dsp:cNvPr id="0" name=""/>
        <dsp:cNvSpPr/>
      </dsp:nvSpPr>
      <dsp:spPr>
        <a:xfrm>
          <a:off x="5254373"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Marketing</a:t>
          </a:r>
          <a:endParaRPr lang="en-US" sz="1400" kern="1200" dirty="0"/>
        </a:p>
      </dsp:txBody>
      <dsp:txXfrm>
        <a:off x="5418734" y="1866178"/>
        <a:ext cx="793605" cy="793605"/>
      </dsp:txXfrm>
    </dsp:sp>
    <dsp:sp modelId="{FFD7FA97-F812-44A1-9631-DDE8B26B7B7A}">
      <dsp:nvSpPr>
        <dsp:cNvPr id="0" name=""/>
        <dsp:cNvSpPr/>
      </dsp:nvSpPr>
      <dsp:spPr>
        <a:xfrm>
          <a:off x="3553636" y="3402555"/>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Coding</a:t>
          </a:r>
          <a:endParaRPr lang="en-US" sz="1400" kern="1200" dirty="0"/>
        </a:p>
      </dsp:txBody>
      <dsp:txXfrm>
        <a:off x="3717997" y="3566916"/>
        <a:ext cx="793605" cy="793605"/>
      </dsp:txXfrm>
    </dsp:sp>
    <dsp:sp modelId="{8BAFBFE4-9AC3-4939-AF41-F8EBDA8E0FC1}">
      <dsp:nvSpPr>
        <dsp:cNvPr id="0" name=""/>
        <dsp:cNvSpPr/>
      </dsp:nvSpPr>
      <dsp:spPr>
        <a:xfrm>
          <a:off x="1852898"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Customer</a:t>
          </a:r>
        </a:p>
        <a:p>
          <a:pPr lvl="0" algn="ctr" defTabSz="622300">
            <a:lnSpc>
              <a:spcPct val="90000"/>
            </a:lnSpc>
            <a:spcBef>
              <a:spcPct val="0"/>
            </a:spcBef>
            <a:spcAft>
              <a:spcPct val="35000"/>
            </a:spcAft>
          </a:pPr>
          <a:r>
            <a:rPr lang="en-US" sz="1400" kern="1200" dirty="0" smtClean="0"/>
            <a:t>Support</a:t>
          </a:r>
          <a:endParaRPr lang="en-US" sz="1400" kern="1200" dirty="0"/>
        </a:p>
      </dsp:txBody>
      <dsp:txXfrm>
        <a:off x="2017259" y="1866178"/>
        <a:ext cx="793605" cy="793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D03B2-5124-4FFE-B2EA-9D0C5DF14AE3}">
      <dsp:nvSpPr>
        <dsp:cNvPr id="0" name=""/>
        <dsp:cNvSpPr/>
      </dsp:nvSpPr>
      <dsp:spPr>
        <a:xfrm>
          <a:off x="1851818" y="0"/>
          <a:ext cx="4525963" cy="4525963"/>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Management ($100 - $150k)</a:t>
          </a:r>
          <a:endParaRPr lang="en-US" sz="1400" kern="1200" dirty="0"/>
        </a:p>
      </dsp:txBody>
      <dsp:txXfrm>
        <a:off x="3482070" y="226298"/>
        <a:ext cx="1265459" cy="678894"/>
      </dsp:txXfrm>
    </dsp:sp>
    <dsp:sp modelId="{82F6B587-BE75-4509-BA53-DBC19D7C7903}">
      <dsp:nvSpPr>
        <dsp:cNvPr id="0" name=""/>
        <dsp:cNvSpPr/>
      </dsp:nvSpPr>
      <dsp:spPr>
        <a:xfrm>
          <a:off x="2304414" y="905192"/>
          <a:ext cx="3620770" cy="362077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Developer ($80-$100k)</a:t>
          </a:r>
          <a:endParaRPr lang="en-US" sz="1400" kern="1200" dirty="0"/>
        </a:p>
      </dsp:txBody>
      <dsp:txXfrm>
        <a:off x="3482070" y="1122438"/>
        <a:ext cx="1265459" cy="651738"/>
      </dsp:txXfrm>
    </dsp:sp>
    <dsp:sp modelId="{7B201D4F-3ABB-4AA0-9DD1-4E34C1C24790}">
      <dsp:nvSpPr>
        <dsp:cNvPr id="0" name=""/>
        <dsp:cNvSpPr/>
      </dsp:nvSpPr>
      <dsp:spPr>
        <a:xfrm>
          <a:off x="2757011" y="1810385"/>
          <a:ext cx="2715577" cy="271557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Design       ($60-$80k)</a:t>
          </a:r>
          <a:endParaRPr lang="en-US" sz="1400" kern="1200" dirty="0"/>
        </a:p>
      </dsp:txBody>
      <dsp:txXfrm>
        <a:off x="3482070" y="2014053"/>
        <a:ext cx="1265459" cy="611005"/>
      </dsp:txXfrm>
    </dsp:sp>
    <dsp:sp modelId="{5B04C7D4-0C66-40B7-99AF-6C0E5E463AEB}">
      <dsp:nvSpPr>
        <dsp:cNvPr id="0" name=""/>
        <dsp:cNvSpPr/>
      </dsp:nvSpPr>
      <dsp:spPr>
        <a:xfrm>
          <a:off x="3209607" y="2715577"/>
          <a:ext cx="1810385" cy="181038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Marketing</a:t>
          </a:r>
          <a:endParaRPr lang="en-US" sz="1400" kern="1200" dirty="0" smtClean="0"/>
        </a:p>
        <a:p>
          <a:pPr lvl="0" algn="ctr" defTabSz="622300">
            <a:lnSpc>
              <a:spcPct val="90000"/>
            </a:lnSpc>
            <a:spcBef>
              <a:spcPct val="0"/>
            </a:spcBef>
            <a:spcAft>
              <a:spcPct val="35000"/>
            </a:spcAft>
          </a:pPr>
          <a:r>
            <a:rPr lang="en-US" sz="1400" kern="1200" dirty="0" smtClean="0"/>
            <a:t>$60-80k</a:t>
          </a:r>
          <a:endParaRPr lang="en-US" sz="1400" kern="1200" dirty="0"/>
        </a:p>
      </dsp:txBody>
      <dsp:txXfrm>
        <a:off x="3474732" y="3168174"/>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11/30/2014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current company (history, size, location, products and services,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11/30/2014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uhaus 93" pitchFamily="82" charset="0"/>
              </a:rPr>
              <a:t>INTRODUCTION</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My name is </a:t>
            </a:r>
            <a:r>
              <a:rPr lang="en-US" dirty="0" smtClean="0"/>
              <a:t>Jeremy Clarke and </a:t>
            </a:r>
            <a:r>
              <a:rPr lang="en-US" dirty="0" smtClean="0"/>
              <a:t>I am </a:t>
            </a:r>
            <a:r>
              <a:rPr lang="en-US" dirty="0" smtClean="0"/>
              <a:t>28 </a:t>
            </a:r>
            <a:r>
              <a:rPr lang="en-US" dirty="0" smtClean="0"/>
              <a:t>years old.</a:t>
            </a:r>
          </a:p>
          <a:p>
            <a:r>
              <a:rPr lang="en-US" dirty="0" smtClean="0"/>
              <a:t>I work for </a:t>
            </a:r>
            <a:r>
              <a:rPr lang="en-US" dirty="0" smtClean="0"/>
              <a:t>Vortex Web Solutions</a:t>
            </a:r>
            <a:endParaRPr lang="en-US" dirty="0" smtClean="0"/>
          </a:p>
          <a:p>
            <a:r>
              <a:rPr lang="en-US" dirty="0" smtClean="0"/>
              <a:t>Vortex Web Solutions builds websites for clients around the world and develops other web-based businesses</a:t>
            </a:r>
            <a:endParaRPr lang="en-US" dirty="0"/>
          </a:p>
          <a:p>
            <a:r>
              <a:rPr lang="en-US" dirty="0" smtClean="0"/>
              <a:t>My role at </a:t>
            </a:r>
            <a:r>
              <a:rPr lang="en-US" dirty="0" smtClean="0"/>
              <a:t>Vortex Web Solutions is Founder and CEO</a:t>
            </a:r>
            <a:endParaRPr lang="en-US" dirty="0" smtClean="0"/>
          </a:p>
          <a:p>
            <a:r>
              <a:rPr lang="en-US" dirty="0" smtClean="0"/>
              <a:t>I have started many companies since I started Vortex in 2001 (</a:t>
            </a:r>
            <a:r>
              <a:rPr lang="en-US" dirty="0" smtClean="0"/>
              <a:t>while in </a:t>
            </a:r>
            <a:r>
              <a:rPr lang="en-US" dirty="0" smtClean="0"/>
              <a:t>high school).  All using the </a:t>
            </a:r>
            <a:r>
              <a:rPr lang="en-US" dirty="0" smtClean="0"/>
              <a:t>web/tech.</a:t>
            </a:r>
            <a:endParaRPr lang="en-US" dirty="0" smtClean="0"/>
          </a:p>
          <a:p>
            <a:r>
              <a:rPr lang="en-US" dirty="0" smtClean="0"/>
              <a:t>Most recently, built a software service called </a:t>
            </a:r>
            <a:r>
              <a:rPr lang="en-US" dirty="0" err="1" smtClean="0"/>
              <a:t>WebMerge</a:t>
            </a:r>
            <a:r>
              <a:rPr lang="en-US" dirty="0" smtClean="0"/>
              <a:t> that generates millions of documents per year for thousands of customers around the world.</a:t>
            </a:r>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College</a:t>
            </a:r>
            <a:endParaRPr lang="en-US" dirty="0"/>
          </a:p>
        </p:txBody>
      </p:sp>
      <p:sp>
        <p:nvSpPr>
          <p:cNvPr id="5" name="Text Placeholder 4"/>
          <p:cNvSpPr>
            <a:spLocks noGrp="1"/>
          </p:cNvSpPr>
          <p:nvPr>
            <p:ph type="body" sz="quarter" idx="3"/>
          </p:nvPr>
        </p:nvSpPr>
        <p:spPr>
          <a:xfrm>
            <a:off x="4648200" y="1600200"/>
            <a:ext cx="4267200" cy="609600"/>
          </a:xfrm>
        </p:spPr>
        <p:txBody>
          <a:bodyPr/>
          <a:lstStyle/>
          <a:p>
            <a:r>
              <a:rPr lang="en-US" dirty="0" smtClean="0"/>
              <a:t>Jobs I worked while in College</a:t>
            </a:r>
            <a:endParaRPr lang="en-US" dirty="0"/>
          </a:p>
        </p:txBody>
      </p:sp>
      <p:sp>
        <p:nvSpPr>
          <p:cNvPr id="4" name="Content Placeholder 3"/>
          <p:cNvSpPr>
            <a:spLocks noGrp="1"/>
          </p:cNvSpPr>
          <p:nvPr>
            <p:ph sz="quarter" idx="13"/>
          </p:nvPr>
        </p:nvSpPr>
        <p:spPr/>
        <p:txBody>
          <a:bodyPr/>
          <a:lstStyle/>
          <a:p>
            <a:r>
              <a:rPr lang="en-US" dirty="0" smtClean="0"/>
              <a:t>I played a lot of intramural sports</a:t>
            </a:r>
          </a:p>
          <a:p>
            <a:pPr lvl="1"/>
            <a:r>
              <a:rPr lang="en-US" dirty="0" smtClean="0"/>
              <a:t>Soccer</a:t>
            </a:r>
          </a:p>
          <a:p>
            <a:pPr lvl="1"/>
            <a:r>
              <a:rPr lang="en-US" dirty="0" smtClean="0"/>
              <a:t>Basketball</a:t>
            </a:r>
          </a:p>
          <a:p>
            <a:pPr lvl="1"/>
            <a:r>
              <a:rPr lang="en-US" dirty="0" smtClean="0"/>
              <a:t>Volleyball</a:t>
            </a:r>
          </a:p>
          <a:p>
            <a:pPr lvl="1"/>
            <a:r>
              <a:rPr lang="en-US" dirty="0" smtClean="0"/>
              <a:t>Tennis</a:t>
            </a:r>
          </a:p>
          <a:p>
            <a:pPr lvl="1"/>
            <a:r>
              <a:rPr lang="en-US" dirty="0" smtClean="0"/>
              <a:t>Racquetball</a:t>
            </a:r>
            <a:endParaRPr lang="en-US" dirty="0"/>
          </a:p>
        </p:txBody>
      </p:sp>
      <p:sp>
        <p:nvSpPr>
          <p:cNvPr id="6" name="Content Placeholder 5"/>
          <p:cNvSpPr>
            <a:spLocks noGrp="1"/>
          </p:cNvSpPr>
          <p:nvPr>
            <p:ph sz="quarter" idx="14"/>
          </p:nvPr>
        </p:nvSpPr>
        <p:spPr/>
        <p:txBody>
          <a:bodyPr/>
          <a:lstStyle/>
          <a:p>
            <a:r>
              <a:rPr lang="en-US" dirty="0" smtClean="0"/>
              <a:t>I continued working on websites for clients and finding new ones</a:t>
            </a:r>
          </a:p>
          <a:p>
            <a:r>
              <a:rPr lang="en-US" dirty="0" smtClean="0"/>
              <a:t>In my freshman year I started an education software company called Sharper Results</a:t>
            </a:r>
          </a:p>
          <a:p>
            <a:r>
              <a:rPr lang="en-US" dirty="0" smtClean="0"/>
              <a:t>My junior year I started a restaurant review site called IndyDining.com</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974" y="3657600"/>
            <a:ext cx="2114550" cy="2819400"/>
          </a:xfrm>
          <a:prstGeom prst="rect">
            <a:avLst/>
          </a:prstGeom>
        </p:spPr>
      </p:pic>
    </p:spTree>
    <p:extLst>
      <p:ext uri="{BB962C8B-B14F-4D97-AF65-F5344CB8AC3E}">
        <p14:creationId xmlns:p14="http://schemas.microsoft.com/office/powerpoint/2010/main" val="4272455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Favorite classes </a:t>
            </a:r>
            <a:endParaRPr lang="en-US" dirty="0"/>
          </a:p>
        </p:txBody>
      </p:sp>
      <p:sp>
        <p:nvSpPr>
          <p:cNvPr id="5" name="Text Placeholder 4"/>
          <p:cNvSpPr>
            <a:spLocks noGrp="1"/>
          </p:cNvSpPr>
          <p:nvPr>
            <p:ph type="body" sz="quarter" idx="3"/>
          </p:nvPr>
        </p:nvSpPr>
        <p:spPr/>
        <p:txBody>
          <a:bodyPr/>
          <a:lstStyle/>
          <a:p>
            <a:r>
              <a:rPr lang="en-US" dirty="0" smtClean="0"/>
              <a:t>Least favorite classes</a:t>
            </a:r>
            <a:endParaRPr lang="en-US" dirty="0"/>
          </a:p>
        </p:txBody>
      </p:sp>
      <p:sp>
        <p:nvSpPr>
          <p:cNvPr id="4" name="Content Placeholder 3"/>
          <p:cNvSpPr>
            <a:spLocks noGrp="1"/>
          </p:cNvSpPr>
          <p:nvPr>
            <p:ph sz="quarter" idx="13"/>
          </p:nvPr>
        </p:nvSpPr>
        <p:spPr/>
        <p:txBody>
          <a:bodyPr/>
          <a:lstStyle/>
          <a:p>
            <a:r>
              <a:rPr lang="en-US" dirty="0" smtClean="0"/>
              <a:t>Economics</a:t>
            </a:r>
          </a:p>
          <a:p>
            <a:r>
              <a:rPr lang="en-US" dirty="0" smtClean="0"/>
              <a:t>Biology</a:t>
            </a:r>
          </a:p>
          <a:p>
            <a:r>
              <a:rPr lang="en-US" dirty="0" smtClean="0"/>
              <a:t>Computers/Software</a:t>
            </a:r>
            <a:endParaRPr lang="en-US" dirty="0"/>
          </a:p>
        </p:txBody>
      </p:sp>
      <p:sp>
        <p:nvSpPr>
          <p:cNvPr id="6" name="Content Placeholder 5"/>
          <p:cNvSpPr>
            <a:spLocks noGrp="1"/>
          </p:cNvSpPr>
          <p:nvPr>
            <p:ph sz="quarter" idx="14"/>
          </p:nvPr>
        </p:nvSpPr>
        <p:spPr/>
        <p:txBody>
          <a:bodyPr/>
          <a:lstStyle/>
          <a:p>
            <a:r>
              <a:rPr lang="en-US" dirty="0" smtClean="0"/>
              <a:t>Computers/Software (things I already knew)</a:t>
            </a:r>
          </a:p>
          <a:p>
            <a:r>
              <a:rPr lang="en-US" dirty="0" smtClean="0"/>
              <a:t>English</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Obstacles or adversity that you had to overcome</a:t>
            </a:r>
            <a:endParaRPr lang="en-US" dirty="0"/>
          </a:p>
        </p:txBody>
      </p:sp>
      <p:sp>
        <p:nvSpPr>
          <p:cNvPr id="4" name="Content Placeholder 3"/>
          <p:cNvSpPr>
            <a:spLocks noGrp="1"/>
          </p:cNvSpPr>
          <p:nvPr>
            <p:ph sz="quarter" idx="13"/>
          </p:nvPr>
        </p:nvSpPr>
        <p:spPr/>
        <p:txBody>
          <a:bodyPr/>
          <a:lstStyle/>
          <a:p>
            <a:r>
              <a:rPr lang="en-US" dirty="0" smtClean="0"/>
              <a:t>Made a lot of new friends</a:t>
            </a:r>
          </a:p>
          <a:p>
            <a:r>
              <a:rPr lang="en-US" dirty="0" smtClean="0"/>
              <a:t>Played a lot of sports</a:t>
            </a:r>
          </a:p>
          <a:p>
            <a:r>
              <a:rPr lang="en-US" dirty="0" smtClean="0"/>
              <a:t>Learned how to survive on my own</a:t>
            </a:r>
            <a:endParaRPr lang="en-US" dirty="0"/>
          </a:p>
        </p:txBody>
      </p:sp>
      <p:sp>
        <p:nvSpPr>
          <p:cNvPr id="6" name="Content Placeholder 5"/>
          <p:cNvSpPr>
            <a:spLocks noGrp="1"/>
          </p:cNvSpPr>
          <p:nvPr>
            <p:ph sz="quarter" idx="14"/>
          </p:nvPr>
        </p:nvSpPr>
        <p:spPr/>
        <p:txBody>
          <a:bodyPr/>
          <a:lstStyle/>
          <a:p>
            <a:r>
              <a:rPr lang="en-US" dirty="0" smtClean="0"/>
              <a:t>I had the financial support of my parents, but I also was able to pay for a lot of my college from my own business income</a:t>
            </a:r>
          </a:p>
          <a:p>
            <a:r>
              <a:rPr lang="en-US" dirty="0" smtClean="0"/>
              <a:t>Making sure to focus on school when there are so many distractions</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1039759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Bauhaus 93" pitchFamily="82" charset="0"/>
              </a:rPr>
              <a:t>Career Path</a:t>
            </a:r>
            <a:endParaRPr lang="en-US" dirty="0">
              <a:latin typeface="Bauhaus 93"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5071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4789" y="0"/>
            <a:ext cx="8229600" cy="1219200"/>
          </a:xfrm>
        </p:spPr>
        <p:txBody>
          <a:bodyPr/>
          <a:lstStyle/>
          <a:p>
            <a:r>
              <a:rPr lang="en-US" dirty="0" smtClean="0">
                <a:latin typeface="Bauhaus 93" pitchFamily="82" charset="0"/>
              </a:rPr>
              <a:t>Career</a:t>
            </a:r>
            <a:endParaRPr lang="en-US" dirty="0">
              <a:latin typeface="Bauhaus 93"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676400"/>
            <a:ext cx="3619500" cy="11239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164" y="2867025"/>
            <a:ext cx="3324225" cy="6381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805237"/>
            <a:ext cx="2645835" cy="107156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989" y="4800600"/>
            <a:ext cx="2865120" cy="1219200"/>
          </a:xfrm>
          <a:prstGeom prst="rect">
            <a:avLst/>
          </a:prstGeom>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My first Job</a:t>
            </a:r>
            <a:endParaRPr lang="en-US" dirty="0"/>
          </a:p>
        </p:txBody>
      </p:sp>
      <p:sp>
        <p:nvSpPr>
          <p:cNvPr id="5" name="Text Placeholder 4"/>
          <p:cNvSpPr>
            <a:spLocks noGrp="1"/>
          </p:cNvSpPr>
          <p:nvPr>
            <p:ph type="body" sz="quarter" idx="3"/>
          </p:nvPr>
        </p:nvSpPr>
        <p:spPr/>
        <p:txBody>
          <a:bodyPr>
            <a:normAutofit/>
          </a:bodyPr>
          <a:lstStyle/>
          <a:p>
            <a:r>
              <a:rPr lang="en-US" dirty="0" smtClean="0"/>
              <a:t>My worst Job</a:t>
            </a:r>
            <a:endParaRPr lang="en-US" dirty="0"/>
          </a:p>
        </p:txBody>
      </p:sp>
      <p:sp>
        <p:nvSpPr>
          <p:cNvPr id="4" name="Content Placeholder 3"/>
          <p:cNvSpPr>
            <a:spLocks noGrp="1"/>
          </p:cNvSpPr>
          <p:nvPr>
            <p:ph sz="quarter" idx="13"/>
          </p:nvPr>
        </p:nvSpPr>
        <p:spPr/>
        <p:txBody>
          <a:bodyPr/>
          <a:lstStyle/>
          <a:p>
            <a:r>
              <a:rPr lang="en-US" dirty="0" smtClean="0"/>
              <a:t>I got my first job working at an Italian restaurant cleaning off tables after people ate.</a:t>
            </a:r>
          </a:p>
          <a:p>
            <a:r>
              <a:rPr lang="en-US" dirty="0" smtClean="0"/>
              <a:t>I then moved into the kitchen as a dishwasher</a:t>
            </a:r>
          </a:p>
          <a:p>
            <a:r>
              <a:rPr lang="en-US" dirty="0" smtClean="0"/>
              <a:t>After that I started cooking food (making pizzas and helping the chef)</a:t>
            </a:r>
            <a:endParaRPr lang="en-US" dirty="0"/>
          </a:p>
        </p:txBody>
      </p:sp>
      <p:sp>
        <p:nvSpPr>
          <p:cNvPr id="6" name="Content Placeholder 5"/>
          <p:cNvSpPr>
            <a:spLocks noGrp="1"/>
          </p:cNvSpPr>
          <p:nvPr>
            <p:ph sz="quarter" idx="14"/>
          </p:nvPr>
        </p:nvSpPr>
        <p:spPr/>
        <p:txBody>
          <a:bodyPr/>
          <a:lstStyle/>
          <a:p>
            <a:r>
              <a:rPr lang="en-US" dirty="0" smtClean="0"/>
              <a:t>My worst job was working for my dad’s company cleaning out giant kilns that dry out wood.  It’s basically a big oven (the size of a small 2 story house).  You had to hose, sweep and repeat to get all the saw dust out.</a:t>
            </a:r>
            <a:endParaRPr lang="en-US" dirty="0"/>
          </a:p>
        </p:txBody>
      </p:sp>
      <p:sp>
        <p:nvSpPr>
          <p:cNvPr id="8"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3533110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04408" cy="609600"/>
          </a:xfrm>
        </p:spPr>
        <p:txBody>
          <a:bodyPr>
            <a:normAutofit fontScale="85000" lnSpcReduction="20000"/>
          </a:bodyPr>
          <a:lstStyle/>
          <a:p>
            <a:r>
              <a:rPr lang="en-US" dirty="0" smtClean="0"/>
              <a:t>Some challenges I had to overcome in my career</a:t>
            </a:r>
            <a:endParaRPr lang="en-US" dirty="0"/>
          </a:p>
        </p:txBody>
      </p:sp>
      <p:sp>
        <p:nvSpPr>
          <p:cNvPr id="4" name="Content Placeholder 3"/>
          <p:cNvSpPr>
            <a:spLocks noGrp="1"/>
          </p:cNvSpPr>
          <p:nvPr>
            <p:ph sz="quarter" idx="13"/>
          </p:nvPr>
        </p:nvSpPr>
        <p:spPr/>
        <p:txBody>
          <a:bodyPr/>
          <a:lstStyle/>
          <a:p>
            <a:r>
              <a:rPr lang="en-US" dirty="0" smtClean="0"/>
              <a:t>The biggest challenge is starting a company.  There are a lot of moving parts and you have to be dedicated to making it “work”.  But if you put your mind to it, you can make it happen and it feels great!</a:t>
            </a:r>
            <a:endParaRPr lang="en-US" dirty="0"/>
          </a:p>
        </p:txBody>
      </p:sp>
      <p:sp>
        <p:nvSpPr>
          <p:cNvPr id="8" name="Content Placeholder 7"/>
          <p:cNvSpPr>
            <a:spLocks noGrp="1"/>
          </p:cNvSpPr>
          <p:nvPr>
            <p:ph sz="quarter" idx="14"/>
          </p:nvPr>
        </p:nvSpPr>
        <p:spPr/>
        <p:txBody>
          <a:bodyPr/>
          <a:lstStyle/>
          <a:p>
            <a:endParaRPr lang="en-US" dirty="0"/>
          </a:p>
        </p:txBody>
      </p:sp>
      <p:pic>
        <p:nvPicPr>
          <p:cNvPr id="2051" name="Picture 3" descr="C:\Users\stephen.minix\AppData\Local\Microsoft\Windows\Temporary Internet Files\Content.IE5\H06GTAOS\MC9000710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7400"/>
            <a:ext cx="4124608" cy="40539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0"/>
            <a:ext cx="8229600" cy="1143000"/>
          </a:xfrm>
        </p:spPr>
        <p:txBody>
          <a:bodyPr/>
          <a:lstStyle/>
          <a:p>
            <a:r>
              <a:rPr lang="en-US" dirty="0" smtClean="0">
                <a:latin typeface="Bauhaus 93" pitchFamily="82" charset="0"/>
              </a:rPr>
              <a:t>CURRENT ROLE</a:t>
            </a:r>
            <a:endParaRPr lang="en-US" dirty="0">
              <a:latin typeface="Bauhaus 93" pitchFamily="8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2099703"/>
              </p:ext>
            </p:extLst>
          </p:nvPr>
        </p:nvGraphicFramePr>
        <p:xfrm>
          <a:off x="3048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84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39862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152400"/>
            <a:ext cx="8229600" cy="1219200"/>
          </a:xfrm>
        </p:spPr>
        <p:txBody>
          <a:bodyPr/>
          <a:lstStyle/>
          <a:p>
            <a:r>
              <a:rPr lang="en-US" dirty="0" smtClean="0">
                <a:latin typeface="Bauhaus 93" pitchFamily="82" charset="0"/>
              </a:rPr>
              <a:t>Current Role</a:t>
            </a:r>
            <a:endParaRPr lang="en-US" dirty="0">
              <a:latin typeface="Bauhaus 93" pitchFamily="82" charset="0"/>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828881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152400"/>
            <a:ext cx="8229600" cy="1219200"/>
          </a:xfrm>
        </p:spPr>
        <p:txBody>
          <a:bodyPr/>
          <a:lstStyle/>
          <a:p>
            <a:r>
              <a:rPr lang="en-US" dirty="0" smtClean="0">
                <a:latin typeface="Bauhaus 93" pitchFamily="82" charset="0"/>
              </a:rPr>
              <a:t>Career Compensation</a:t>
            </a:r>
            <a:endParaRPr lang="en-US" dirty="0">
              <a:latin typeface="Bauhaus 93" pitchFamily="82" charset="0"/>
            </a:endParaRPr>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The </a:t>
            </a:r>
            <a:r>
              <a:rPr lang="en-US" dirty="0" smtClean="0">
                <a:latin typeface="Bauhaus 93" pitchFamily="82" charset="0"/>
              </a:rPr>
              <a:t>Early</a:t>
            </a:r>
            <a:r>
              <a:rPr lang="en-US" dirty="0" smtClean="0"/>
              <a:t> Years…</a:t>
            </a:r>
            <a:endParaRPr lang="en-US" dirty="0"/>
          </a:p>
        </p:txBody>
      </p:sp>
      <p:sp>
        <p:nvSpPr>
          <p:cNvPr id="7" name="Content Placeholder 2"/>
          <p:cNvSpPr txBox="1">
            <a:spLocks/>
          </p:cNvSpPr>
          <p:nvPr/>
        </p:nvSpPr>
        <p:spPr>
          <a:xfrm>
            <a:off x="457200" y="2011928"/>
            <a:ext cx="4038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me at 3 years old</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 at 10 years. </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I was born </a:t>
            </a:r>
            <a:r>
              <a:rPr lang="en-US" dirty="0" smtClean="0"/>
              <a:t>and </a:t>
            </a:r>
            <a:r>
              <a:rPr lang="en-US" dirty="0" smtClean="0"/>
              <a:t>raised in </a:t>
            </a:r>
            <a:r>
              <a:rPr lang="en-US" dirty="0" smtClean="0"/>
              <a:t>Indiana</a:t>
            </a:r>
            <a:endParaRPr lang="en-US" dirty="0" smtClean="0"/>
          </a:p>
          <a:p>
            <a:pPr marL="0" indent="0">
              <a:buFont typeface="Arial" pitchFamily="34" charset="0"/>
              <a:buNone/>
            </a:pPr>
            <a:endParaRPr lang="en-US"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2441898"/>
            <a:ext cx="4041775" cy="2842567"/>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43014"/>
            <a:ext cx="4038600" cy="2840334"/>
          </a:xfrm>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Bauhaus 93" pitchFamily="82" charset="0"/>
              </a:rPr>
              <a:t>ACADEMIC EXERCISE</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We will now spend several minutes discussing the day’s academic module and how it is relevant in the ‘real world’</a:t>
            </a:r>
            <a:endParaRPr lang="en-US" dirty="0"/>
          </a:p>
        </p:txBody>
      </p:sp>
    </p:spTree>
    <p:extLst>
      <p:ext uri="{BB962C8B-B14F-4D97-AF65-F5344CB8AC3E}">
        <p14:creationId xmlns:p14="http://schemas.microsoft.com/office/powerpoint/2010/main" val="312701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latin typeface="Bauhaus 93" pitchFamily="82" charset="0"/>
              </a:rPr>
              <a:t>QUESTION AND ANSWER</a:t>
            </a:r>
            <a:endParaRPr lang="en-US" dirty="0">
              <a:latin typeface="Bauhaus 93" pitchFamily="82" charset="0"/>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826" y="1600200"/>
            <a:ext cx="633634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More </a:t>
            </a:r>
            <a:r>
              <a:rPr lang="en-US" dirty="0" smtClean="0">
                <a:latin typeface="Bauhaus 93" pitchFamily="82" charset="0"/>
              </a:rPr>
              <a:t>Early</a:t>
            </a:r>
            <a:r>
              <a:rPr lang="en-US" dirty="0" smtClean="0"/>
              <a:t> Years…</a:t>
            </a:r>
            <a:endParaRPr lang="en-US" dirty="0"/>
          </a:p>
        </p:txBody>
      </p:sp>
      <p:sp>
        <p:nvSpPr>
          <p:cNvPr id="7" name="Content Placeholder 2"/>
          <p:cNvSpPr txBox="1">
            <a:spLocks/>
          </p:cNvSpPr>
          <p:nvPr/>
        </p:nvSpPr>
        <p:spPr>
          <a:xfrm>
            <a:off x="457200" y="2011928"/>
            <a:ext cx="4038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a picture of me and </a:t>
            </a:r>
            <a:r>
              <a:rPr lang="en-US" dirty="0" smtClean="0"/>
              <a:t>my parents (before my brother was born)</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None/>
            </a:pPr>
            <a:r>
              <a:rPr lang="en-US" dirty="0" smtClean="0"/>
              <a:t>This is a picture of </a:t>
            </a:r>
            <a:r>
              <a:rPr lang="en-US" dirty="0" smtClean="0"/>
              <a:t>me, my brother Tyler, and my dad</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A little about my family…</a:t>
            </a:r>
          </a:p>
          <a:p>
            <a:pPr marL="0" indent="0">
              <a:buFont typeface="Arial" pitchFamily="34" charset="0"/>
              <a:buNone/>
            </a:pP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2483328"/>
            <a:ext cx="4041775" cy="2759706"/>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52438"/>
            <a:ext cx="4038600" cy="2821487"/>
          </a:xfr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a:t>
            </a:r>
            <a:r>
              <a:rPr lang="en-US" dirty="0" smtClean="0"/>
              <a:t>Northridge H.S. in Middlebury, IN</a:t>
            </a:r>
            <a:endParaRPr lang="en-US" dirty="0" smtClean="0"/>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500937" y="4630621"/>
            <a:ext cx="2142125" cy="369332"/>
          </a:xfrm>
          <a:prstGeom prst="rect">
            <a:avLst/>
          </a:prstGeom>
          <a:noFill/>
        </p:spPr>
        <p:txBody>
          <a:bodyPr wrap="none" rtlCol="0">
            <a:spAutoFit/>
          </a:bodyPr>
          <a:lstStyle/>
          <a:p>
            <a:r>
              <a:rPr lang="en-US" dirty="0" smtClean="0"/>
              <a:t>Insert map shot here</a:t>
            </a:r>
            <a:endParaRPr lang="en-US" dirty="0"/>
          </a:p>
        </p:txBody>
      </p:sp>
      <p:pic>
        <p:nvPicPr>
          <p:cNvPr id="6" name="Picture 2" descr="Image 2014-11-30 at 5.08.0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5554114" cy="363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lstStyle/>
          <a:p>
            <a:r>
              <a:rPr lang="en-US" dirty="0" smtClean="0"/>
              <a:t>As a HS student I was </a:t>
            </a:r>
            <a:r>
              <a:rPr lang="en-US" dirty="0" smtClean="0"/>
              <a:t>mostly involved in tennis (year-round)</a:t>
            </a:r>
          </a:p>
          <a:p>
            <a:r>
              <a:rPr lang="en-US" dirty="0" smtClean="0"/>
              <a:t>As </a:t>
            </a:r>
            <a:r>
              <a:rPr lang="en-US" dirty="0" smtClean="0"/>
              <a:t>a HS student I </a:t>
            </a:r>
            <a:r>
              <a:rPr lang="en-US" dirty="0" smtClean="0"/>
              <a:t>was pretty outgoing and ran around with a good group of friends.  I kept very busy with school work and tennis</a:t>
            </a: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915920" y="6326514"/>
            <a:ext cx="2587760" cy="369332"/>
          </a:xfrm>
          <a:prstGeom prst="rect">
            <a:avLst/>
          </a:prstGeom>
          <a:noFill/>
        </p:spPr>
        <p:txBody>
          <a:bodyPr wrap="none" rtlCol="0">
            <a:spAutoFit/>
          </a:bodyPr>
          <a:lstStyle/>
          <a:p>
            <a:r>
              <a:rPr lang="en-US" dirty="0" smtClean="0"/>
              <a:t>Here is a shot of me in HS</a:t>
            </a:r>
            <a:endParaRPr lang="en-US" dirty="0"/>
          </a:p>
        </p:txBody>
      </p:sp>
      <p:sp>
        <p:nvSpPr>
          <p:cNvPr id="7" name="TextBox 6"/>
          <p:cNvSpPr txBox="1"/>
          <p:nvPr/>
        </p:nvSpPr>
        <p:spPr>
          <a:xfrm>
            <a:off x="5133484" y="6258232"/>
            <a:ext cx="2095510" cy="369332"/>
          </a:xfrm>
          <a:prstGeom prst="rect">
            <a:avLst/>
          </a:prstGeom>
          <a:noFill/>
        </p:spPr>
        <p:txBody>
          <a:bodyPr wrap="none" rtlCol="0">
            <a:spAutoFit/>
          </a:bodyPr>
          <a:lstStyle/>
          <a:p>
            <a:r>
              <a:rPr lang="en-US" dirty="0" smtClean="0"/>
              <a:t>Me </a:t>
            </a:r>
            <a:r>
              <a:rPr lang="en-US" dirty="0" smtClean="0"/>
              <a:t>in the</a:t>
            </a:r>
            <a:r>
              <a:rPr lang="en-US" dirty="0" smtClean="0"/>
              <a:t> 11</a:t>
            </a:r>
            <a:r>
              <a:rPr lang="en-US" baseline="30000" dirty="0" smtClean="0"/>
              <a:t>th</a:t>
            </a:r>
            <a:r>
              <a:rPr lang="en-US" dirty="0" smtClean="0"/>
              <a:t> grade</a:t>
            </a: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58298" y="4112218"/>
            <a:ext cx="2764536" cy="18492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04" y="3586315"/>
            <a:ext cx="3768848" cy="2526745"/>
          </a:xfrm>
          <a:prstGeom prst="rect">
            <a:avLst/>
          </a:prstGeom>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Things I enjoyed in HS</a:t>
            </a:r>
            <a:endParaRPr lang="en-US" dirty="0"/>
          </a:p>
        </p:txBody>
      </p:sp>
      <p:sp>
        <p:nvSpPr>
          <p:cNvPr id="5" name="Text Placeholder 4"/>
          <p:cNvSpPr>
            <a:spLocks noGrp="1"/>
          </p:cNvSpPr>
          <p:nvPr>
            <p:ph type="body" sz="quarter" idx="3"/>
          </p:nvPr>
        </p:nvSpPr>
        <p:spPr/>
        <p:txBody>
          <a:bodyPr/>
          <a:lstStyle/>
          <a:p>
            <a:r>
              <a:rPr lang="en-US" dirty="0" smtClean="0"/>
              <a:t>Things I did not enjoy in HS</a:t>
            </a:r>
            <a:endParaRPr lang="en-US" dirty="0"/>
          </a:p>
        </p:txBody>
      </p:sp>
      <p:sp>
        <p:nvSpPr>
          <p:cNvPr id="4" name="Content Placeholder 3"/>
          <p:cNvSpPr>
            <a:spLocks noGrp="1"/>
          </p:cNvSpPr>
          <p:nvPr>
            <p:ph sz="quarter" idx="13"/>
          </p:nvPr>
        </p:nvSpPr>
        <p:spPr/>
        <p:txBody>
          <a:bodyPr>
            <a:normAutofit/>
          </a:bodyPr>
          <a:lstStyle/>
          <a:p>
            <a:r>
              <a:rPr lang="en-US" dirty="0" smtClean="0"/>
              <a:t>Classes</a:t>
            </a:r>
          </a:p>
          <a:p>
            <a:pPr lvl="1"/>
            <a:r>
              <a:rPr lang="en-US" dirty="0" smtClean="0"/>
              <a:t>Math</a:t>
            </a:r>
          </a:p>
          <a:p>
            <a:pPr lvl="1"/>
            <a:r>
              <a:rPr lang="en-US" dirty="0" smtClean="0"/>
              <a:t>Gym</a:t>
            </a:r>
          </a:p>
          <a:p>
            <a:pPr lvl="1"/>
            <a:r>
              <a:rPr lang="en-US" dirty="0" smtClean="0"/>
              <a:t>Science</a:t>
            </a:r>
          </a:p>
          <a:p>
            <a:r>
              <a:rPr lang="en-US" dirty="0" smtClean="0"/>
              <a:t>Sports</a:t>
            </a:r>
          </a:p>
          <a:p>
            <a:pPr lvl="1"/>
            <a:r>
              <a:rPr lang="en-US" dirty="0" smtClean="0"/>
              <a:t>Tennis</a:t>
            </a:r>
          </a:p>
          <a:p>
            <a:pPr lvl="1"/>
            <a:r>
              <a:rPr lang="en-US" dirty="0" smtClean="0"/>
              <a:t>Basketball</a:t>
            </a:r>
          </a:p>
          <a:p>
            <a:r>
              <a:rPr lang="en-US" dirty="0" smtClean="0"/>
              <a:t>Out of School Activities</a:t>
            </a:r>
          </a:p>
          <a:p>
            <a:pPr lvl="1"/>
            <a:r>
              <a:rPr lang="en-US" dirty="0" smtClean="0"/>
              <a:t>Snowboarding</a:t>
            </a:r>
          </a:p>
          <a:p>
            <a:pPr lvl="1"/>
            <a:r>
              <a:rPr lang="en-US" dirty="0" smtClean="0"/>
              <a:t>Computers</a:t>
            </a:r>
            <a:endParaRPr lang="en-US" dirty="0"/>
          </a:p>
        </p:txBody>
      </p:sp>
      <p:sp>
        <p:nvSpPr>
          <p:cNvPr id="6" name="Content Placeholder 5"/>
          <p:cNvSpPr>
            <a:spLocks noGrp="1"/>
          </p:cNvSpPr>
          <p:nvPr>
            <p:ph sz="quarter" idx="14"/>
          </p:nvPr>
        </p:nvSpPr>
        <p:spPr/>
        <p:txBody>
          <a:bodyPr/>
          <a:lstStyle/>
          <a:p>
            <a:r>
              <a:rPr lang="en-US" dirty="0" smtClean="0"/>
              <a:t>Classes</a:t>
            </a:r>
          </a:p>
          <a:p>
            <a:pPr lvl="1"/>
            <a:r>
              <a:rPr lang="en-US" dirty="0" smtClean="0"/>
              <a:t>English/Language Arts</a:t>
            </a:r>
          </a:p>
          <a:p>
            <a:pPr lvl="1"/>
            <a:r>
              <a:rPr lang="en-US" dirty="0" smtClean="0"/>
              <a:t>Art</a:t>
            </a:r>
          </a:p>
          <a:p>
            <a:pPr lvl="1"/>
            <a:r>
              <a:rPr lang="en-US" dirty="0" smtClean="0"/>
              <a:t>History</a:t>
            </a:r>
            <a:endParaRPr lang="en-US" dirty="0" smtClean="0"/>
          </a:p>
          <a:p>
            <a:r>
              <a:rPr lang="en-US" dirty="0" smtClean="0"/>
              <a:t>Detention</a:t>
            </a:r>
          </a:p>
          <a:p>
            <a:pPr lvl="1"/>
            <a:r>
              <a:rPr lang="en-US" dirty="0" smtClean="0"/>
              <a:t>My friends and I would do stupid things and most resulted in detention</a:t>
            </a:r>
          </a:p>
          <a:p>
            <a:r>
              <a:rPr lang="en-US" dirty="0" smtClean="0"/>
              <a:t>Partying</a:t>
            </a:r>
          </a:p>
          <a:p>
            <a:pPr lvl="1"/>
            <a:r>
              <a:rPr lang="en-US" dirty="0" smtClean="0"/>
              <a:t>I wasn’t a party animal and many of my friends were so I would have to find other things to do</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311857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HS</a:t>
            </a:r>
            <a:endParaRPr lang="en-US" dirty="0"/>
          </a:p>
        </p:txBody>
      </p:sp>
      <p:sp>
        <p:nvSpPr>
          <p:cNvPr id="5" name="Text Placeholder 4"/>
          <p:cNvSpPr>
            <a:spLocks noGrp="1"/>
          </p:cNvSpPr>
          <p:nvPr>
            <p:ph type="body" sz="quarter" idx="3"/>
          </p:nvPr>
        </p:nvSpPr>
        <p:spPr/>
        <p:txBody>
          <a:bodyPr/>
          <a:lstStyle/>
          <a:p>
            <a:r>
              <a:rPr lang="en-US" dirty="0" smtClean="0"/>
              <a:t>Jobs I worked while in HS</a:t>
            </a:r>
            <a:endParaRPr lang="en-US" dirty="0"/>
          </a:p>
        </p:txBody>
      </p:sp>
      <p:sp>
        <p:nvSpPr>
          <p:cNvPr id="4" name="Content Placeholder 3"/>
          <p:cNvSpPr>
            <a:spLocks noGrp="1"/>
          </p:cNvSpPr>
          <p:nvPr>
            <p:ph sz="quarter" idx="13"/>
          </p:nvPr>
        </p:nvSpPr>
        <p:spPr/>
        <p:txBody>
          <a:bodyPr/>
          <a:lstStyle/>
          <a:p>
            <a:r>
              <a:rPr lang="en-US" dirty="0" smtClean="0"/>
              <a:t>During the fall tennis season I would have practice until 6 or 7pm at night</a:t>
            </a:r>
          </a:p>
          <a:p>
            <a:r>
              <a:rPr lang="en-US" dirty="0" smtClean="0"/>
              <a:t>Off-season tennis was 3 nights per week</a:t>
            </a:r>
          </a:p>
          <a:p>
            <a:r>
              <a:rPr lang="en-US" dirty="0" smtClean="0"/>
              <a:t>The rest of my free time was spent on homework</a:t>
            </a:r>
            <a:endParaRPr lang="en-US" dirty="0"/>
          </a:p>
        </p:txBody>
      </p:sp>
      <p:sp>
        <p:nvSpPr>
          <p:cNvPr id="6" name="Content Placeholder 5"/>
          <p:cNvSpPr>
            <a:spLocks noGrp="1"/>
          </p:cNvSpPr>
          <p:nvPr>
            <p:ph sz="quarter" idx="14"/>
          </p:nvPr>
        </p:nvSpPr>
        <p:spPr/>
        <p:txBody>
          <a:bodyPr/>
          <a:lstStyle/>
          <a:p>
            <a:r>
              <a:rPr lang="en-US" dirty="0" smtClean="0"/>
              <a:t>My first job was a bus-boy at an Italian restaurant.  I eventually moved into the kitchen and made pizzas</a:t>
            </a:r>
          </a:p>
          <a:p>
            <a:r>
              <a:rPr lang="en-US" dirty="0" smtClean="0"/>
              <a:t>I also got a job at the local tennis club teaching lessons and stringing rackets.</a:t>
            </a:r>
          </a:p>
          <a:p>
            <a:r>
              <a:rPr lang="en-US" dirty="0" smtClean="0"/>
              <a:t>I started making websites when I was 15.</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4124766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 from HS</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Obstacles/Adversity you had to overcome in HS</a:t>
            </a:r>
            <a:endParaRPr lang="en-US" dirty="0"/>
          </a:p>
        </p:txBody>
      </p:sp>
      <p:sp>
        <p:nvSpPr>
          <p:cNvPr id="4" name="Content Placeholder 3"/>
          <p:cNvSpPr>
            <a:spLocks noGrp="1"/>
          </p:cNvSpPr>
          <p:nvPr>
            <p:ph sz="quarter" idx="13"/>
          </p:nvPr>
        </p:nvSpPr>
        <p:spPr/>
        <p:txBody>
          <a:bodyPr/>
          <a:lstStyle/>
          <a:p>
            <a:r>
              <a:rPr lang="en-US" dirty="0" smtClean="0"/>
              <a:t>Playing tennis and winning tournaments (we made it to semi-state twice)</a:t>
            </a:r>
          </a:p>
          <a:p>
            <a:r>
              <a:rPr lang="en-US" dirty="0" smtClean="0"/>
              <a:t>Hanging with friends</a:t>
            </a:r>
          </a:p>
          <a:p>
            <a:r>
              <a:rPr lang="en-US" dirty="0" smtClean="0"/>
              <a:t>Starting my first business and making $$$</a:t>
            </a:r>
            <a:endParaRPr lang="en-US" dirty="0"/>
          </a:p>
        </p:txBody>
      </p:sp>
      <p:sp>
        <p:nvSpPr>
          <p:cNvPr id="6" name="Content Placeholder 5"/>
          <p:cNvSpPr>
            <a:spLocks noGrp="1"/>
          </p:cNvSpPr>
          <p:nvPr>
            <p:ph sz="quarter" idx="14"/>
          </p:nvPr>
        </p:nvSpPr>
        <p:spPr/>
        <p:txBody>
          <a:bodyPr/>
          <a:lstStyle/>
          <a:p>
            <a:r>
              <a:rPr lang="en-US" dirty="0" smtClean="0"/>
              <a:t>I often sacrificed time with my friends for work or tennis practice and that was hard</a:t>
            </a:r>
          </a:p>
          <a:p>
            <a:r>
              <a:rPr lang="en-US" dirty="0" smtClean="0"/>
              <a:t>I had to work very hard during high school, but it was worth it</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127629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college/grad school  in </a:t>
            </a:r>
            <a:r>
              <a:rPr lang="en-US" dirty="0" smtClean="0"/>
              <a:t>Terre Haute, IN</a:t>
            </a:r>
            <a:endParaRPr lang="en-US" dirty="0" smtClean="0"/>
          </a:p>
          <a:p>
            <a:pPr marL="0" indent="0">
              <a:buNone/>
            </a:pPr>
            <a:endParaRPr lang="en-US" dirty="0"/>
          </a:p>
        </p:txBody>
      </p:sp>
      <p:sp>
        <p:nvSpPr>
          <p:cNvPr id="8" name="TextBox 7"/>
          <p:cNvSpPr txBox="1"/>
          <p:nvPr/>
        </p:nvSpPr>
        <p:spPr>
          <a:xfrm>
            <a:off x="1066800" y="4648200"/>
            <a:ext cx="2142125" cy="369332"/>
          </a:xfrm>
          <a:prstGeom prst="rect">
            <a:avLst/>
          </a:prstGeom>
          <a:noFill/>
        </p:spPr>
        <p:txBody>
          <a:bodyPr wrap="none" rtlCol="0">
            <a:spAutoFit/>
          </a:bodyPr>
          <a:lstStyle/>
          <a:p>
            <a:r>
              <a:rPr lang="en-US" dirty="0" smtClean="0"/>
              <a:t>Insert map shot here</a:t>
            </a:r>
            <a:endParaRPr lang="en-US" dirty="0"/>
          </a:p>
        </p:txBody>
      </p:sp>
      <p:sp>
        <p:nvSpPr>
          <p:cNvPr id="6" name="TextBox 5"/>
          <p:cNvSpPr txBox="1"/>
          <p:nvPr/>
        </p:nvSpPr>
        <p:spPr>
          <a:xfrm>
            <a:off x="5562600" y="5274294"/>
            <a:ext cx="2303131" cy="369332"/>
          </a:xfrm>
          <a:prstGeom prst="rect">
            <a:avLst/>
          </a:prstGeom>
          <a:noFill/>
        </p:spPr>
        <p:txBody>
          <a:bodyPr wrap="none" rtlCol="0">
            <a:spAutoFit/>
          </a:bodyPr>
          <a:lstStyle/>
          <a:p>
            <a:r>
              <a:rPr lang="en-US" dirty="0" smtClean="0"/>
              <a:t>Move-in day at college</a:t>
            </a:r>
            <a:endParaRPr lang="en-US" dirty="0"/>
          </a:p>
        </p:txBody>
      </p:sp>
      <p:pic>
        <p:nvPicPr>
          <p:cNvPr id="2050" name="Picture 2" descr="Image 2014-11-30 at 5.29.29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77" y="2310188"/>
            <a:ext cx="3810336" cy="2707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136" y="2212213"/>
            <a:ext cx="3759200" cy="2819400"/>
          </a:xfrm>
          <a:prstGeom prst="rect">
            <a:avLst/>
          </a:prstGeom>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374</TotalTime>
  <Words>1006</Words>
  <Application>Microsoft Office PowerPoint</Application>
  <PresentationFormat>On-screen Show (4:3)</PresentationFormat>
  <Paragraphs>210</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Bauhaus 93</vt:lpstr>
      <vt:lpstr>Calibri</vt:lpstr>
      <vt:lpstr>Cambria</vt:lpstr>
      <vt:lpstr>Century Gothic</vt:lpstr>
      <vt:lpstr>Courier New</vt:lpstr>
      <vt:lpstr>Executive</vt:lpstr>
      <vt:lpstr>INTRODUCTION</vt:lpstr>
      <vt:lpstr>The Early Years…</vt:lpstr>
      <vt:lpstr>More Early Years…</vt:lpstr>
      <vt:lpstr>HIGH SCHOOL</vt:lpstr>
      <vt:lpstr>HIGH SCHOOL</vt:lpstr>
      <vt:lpstr>HIGH SCHOOL</vt:lpstr>
      <vt:lpstr>HIGH SCHOOL</vt:lpstr>
      <vt:lpstr>HIGH SCHOOL</vt:lpstr>
      <vt:lpstr>College or  Graduate School</vt:lpstr>
      <vt:lpstr>College or  Graduate School</vt:lpstr>
      <vt:lpstr>College or  Graduate School</vt:lpstr>
      <vt:lpstr>College or  Graduate School</vt:lpstr>
      <vt:lpstr>Career Path</vt:lpstr>
      <vt:lpstr>Career</vt:lpstr>
      <vt:lpstr>Career</vt:lpstr>
      <vt:lpstr>Career</vt:lpstr>
      <vt:lpstr>CURRENT ROLE</vt:lpstr>
      <vt:lpstr>Current Role</vt:lpstr>
      <vt:lpstr>Career Compensation</vt:lpstr>
      <vt:lpstr>ACADEMIC EXERCISE</vt:lpstr>
      <vt:lpstr>QUESTION AND 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Jeremy</cp:lastModifiedBy>
  <cp:revision>25</cp:revision>
  <dcterms:created xsi:type="dcterms:W3CDTF">2013-01-02T21:12:08Z</dcterms:created>
  <dcterms:modified xsi:type="dcterms:W3CDTF">2014-12-01T02:08:47Z</dcterms:modified>
</cp:coreProperties>
</file>