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89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8F"/>
    <a:srgbClr val="4472C4"/>
    <a:srgbClr val="B0B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398" autoAdjust="0"/>
    <p:restoredTop sz="94660"/>
  </p:normalViewPr>
  <p:slideViewPr>
    <p:cSldViewPr snapToGrid="0">
      <p:cViewPr>
        <p:scale>
          <a:sx n="113" d="100"/>
          <a:sy n="113" d="100"/>
        </p:scale>
        <p:origin x="-1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6586A-6F1C-42C2-90D5-9E859F058536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514C8-9DD5-4DB8-B039-FB876856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4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514C8-9DD5-4DB8-B039-FB8768569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3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514C8-9DD5-4DB8-B039-FB87685692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2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514C8-9DD5-4DB8-B039-FB87685692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2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514C8-9DD5-4DB8-B039-FB87685692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2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514C8-9DD5-4DB8-B039-FB87685692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4238C4-60FF-4F0C-A2AC-C8E272916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FF39E9B-A16D-46FC-BB6D-798D6037B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FEEA35-BE61-4949-B1DA-964624D3F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BCCC0A-B25F-4D70-A098-C0A7D855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D7DF77-A1AC-45BD-A701-7C0737B5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4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F0CA56-A3EB-4D94-8BF6-9AE7E8A3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7EF346-9088-4373-A918-3F93D91C6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0A6F11-6F05-4FCA-AF67-D0DADCFE1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AAAEE3-11D1-491E-BC64-34A68F8B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C5D548-ABCD-4B17-B60A-3BF6AC96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2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1152D3F-DE2D-4CAA-8BC5-E350963629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E48A7D-5F71-4967-8AAA-77BCD3D91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C9092-0410-42FC-8CE3-17206AC04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E94807-911F-472B-BB32-A36EA4C5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C456CB-81DF-4788-A986-574B157BD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ACDC7D-EEBA-4692-85C3-B9AB8B40A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5A77AE-C5F9-41C7-AA6E-0B9BC5E91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5BBD3E-162A-4E17-93D8-03ED9C13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C11D7F-3A9A-4316-B8FD-6CE5BD95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F36F1D-3E84-49E0-95CF-AD8F4CE91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2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08CE3A-F4DC-4C61-8271-D8393085D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586EB0-BA4A-4ECA-A5A4-651513235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E99177-9406-482D-AA63-43193814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BDDE4F-6FCD-496D-9378-2F43846EA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EDC978-FBBD-40CC-B6C6-F6A22343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3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8DB22-4DDF-4650-B321-A686B54B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3CD021-7028-4641-82CD-022204B05E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9876B5A-A43D-48E5-8E32-BB430982A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87C49AA-2C59-4AEB-BF6E-CD2E7C46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89C90F-47E7-4486-9FD2-8DD66BFC4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92E806-3B44-4E0C-809E-DC12C3C32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FF764A-2305-452D-9B4A-152D7EAE0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366BE4-3EC6-4504-B6B7-27E21ED39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791381-0D6D-40A3-BAAD-9D8BA667E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E88906F-364B-4E7D-B5C9-159F94052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BEC3811-5D8D-4A99-9D51-818CF9666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F82EAC0-C08E-4E12-A087-DBBADBC6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EA7BF0-19BC-46AE-AF15-15EA0480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CCD0900-EFEA-49B1-97B9-6616FB03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7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51EFAD-EA38-426B-BCA9-65290E71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1368B5-B40D-4833-9C68-0B4B1F71A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7AF5180-8D0A-4102-B972-52BAF08A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8E233C-944A-4C84-93A2-1017E68D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1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DFBD662-BCA1-421B-AB91-31491E48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0D0C57D-BBAB-4C8E-BC94-ABABD5F70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336848-82C4-443A-AC27-556C063F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4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CCB22A-E5F9-4203-9359-2C86FA0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B9845C-3757-4DDA-AB22-6E9A2D710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D0A8E9-04B2-4AAA-B185-1A6B0382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899F1F-C1F3-4479-AF75-3DC29264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F66B2E-323C-4762-BA72-CD59F6F5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7F77EA-233A-4FCA-8C86-5369E4A9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9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271BDD-96C3-48EE-8871-83824CE4D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B7A7CDF-BEB7-4DD7-92E0-85F7059D6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AD8E3E-DDF3-44DD-B3E8-C778E2CDC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D6018CF-55FF-4A47-920A-177F4972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82785C-5714-46D4-8CEF-7C7B5FA0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74DF59-0DEF-4822-B765-687C764E6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7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4C29591-609D-44BF-AB2C-FE64C4A4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996125-5591-4CC2-A17A-0A701B4E4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0EACDF-E56D-40B2-A2C7-677EDF8394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AC392-D3E5-4E68-BDAA-D08960539322}" type="datetimeFigureOut">
              <a:rPr lang="en-US" smtClean="0"/>
              <a:t>8/30/2018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1FAA15-7D7A-4267-BF23-695F0B81F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C29F65-687C-4CEC-9512-269BAFAA5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6768-4CCA-4D91-B673-46793C14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5555856-9970-4BC3-9AA9-6A917F53AF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F487851-BFAF-46D8-A1ED-50CAD6E46F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437A48C-99CF-4A92-8C96-F46400E13FD5}"/>
              </a:ext>
            </a:extLst>
          </p:cNvPr>
          <p:cNvSpPr txBox="1"/>
          <p:nvPr/>
        </p:nvSpPr>
        <p:spPr>
          <a:xfrm>
            <a:off x="804484" y="4267832"/>
            <a:ext cx="4805996" cy="12971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100" kern="120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Stuart Sanderson</a:t>
            </a:r>
            <a:endParaRPr lang="en-US" sz="4100" kern="12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" name="Freeform 50">
            <a:extLst>
              <a:ext uri="{FF2B5EF4-FFF2-40B4-BE49-F238E27FC236}">
                <a16:creationId xmlns:a16="http://schemas.microsoft.com/office/drawing/2014/main" xmlns="" id="{13722DD7-BA73-4776-93A3-94491FEF72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25232" y="2479212"/>
            <a:ext cx="2562490" cy="2480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06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D8D4D45-1604-44EA-99DC-D7C09E134E99}"/>
              </a:ext>
            </a:extLst>
          </p:cNvPr>
          <p:cNvSpPr txBox="1"/>
          <p:nvPr/>
        </p:nvSpPr>
        <p:spPr>
          <a:xfrm>
            <a:off x="6953619" y="3195093"/>
            <a:ext cx="262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Tell me something.</a:t>
            </a:r>
            <a:endParaRPr lang="en-US" sz="2400" b="1" dirty="0"/>
          </a:p>
        </p:txBody>
      </p:sp>
      <p:sp>
        <p:nvSpPr>
          <p:cNvPr id="7" name="Oval 6"/>
          <p:cNvSpPr/>
          <p:nvPr/>
        </p:nvSpPr>
        <p:spPr>
          <a:xfrm>
            <a:off x="3299699" y="2185558"/>
            <a:ext cx="2562490" cy="2480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3118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D8D4D45-1604-44EA-99DC-D7C09E134E99}"/>
              </a:ext>
            </a:extLst>
          </p:cNvPr>
          <p:cNvSpPr txBox="1"/>
          <p:nvPr/>
        </p:nvSpPr>
        <p:spPr>
          <a:xfrm>
            <a:off x="6758885" y="2456429"/>
            <a:ext cx="4628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Family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Friends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Giving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Life</a:t>
            </a:r>
          </a:p>
        </p:txBody>
      </p:sp>
      <p:sp>
        <p:nvSpPr>
          <p:cNvPr id="7" name="Oval 6"/>
          <p:cNvSpPr/>
          <p:nvPr/>
        </p:nvSpPr>
        <p:spPr>
          <a:xfrm>
            <a:off x="3299699" y="2185558"/>
            <a:ext cx="2562490" cy="2480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ME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268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D8D4D45-1604-44EA-99DC-D7C09E134E99}"/>
              </a:ext>
            </a:extLst>
          </p:cNvPr>
          <p:cNvSpPr txBox="1"/>
          <p:nvPr/>
        </p:nvSpPr>
        <p:spPr>
          <a:xfrm>
            <a:off x="6758884" y="2271763"/>
            <a:ext cx="4628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Goals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College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Worth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Freedom</a:t>
            </a:r>
            <a:endParaRPr lang="en-US" sz="2400" b="1" dirty="0" smtClean="0"/>
          </a:p>
        </p:txBody>
      </p:sp>
      <p:sp>
        <p:nvSpPr>
          <p:cNvPr id="7" name="Oval 6"/>
          <p:cNvSpPr/>
          <p:nvPr/>
        </p:nvSpPr>
        <p:spPr>
          <a:xfrm>
            <a:off x="3299699" y="2185558"/>
            <a:ext cx="2562490" cy="2480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70434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D8D4D45-1604-44EA-99DC-D7C09E134E99}"/>
              </a:ext>
            </a:extLst>
          </p:cNvPr>
          <p:cNvSpPr txBox="1"/>
          <p:nvPr/>
        </p:nvSpPr>
        <p:spPr>
          <a:xfrm>
            <a:off x="6758883" y="2456429"/>
            <a:ext cx="46287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Career Path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Gig Economy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Big &amp; Small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Purpose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Impact</a:t>
            </a:r>
            <a:endParaRPr lang="en-US" sz="2400" b="1" dirty="0" smtClean="0"/>
          </a:p>
        </p:txBody>
      </p:sp>
      <p:sp>
        <p:nvSpPr>
          <p:cNvPr id="7" name="Oval 6"/>
          <p:cNvSpPr/>
          <p:nvPr/>
        </p:nvSpPr>
        <p:spPr>
          <a:xfrm>
            <a:off x="3299699" y="2185558"/>
            <a:ext cx="2562490" cy="24807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4799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38116</TotalTime>
  <Words>36</Words>
  <Application>Microsoft Office PowerPoint</Application>
  <PresentationFormat>Custom</PresentationFormat>
  <Paragraphs>28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Smith</dc:creator>
  <cp:lastModifiedBy>Stuart Sanderson</cp:lastModifiedBy>
  <cp:revision>70</cp:revision>
  <dcterms:created xsi:type="dcterms:W3CDTF">2018-08-15T04:49:55Z</dcterms:created>
  <dcterms:modified xsi:type="dcterms:W3CDTF">2018-09-21T04:51:52Z</dcterms:modified>
</cp:coreProperties>
</file>