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79" r:id="rId7"/>
    <p:sldId id="280" r:id="rId8"/>
    <p:sldId id="281" r:id="rId9"/>
    <p:sldId id="283" r:id="rId10"/>
    <p:sldId id="271" r:id="rId11"/>
    <p:sldId id="272" r:id="rId12"/>
    <p:sldId id="284" r:id="rId13"/>
    <p:sldId id="285" r:id="rId14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69" d="100"/>
          <a:sy n="69" d="100"/>
        </p:scale>
        <p:origin x="564" y="4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1/19/2019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Matthew Garff &amp; Private Equity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>
            <a:normAutofit/>
          </a:bodyPr>
          <a:lstStyle/>
          <a:p>
            <a:r>
              <a:rPr lang="en-US" dirty="0" smtClean="0"/>
              <a:t>More important stuff…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8884" y="1828800"/>
            <a:ext cx="10057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  Marshmallows… long term thinking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Who you are &gt; What you are</a:t>
            </a:r>
          </a:p>
        </p:txBody>
      </p:sp>
    </p:spTree>
    <p:extLst>
      <p:ext uri="{BB962C8B-B14F-4D97-AF65-F5344CB8AC3E}">
        <p14:creationId xmlns:p14="http://schemas.microsoft.com/office/powerpoint/2010/main" val="23731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Matthew Garff from Sun Capital Partners</a:t>
            </a:r>
            <a:endParaRPr lang="en-US" sz="4000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803400"/>
            <a:ext cx="3124201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Grew up in Utah</a:t>
            </a:r>
            <a:endParaRPr lang="en-US" sz="3200" dirty="0"/>
          </a:p>
          <a:p>
            <a:r>
              <a:rPr lang="en-US" sz="3200" dirty="0" smtClean="0"/>
              <a:t>Wonderful wife and three children</a:t>
            </a:r>
          </a:p>
          <a:p>
            <a:pPr lvl="1"/>
            <a:r>
              <a:rPr lang="en-US" sz="2800" dirty="0" smtClean="0"/>
              <a:t>Dog/George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869729"/>
            <a:ext cx="4343400" cy="4134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1885950"/>
            <a:ext cx="3427729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My Journey to Find my Career</a:t>
            </a:r>
            <a:endParaRPr lang="en-US" sz="40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3813" y="1803400"/>
            <a:ext cx="967613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Turning points</a:t>
            </a:r>
          </a:p>
          <a:p>
            <a:pPr lvl="2"/>
            <a:r>
              <a:rPr lang="en-US" sz="3000" dirty="0" smtClean="0"/>
              <a:t>Community College / teacher</a:t>
            </a:r>
          </a:p>
          <a:p>
            <a:pPr lvl="2"/>
            <a:r>
              <a:rPr lang="en-US" sz="3000" dirty="0" smtClean="0"/>
              <a:t>Golf Courses</a:t>
            </a:r>
          </a:p>
          <a:p>
            <a:pPr lvl="2"/>
            <a:r>
              <a:rPr lang="en-US" sz="3000" dirty="0" smtClean="0"/>
              <a:t>Graduate School</a:t>
            </a:r>
          </a:p>
          <a:p>
            <a:pPr lvl="2"/>
            <a:r>
              <a:rPr lang="en-US" sz="3000" dirty="0" smtClean="0"/>
              <a:t>Sun Capital Partners</a:t>
            </a:r>
          </a:p>
          <a:p>
            <a:r>
              <a:rPr lang="en-US" sz="3200" dirty="0" smtClean="0"/>
              <a:t>What is Sun Capital?  What is Private Equity?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/>
              <a:t>Private Equity Continued</a:t>
            </a:r>
            <a:endParaRPr lang="en-US" sz="4400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8883" y="1803400"/>
            <a:ext cx="8304529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are organizations that have a problem…. Extra </a:t>
            </a:r>
            <a:r>
              <a:rPr lang="en-US" sz="3200" dirty="0" smtClean="0"/>
              <a:t>Money</a:t>
            </a:r>
            <a:endParaRPr lang="en-US" sz="3200" dirty="0" smtClean="0"/>
          </a:p>
          <a:p>
            <a:r>
              <a:rPr lang="en-US" sz="3200" dirty="0" smtClean="0"/>
              <a:t>How to solve their problem… find places to invest their Extra </a:t>
            </a:r>
            <a:r>
              <a:rPr lang="en-US" sz="3200" dirty="0" smtClean="0"/>
              <a:t>Money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/>
              <a:t>How does it work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18882" y="1803400"/>
            <a:ext cx="8914130" cy="426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Organizations give us money</a:t>
            </a:r>
          </a:p>
          <a:p>
            <a:r>
              <a:rPr lang="en-US" sz="3200" dirty="0" smtClean="0"/>
              <a:t>We find places for that money to be invested</a:t>
            </a:r>
          </a:p>
          <a:p>
            <a:r>
              <a:rPr lang="en-US" sz="3200" dirty="0" smtClean="0"/>
              <a:t>We hope the investments grow in </a:t>
            </a:r>
            <a:r>
              <a:rPr lang="en-US" sz="3200" dirty="0" smtClean="0"/>
              <a:t>value</a:t>
            </a:r>
            <a:endParaRPr lang="en-US" sz="3200" dirty="0" smtClean="0"/>
          </a:p>
          <a:p>
            <a:r>
              <a:rPr lang="en-US" sz="3200" dirty="0" smtClean="0"/>
              <a:t>We get paid for helping to solve their problem</a:t>
            </a:r>
          </a:p>
          <a:p>
            <a:pPr lvl="1"/>
            <a:r>
              <a:rPr lang="en-US" sz="3200" dirty="0" smtClean="0"/>
              <a:t>Our interests are aligned</a:t>
            </a:r>
          </a:p>
          <a:p>
            <a:r>
              <a:rPr lang="en-US" sz="3200" dirty="0" smtClean="0"/>
              <a:t>The ultimate goal</a:t>
            </a:r>
            <a:r>
              <a:rPr lang="en-US" sz="3200" dirty="0" smtClean="0"/>
              <a:t>…. Return more $ then we received.  Easy?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014846"/>
          </a:xfrm>
        </p:spPr>
        <p:txBody>
          <a:bodyPr>
            <a:normAutofit/>
          </a:bodyPr>
          <a:lstStyle/>
          <a:p>
            <a:r>
              <a:rPr lang="en-US" sz="4400" u="sng" dirty="0" smtClean="0"/>
              <a:t>Examples of current investments…</a:t>
            </a:r>
            <a:endParaRPr lang="en-US" sz="4400" dirty="0"/>
          </a:p>
        </p:txBody>
      </p:sp>
      <p:pic>
        <p:nvPicPr>
          <p:cNvPr id="1026" name="Picture 2" descr="Johnny Rockets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7" y="1828800"/>
            <a:ext cx="152247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learchoice.com/app/themes/clearchoice/assets/img/Clearchoice-Dental-Implants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581400"/>
            <a:ext cx="414528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FO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018145"/>
            <a:ext cx="18097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rizon Services, LL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2819400"/>
            <a:ext cx="39147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becca Tay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22" y="5410200"/>
            <a:ext cx="57853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scotch and soda lab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11" y="4267200"/>
            <a:ext cx="3379470" cy="20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tieronerelo.com/images/new/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96" y="2171127"/>
            <a:ext cx="25908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I review many businesses….Two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Ex #1:  Condiments &amp; Spices…	 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Annual Sales:  $400 million</a:t>
            </a:r>
          </a:p>
          <a:p>
            <a:r>
              <a:rPr lang="en-US" dirty="0" smtClean="0"/>
              <a:t>Annual Profits:  $30 million</a:t>
            </a:r>
          </a:p>
          <a:p>
            <a:pPr lvl="1"/>
            <a:r>
              <a:rPr lang="en-US" dirty="0" smtClean="0"/>
              <a:t>“EBITDA”</a:t>
            </a:r>
          </a:p>
          <a:p>
            <a:r>
              <a:rPr lang="en-US" dirty="0" smtClean="0"/>
              <a:t>Family owners that want to sell</a:t>
            </a:r>
          </a:p>
          <a:p>
            <a:r>
              <a:rPr lang="en-US" dirty="0" smtClean="0"/>
              <a:t>4 manufacturing plants</a:t>
            </a:r>
          </a:p>
          <a:p>
            <a:r>
              <a:rPr lang="en-US" dirty="0" smtClean="0"/>
              <a:t>50% sold to customers via grocery; 50% is sold to restaurants</a:t>
            </a:r>
          </a:p>
          <a:p>
            <a:r>
              <a:rPr lang="en-US" dirty="0" smtClean="0"/>
              <a:t>How much is it worth? (Risk? </a:t>
            </a:r>
            <a:r>
              <a:rPr lang="en-US" dirty="0" err="1" smtClean="0"/>
              <a:t>Oppty</a:t>
            </a:r>
            <a:r>
              <a:rPr lang="en-US" dirty="0" smtClean="0"/>
              <a:t>?)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Ex #2:  Frozen Berries….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Annual Sales:  $60 million</a:t>
            </a:r>
          </a:p>
          <a:p>
            <a:r>
              <a:rPr lang="en-US" dirty="0" smtClean="0"/>
              <a:t>Annual Profits:  $15 million</a:t>
            </a:r>
          </a:p>
          <a:p>
            <a:r>
              <a:rPr lang="en-US" dirty="0" smtClean="0"/>
              <a:t>Family owners want to sell</a:t>
            </a:r>
          </a:p>
          <a:p>
            <a:r>
              <a:rPr lang="en-US" dirty="0" smtClean="0"/>
              <a:t>One plant/Freezing equipment</a:t>
            </a:r>
          </a:p>
          <a:p>
            <a:r>
              <a:rPr lang="en-US" dirty="0" smtClean="0"/>
              <a:t>75% grocery; 25% restaurants</a:t>
            </a:r>
          </a:p>
          <a:p>
            <a:r>
              <a:rPr lang="en-US" dirty="0" smtClean="0"/>
              <a:t>How much is it worth? (Risk? </a:t>
            </a:r>
            <a:r>
              <a:rPr lang="en-US" dirty="0" err="1" smtClean="0"/>
              <a:t>Oppty</a:t>
            </a:r>
            <a:r>
              <a:rPr lang="en-US" dirty="0" smtClean="0"/>
              <a:t>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 smtClean="0"/>
              <a:t>3 Things to do…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8884" y="1828800"/>
            <a:ext cx="100571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3200" dirty="0" smtClean="0"/>
              <a:t> Buy </a:t>
            </a:r>
            <a:r>
              <a:rPr lang="en-US" sz="3200" dirty="0" smtClean="0"/>
              <a:t>for a fair price</a:t>
            </a:r>
            <a:endParaRPr lang="en-US" sz="3200" dirty="0" smtClean="0"/>
          </a:p>
          <a:p>
            <a:pPr marL="514350" indent="-514350">
              <a:buAutoNum type="arabicParenBoth"/>
            </a:pPr>
            <a:r>
              <a:rPr lang="en-US" sz="3200" dirty="0" smtClean="0"/>
              <a:t> Increase </a:t>
            </a:r>
            <a:r>
              <a:rPr lang="en-US" sz="3200" dirty="0"/>
              <a:t>the value over </a:t>
            </a:r>
            <a:r>
              <a:rPr lang="en-US" sz="3200" dirty="0" smtClean="0"/>
              <a:t>time</a:t>
            </a:r>
          </a:p>
          <a:p>
            <a:pPr marL="514350" indent="-514350">
              <a:buAutoNum type="arabicParenBoth"/>
            </a:pPr>
            <a:r>
              <a:rPr lang="en-US" sz="3200" dirty="0" smtClean="0"/>
              <a:t> Sell </a:t>
            </a:r>
            <a:r>
              <a:rPr lang="en-US" sz="3200" dirty="0"/>
              <a:t>for a </a:t>
            </a:r>
            <a:r>
              <a:rPr lang="en-US" sz="3200" dirty="0" smtClean="0"/>
              <a:t>fair price</a:t>
            </a:r>
            <a:endParaRPr lang="en-US" sz="3200" dirty="0"/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How </a:t>
            </a:r>
            <a:r>
              <a:rPr lang="en-US" sz="3200" dirty="0"/>
              <a:t>do you </a:t>
            </a:r>
            <a:r>
              <a:rPr lang="en-US" sz="3200" dirty="0" smtClean="0"/>
              <a:t>know you are getting a </a:t>
            </a:r>
            <a:r>
              <a:rPr lang="en-US" sz="3200" dirty="0" smtClean="0"/>
              <a:t>fair deal</a:t>
            </a:r>
            <a:r>
              <a:rPr lang="en-US" sz="3200" dirty="0" smtClean="0"/>
              <a:t>?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How </a:t>
            </a:r>
            <a:r>
              <a:rPr lang="en-US" sz="3200" dirty="0"/>
              <a:t>do you </a:t>
            </a:r>
            <a:r>
              <a:rPr lang="en-US" sz="3200" dirty="0" smtClean="0"/>
              <a:t>increase value?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How do you sell for a </a:t>
            </a:r>
            <a:r>
              <a:rPr lang="en-US" sz="3200" dirty="0" smtClean="0"/>
              <a:t>fair price</a:t>
            </a:r>
            <a:r>
              <a:rPr lang="en-US" sz="3200" dirty="0" smtClean="0"/>
              <a:t>?</a:t>
            </a:r>
            <a:endParaRPr lang="en-US" sz="32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 smtClean="0"/>
              <a:t>Career in finance… </a:t>
            </a:r>
            <a:r>
              <a:rPr lang="en-US" dirty="0" smtClean="0"/>
              <a:t>is it </a:t>
            </a:r>
            <a:r>
              <a:rPr lang="en-US" dirty="0" smtClean="0"/>
              <a:t>for you?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8884" y="1828800"/>
            <a:ext cx="100571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you like business?</a:t>
            </a:r>
          </a:p>
          <a:p>
            <a:r>
              <a:rPr lang="en-US" sz="3200" dirty="0" smtClean="0"/>
              <a:t>Do you like working hard at a desk?</a:t>
            </a:r>
          </a:p>
          <a:p>
            <a:r>
              <a:rPr lang="en-US" sz="3200" dirty="0" smtClean="0"/>
              <a:t>Do you like analytical work?</a:t>
            </a:r>
          </a:p>
          <a:p>
            <a:r>
              <a:rPr lang="en-US" sz="3200" dirty="0" smtClean="0"/>
              <a:t>Do you like high-pressure </a:t>
            </a:r>
            <a:r>
              <a:rPr lang="en-US" sz="3200" dirty="0" smtClean="0"/>
              <a:t>deadlines?  Do you like type-A people?  Do you mind working long hours?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If so…. Do well in high school.  </a:t>
            </a:r>
          </a:p>
          <a:p>
            <a:r>
              <a:rPr lang="en-US" sz="3200" dirty="0" smtClean="0"/>
              <a:t>Do well in college </a:t>
            </a:r>
            <a:r>
              <a:rPr lang="en-US" sz="3200" dirty="0" smtClean="0"/>
              <a:t>(finance, accounting, or economics)  </a:t>
            </a:r>
          </a:p>
          <a:p>
            <a:r>
              <a:rPr lang="en-US" sz="3200" dirty="0" smtClean="0"/>
              <a:t>Start in investment banking, then </a:t>
            </a:r>
            <a:r>
              <a:rPr lang="en-US" sz="3200" dirty="0" smtClean="0"/>
              <a:t>join private </a:t>
            </a:r>
            <a:r>
              <a:rPr lang="en-US" sz="3200" dirty="0" smtClean="0"/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18407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873beb7-5857-4685-be1f-d57550cc96c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1548</TotalTime>
  <Words>386</Words>
  <Application>Microsoft Office PowerPoint</Application>
  <PresentationFormat>Custom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Constantia</vt:lpstr>
      <vt:lpstr>Books Classic 16x9</vt:lpstr>
      <vt:lpstr>Matthew Garff &amp; Private Equity</vt:lpstr>
      <vt:lpstr>Matthew Garff from Sun Capital Partners</vt:lpstr>
      <vt:lpstr>My Journey to Find my Career</vt:lpstr>
      <vt:lpstr>Private Equity Continued</vt:lpstr>
      <vt:lpstr>How does it work?</vt:lpstr>
      <vt:lpstr>Examples of current investments…</vt:lpstr>
      <vt:lpstr>I review many businesses….Two Examples</vt:lpstr>
      <vt:lpstr>3 Things to do…</vt:lpstr>
      <vt:lpstr>Career in finance… is it for you?</vt:lpstr>
      <vt:lpstr>More important stuff…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Garff &amp; Private Equity</dc:title>
  <dc:creator>Matthew Garff</dc:creator>
  <cp:lastModifiedBy>Matthew Garff</cp:lastModifiedBy>
  <cp:revision>12</cp:revision>
  <cp:lastPrinted>2019-01-19T02:36:12Z</cp:lastPrinted>
  <dcterms:created xsi:type="dcterms:W3CDTF">2019-01-18T00:55:03Z</dcterms:created>
  <dcterms:modified xsi:type="dcterms:W3CDTF">2019-01-19T18:38:28Z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