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9" r:id="rId4"/>
    <p:sldId id="280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2" r:id="rId17"/>
    <p:sldId id="273" r:id="rId18"/>
    <p:sldId id="271" r:id="rId19"/>
    <p:sldId id="275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44" autoAdjust="0"/>
  </p:normalViewPr>
  <p:slideViewPr>
    <p:cSldViewPr>
      <p:cViewPr>
        <p:scale>
          <a:sx n="60" d="100"/>
          <a:sy n="60" d="100"/>
        </p:scale>
        <p:origin x="-165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F16435-D83C-43CC-88F7-B2FF0728BDD3}">
      <dgm:prSet phldrT="[Text]"/>
      <dgm:spPr/>
      <dgm:t>
        <a:bodyPr/>
        <a:lstStyle/>
        <a:p>
          <a:r>
            <a:rPr lang="en-US" dirty="0" smtClean="0"/>
            <a:t>Accounting clerk in 1991</a:t>
          </a:r>
          <a:endParaRPr lang="en-US" dirty="0"/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 smtClean="0"/>
            <a:t>Business Technology Analyst</a:t>
          </a:r>
        </a:p>
        <a:p>
          <a:r>
            <a:rPr lang="en-US" dirty="0" smtClean="0"/>
            <a:t>1998</a:t>
          </a:r>
          <a:endParaRPr lang="en-US" dirty="0"/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endParaRPr lang="en-US"/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E8790024-6B95-4F6F-818A-62EAEAB49C8C}">
      <dgm:prSet phldrT="[Text]"/>
      <dgm:spPr/>
      <dgm:t>
        <a:bodyPr/>
        <a:lstStyle/>
        <a:p>
          <a:endParaRPr lang="en-US"/>
        </a:p>
      </dgm:t>
    </dgm:pt>
    <dgm:pt modelId="{8D1C1187-E326-4423-BEFD-E8B40D99D003}" type="parTrans" cxnId="{BFCCCCB3-4689-499F-AF41-904179354DCD}">
      <dgm:prSet/>
      <dgm:spPr/>
      <dgm:t>
        <a:bodyPr/>
        <a:lstStyle/>
        <a:p>
          <a:endParaRPr lang="en-US"/>
        </a:p>
      </dgm:t>
    </dgm:pt>
    <dgm:pt modelId="{F283FB5D-AD8A-4D98-A5B4-E57870F248F8}" type="sibTrans" cxnId="{BFCCCCB3-4689-499F-AF41-904179354DCD}">
      <dgm:prSet/>
      <dgm:spPr/>
      <dgm:t>
        <a:bodyPr/>
        <a:lstStyle/>
        <a:p>
          <a:endParaRPr lang="en-US"/>
        </a:p>
      </dgm:t>
    </dgm:pt>
    <dgm:pt modelId="{3092ED58-51A8-4BF4-B20A-5543AD7783A5}">
      <dgm:prSet phldrT="[Text]"/>
      <dgm:spPr/>
      <dgm:t>
        <a:bodyPr/>
        <a:lstStyle/>
        <a:p>
          <a:endParaRPr lang="en-US"/>
        </a:p>
      </dgm:t>
    </dgm:pt>
    <dgm:pt modelId="{5F1E3541-66F1-4736-8361-01ED0CAFA0B5}" type="parTrans" cxnId="{00B2CD58-00A0-40BF-A51B-B78EB6E81601}">
      <dgm:prSet/>
      <dgm:spPr/>
      <dgm:t>
        <a:bodyPr/>
        <a:lstStyle/>
        <a:p>
          <a:endParaRPr lang="en-US"/>
        </a:p>
      </dgm:t>
    </dgm:pt>
    <dgm:pt modelId="{6CC7E0E0-50D3-4458-A28F-C1DF7AB0F532}" type="sibTrans" cxnId="{00B2CD58-00A0-40BF-A51B-B78EB6E81601}">
      <dgm:prSet/>
      <dgm:spPr/>
      <dgm:t>
        <a:bodyPr/>
        <a:lstStyle/>
        <a:p>
          <a:endParaRPr lang="en-US"/>
        </a:p>
      </dgm:t>
    </dgm:pt>
    <dgm:pt modelId="{3143F091-87B6-4AAE-ADD7-AE077A17B2E6}">
      <dgm:prSet phldrT="[Text]"/>
      <dgm:spPr/>
      <dgm:t>
        <a:bodyPr/>
        <a:lstStyle/>
        <a:p>
          <a:endParaRPr lang="en-US"/>
        </a:p>
      </dgm:t>
    </dgm:pt>
    <dgm:pt modelId="{B7D80BE1-87B9-40E3-BB04-92C6C8FE79BB}" type="parTrans" cxnId="{D05E2098-7DD9-45EE-BB9B-043C5C1C52C7}">
      <dgm:prSet/>
      <dgm:spPr/>
      <dgm:t>
        <a:bodyPr/>
        <a:lstStyle/>
        <a:p>
          <a:endParaRPr lang="en-US"/>
        </a:p>
      </dgm:t>
    </dgm:pt>
    <dgm:pt modelId="{D4195B88-5945-47F5-AD1B-40846DDF2CD2}" type="sibTrans" cxnId="{D05E2098-7DD9-45EE-BB9B-043C5C1C52C7}">
      <dgm:prSet/>
      <dgm:spPr/>
      <dgm:t>
        <a:bodyPr/>
        <a:lstStyle/>
        <a:p>
          <a:endParaRPr lang="en-US"/>
        </a:p>
      </dgm:t>
    </dgm:pt>
    <dgm:pt modelId="{8DBB74E4-B630-47F2-8C75-9A2268DD8184}">
      <dgm:prSet phldrT="[Text]"/>
      <dgm:spPr/>
      <dgm:t>
        <a:bodyPr/>
        <a:lstStyle/>
        <a:p>
          <a:r>
            <a:rPr lang="en-US" dirty="0" smtClean="0"/>
            <a:t>Manager Customer Service 1994</a:t>
          </a:r>
          <a:endParaRPr lang="en-US" dirty="0"/>
        </a:p>
      </dgm:t>
    </dgm:pt>
    <dgm:pt modelId="{E5BBA619-2CC9-43AE-A543-155CEBC734EF}" type="parTrans" cxnId="{E0BBCDD8-2349-4594-8B40-9433ABB10B31}">
      <dgm:prSet/>
      <dgm:spPr/>
      <dgm:t>
        <a:bodyPr/>
        <a:lstStyle/>
        <a:p>
          <a:endParaRPr lang="en-US"/>
        </a:p>
      </dgm:t>
    </dgm:pt>
    <dgm:pt modelId="{BFD27D81-B321-48F5-87D4-184222E324C0}" type="sibTrans" cxnId="{E0BBCDD8-2349-4594-8B40-9433ABB10B31}">
      <dgm:prSet/>
      <dgm:spPr/>
      <dgm:t>
        <a:bodyPr/>
        <a:lstStyle/>
        <a:p>
          <a:endParaRPr lang="en-US"/>
        </a:p>
      </dgm:t>
    </dgm:pt>
    <dgm:pt modelId="{B6B982F0-0F6D-4D8C-AF49-AB4220056D7F}">
      <dgm:prSet phldrT="[Text]"/>
      <dgm:spPr/>
      <dgm:t>
        <a:bodyPr/>
        <a:lstStyle/>
        <a:p>
          <a:r>
            <a:rPr lang="en-US" dirty="0" smtClean="0"/>
            <a:t>Manager IT</a:t>
          </a:r>
        </a:p>
        <a:p>
          <a:r>
            <a:rPr lang="en-US" dirty="0" smtClean="0"/>
            <a:t>2003</a:t>
          </a:r>
          <a:endParaRPr lang="en-US" dirty="0"/>
        </a:p>
      </dgm:t>
    </dgm:pt>
    <dgm:pt modelId="{3926FD0F-8B1F-4540-9AFE-FD2AD7C8F93E}" type="parTrans" cxnId="{8E8D26C3-EB03-4BC3-9298-5C644B490EF3}">
      <dgm:prSet/>
      <dgm:spPr/>
      <dgm:t>
        <a:bodyPr/>
        <a:lstStyle/>
        <a:p>
          <a:endParaRPr lang="en-US"/>
        </a:p>
      </dgm:t>
    </dgm:pt>
    <dgm:pt modelId="{20F3757E-A66E-44C1-A02E-6CAE87203E93}" type="sibTrans" cxnId="{8E8D26C3-EB03-4BC3-9298-5C644B490EF3}">
      <dgm:prSet/>
      <dgm:spPr/>
      <dgm:t>
        <a:bodyPr/>
        <a:lstStyle/>
        <a:p>
          <a:endParaRPr lang="en-US"/>
        </a:p>
      </dgm:t>
    </dgm:pt>
    <dgm:pt modelId="{C9AE7929-1286-4FB0-BCCC-F600429137EB}">
      <dgm:prSet phldrT="[Text]"/>
      <dgm:spPr/>
      <dgm:t>
        <a:bodyPr/>
        <a:lstStyle/>
        <a:p>
          <a:r>
            <a:rPr lang="en-US" dirty="0" smtClean="0"/>
            <a:t>VP IT </a:t>
          </a:r>
        </a:p>
        <a:p>
          <a:r>
            <a:rPr lang="en-US" dirty="0" smtClean="0"/>
            <a:t>2008</a:t>
          </a:r>
          <a:endParaRPr lang="en-US" dirty="0"/>
        </a:p>
      </dgm:t>
    </dgm:pt>
    <dgm:pt modelId="{B3D2B263-5E80-467E-B906-BE112B0E19C1}" type="parTrans" cxnId="{9F0AE550-BC16-4D98-A141-7F87CDF94CD4}">
      <dgm:prSet/>
      <dgm:spPr/>
      <dgm:t>
        <a:bodyPr/>
        <a:lstStyle/>
        <a:p>
          <a:endParaRPr lang="en-US"/>
        </a:p>
      </dgm:t>
    </dgm:pt>
    <dgm:pt modelId="{F34BCCA5-5631-490B-9D9C-E69705569570}" type="sibTrans" cxnId="{9F0AE550-BC16-4D98-A141-7F87CDF94CD4}">
      <dgm:prSet/>
      <dgm:spPr/>
      <dgm:t>
        <a:bodyPr/>
        <a:lstStyle/>
        <a:p>
          <a:endParaRPr lang="en-US"/>
        </a:p>
      </dgm:t>
    </dgm:pt>
    <dgm:pt modelId="{B71C8887-0A02-48EB-91C1-C1338616DB19}">
      <dgm:prSet phldrT="[Text]"/>
      <dgm:spPr/>
      <dgm:t>
        <a:bodyPr/>
        <a:lstStyle/>
        <a:p>
          <a:endParaRPr lang="en-US" dirty="0"/>
        </a:p>
      </dgm:t>
    </dgm:pt>
    <dgm:pt modelId="{36B3AB05-1B5F-432C-B7D0-41D7003CC4AC}" type="parTrans" cxnId="{00F5C7FB-6D88-4631-BD5A-D6F5969090C0}">
      <dgm:prSet/>
      <dgm:spPr/>
      <dgm:t>
        <a:bodyPr/>
        <a:lstStyle/>
        <a:p>
          <a:endParaRPr lang="en-US"/>
        </a:p>
      </dgm:t>
    </dgm:pt>
    <dgm:pt modelId="{B245135A-77E4-4EF4-B547-1D1CDBB06C2A}" type="sibTrans" cxnId="{00F5C7FB-6D88-4631-BD5A-D6F5969090C0}">
      <dgm:prSet/>
      <dgm:spPr/>
      <dgm:t>
        <a:bodyPr/>
        <a:lstStyle/>
        <a:p>
          <a:endParaRPr lang="en-US"/>
        </a:p>
      </dgm:t>
    </dgm:pt>
    <dgm:pt modelId="{323832B6-07D4-41E6-817B-C5BD741817CB}">
      <dgm:prSet phldrT="[Text]" custScaleY="60870" custLinFactNeighborX="-18010" custLinFactNeighborY="-12174"/>
      <dgm:spPr/>
      <dgm:t>
        <a:bodyPr/>
        <a:lstStyle/>
        <a:p>
          <a:endParaRPr lang="en-US"/>
        </a:p>
      </dgm:t>
    </dgm:pt>
    <dgm:pt modelId="{AB59F0FB-E03B-4727-9F33-824E3B18D4FC}" type="parTrans" cxnId="{B4FBB9BC-E796-4C6F-B4D9-CA88682700F2}">
      <dgm:prSet/>
      <dgm:spPr/>
      <dgm:t>
        <a:bodyPr/>
        <a:lstStyle/>
        <a:p>
          <a:endParaRPr lang="en-US"/>
        </a:p>
      </dgm:t>
    </dgm:pt>
    <dgm:pt modelId="{92793D43-8B0E-4C75-A16D-12FD64A60B1A}" type="sibTrans" cxnId="{B4FBB9BC-E796-4C6F-B4D9-CA88682700F2}">
      <dgm:prSet/>
      <dgm:spPr/>
      <dgm:t>
        <a:bodyPr/>
        <a:lstStyle/>
        <a:p>
          <a:endParaRPr lang="en-US"/>
        </a:p>
      </dgm:t>
    </dgm:pt>
    <dgm:pt modelId="{C406C27C-376F-4652-9CEA-3C01CAED40E6}">
      <dgm:prSet phldrT="[Text]" custScaleY="60870" custLinFactNeighborX="-18010" custLinFactNeighborY="-12174"/>
      <dgm:spPr/>
      <dgm:t>
        <a:bodyPr/>
        <a:lstStyle/>
        <a:p>
          <a:endParaRPr lang="en-US"/>
        </a:p>
      </dgm:t>
    </dgm:pt>
    <dgm:pt modelId="{25DAF79A-C553-4628-A9FE-E87F54A10433}" type="parTrans" cxnId="{BA875F32-4E27-43B1-AF38-BF0003FC6B81}">
      <dgm:prSet/>
      <dgm:spPr/>
      <dgm:t>
        <a:bodyPr/>
        <a:lstStyle/>
        <a:p>
          <a:endParaRPr lang="en-US"/>
        </a:p>
      </dgm:t>
    </dgm:pt>
    <dgm:pt modelId="{828316D7-019C-4C58-9E85-F3C250ABD7EE}" type="sibTrans" cxnId="{BA875F32-4E27-43B1-AF38-BF0003FC6B81}">
      <dgm:prSet/>
      <dgm:spPr/>
      <dgm:t>
        <a:bodyPr/>
        <a:lstStyle/>
        <a:p>
          <a:endParaRPr lang="en-US"/>
        </a:p>
      </dgm:t>
    </dgm:pt>
    <dgm:pt modelId="{9F09DB72-FF83-4399-A7DC-79056CFBD91D}">
      <dgm:prSet phldrT="[Text]" custScaleY="60870" custLinFactNeighborX="-18010" custLinFactNeighborY="-12174"/>
      <dgm:spPr/>
      <dgm:t>
        <a:bodyPr/>
        <a:lstStyle/>
        <a:p>
          <a:endParaRPr lang="en-US"/>
        </a:p>
      </dgm:t>
    </dgm:pt>
    <dgm:pt modelId="{3301A214-61C9-400F-BD9B-80D666535F79}" type="parTrans" cxnId="{E56EAEA9-67F4-4AA9-97FC-9223D5034E73}">
      <dgm:prSet/>
      <dgm:spPr/>
      <dgm:t>
        <a:bodyPr/>
        <a:lstStyle/>
        <a:p>
          <a:endParaRPr lang="en-US"/>
        </a:p>
      </dgm:t>
    </dgm:pt>
    <dgm:pt modelId="{3B4F9F3F-A60D-4B5B-B478-C7F346F421F0}" type="sibTrans" cxnId="{E56EAEA9-67F4-4AA9-97FC-9223D5034E73}">
      <dgm:prSet/>
      <dgm:spPr/>
      <dgm:t>
        <a:bodyPr/>
        <a:lstStyle/>
        <a:p>
          <a:endParaRPr lang="en-US"/>
        </a:p>
      </dgm:t>
    </dgm:pt>
    <dgm:pt modelId="{869493F6-4B79-40D3-8DDF-BAB2176A3B6E}">
      <dgm:prSet phldrT="[Text]" custScaleY="60870" custLinFactNeighborX="-18010" custLinFactNeighborY="-12174"/>
      <dgm:spPr/>
      <dgm:t>
        <a:bodyPr/>
        <a:lstStyle/>
        <a:p>
          <a:endParaRPr lang="en-US"/>
        </a:p>
      </dgm:t>
    </dgm:pt>
    <dgm:pt modelId="{192F3702-BFEF-43A4-BACA-F89EA772D90C}" type="parTrans" cxnId="{6150564E-C05E-42FD-AC44-FCD7895E0266}">
      <dgm:prSet/>
      <dgm:spPr/>
      <dgm:t>
        <a:bodyPr/>
        <a:lstStyle/>
        <a:p>
          <a:endParaRPr lang="en-US"/>
        </a:p>
      </dgm:t>
    </dgm:pt>
    <dgm:pt modelId="{F96943D6-30AE-4AA8-8249-FF4B68017BF8}" type="sibTrans" cxnId="{6150564E-C05E-42FD-AC44-FCD7895E0266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B6057C-B937-4C17-83EE-1379B4801F9C}" type="pres">
      <dgm:prSet presAssocID="{117D8BAD-65C0-428B-B763-D5C262BA017E}" presName="arrow" presStyleLbl="bgShp" presStyleIdx="0" presStyleCnt="1" custScaleX="105469"/>
      <dgm:spPr/>
    </dgm:pt>
    <dgm:pt modelId="{74ABF4FF-3E0E-4590-BEE6-897970C4E806}" type="pres">
      <dgm:prSet presAssocID="{117D8BAD-65C0-428B-B763-D5C262BA017E}" presName="arrowDiagram5" presStyleCnt="0"/>
      <dgm:spPr/>
    </dgm:pt>
    <dgm:pt modelId="{6F1DE580-C9CB-466D-A67D-45FA28427C4E}" type="pres">
      <dgm:prSet presAssocID="{9DF16435-D83C-43CC-88F7-B2FF0728BDD3}" presName="bullet5a" presStyleLbl="node1" presStyleIdx="0" presStyleCnt="5"/>
      <dgm:spPr/>
    </dgm:pt>
    <dgm:pt modelId="{D45BB90B-C540-4B66-9646-08B8D4E698C9}" type="pres">
      <dgm:prSet presAssocID="{9DF16435-D83C-43CC-88F7-B2FF0728BDD3}" presName="textBox5a" presStyleLbl="revTx" presStyleIdx="0" presStyleCnt="5" custLinFactNeighborX="-10049" custLinFactNeighborY="192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926A4-BC58-4B83-911E-1BCE95BEF41E}" type="pres">
      <dgm:prSet presAssocID="{8DBB74E4-B630-47F2-8C75-9A2268DD8184}" presName="bullet5b" presStyleLbl="nod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F83BCAC-BAB3-4895-80F4-37B88C327EED}" type="pres">
      <dgm:prSet presAssocID="{8DBB74E4-B630-47F2-8C75-9A2268DD8184}" presName="textBox5b" presStyleLbl="revTx" presStyleIdx="1" presStyleCnt="5" custLinFactNeighborX="-42570" custLinFactNeighborY="9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14B35-C695-48AD-B894-34054A923FF6}" type="pres">
      <dgm:prSet presAssocID="{2D8EC281-7FD2-4949-B782-9554AE8D8903}" presName="bullet5c" presStyleLbl="node1" presStyleIdx="2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6BFA6C2-A11D-487B-B676-DA8D4C93A34B}" type="pres">
      <dgm:prSet presAssocID="{2D8EC281-7FD2-4949-B782-9554AE8D8903}" presName="textBox5c" presStyleLbl="revTx" presStyleIdx="2" presStyleCnt="5" custLinFactNeighborX="14249" custLinFactNeighborY="-1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82ECE-922B-4D73-B013-FD3186BD6332}" type="pres">
      <dgm:prSet presAssocID="{B6B982F0-0F6D-4D8C-AF49-AB4220056D7F}" presName="bullet5d" presStyleLbl="node1" presStyleIdx="3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38A7DF9-68EA-4ECA-B4D0-B66E77F98173}" type="pres">
      <dgm:prSet presAssocID="{B6B982F0-0F6D-4D8C-AF49-AB4220056D7F}" presName="textBox5d" presStyleLbl="revTx" presStyleIdx="3" presStyleCnt="5" custScaleY="76716" custLinFactNeighborX="-18525" custLinFactNeighborY="-3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88E29-036A-4A6B-887B-2C50F4526504}" type="pres">
      <dgm:prSet presAssocID="{C9AE7929-1286-4FB0-BCCC-F600429137EB}" presName="bullet5e" presStyleLbl="node1" presStyleIdx="4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3D50BC4-28CB-4B2E-B9E7-3D17F6F394A1}" type="pres">
      <dgm:prSet presAssocID="{C9AE7929-1286-4FB0-BCCC-F600429137EB}" presName="textBox5e" presStyleLbl="revTx" presStyleIdx="4" presStyleCnt="5" custScaleY="60870" custLinFactNeighborX="-32236" custLinFactNeighborY="-10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E77123-AC1E-4D2C-9BA8-BE1766E353F3}" type="presOf" srcId="{8DBB74E4-B630-47F2-8C75-9A2268DD8184}" destId="{1F83BCAC-BAB3-4895-80F4-37B88C327EED}" srcOrd="0" destOrd="0" presId="urn:microsoft.com/office/officeart/2005/8/layout/arrow2"/>
    <dgm:cxn modelId="{00B2CD58-00A0-40BF-A51B-B78EB6E81601}" srcId="{117D8BAD-65C0-428B-B763-D5C262BA017E}" destId="{3092ED58-51A8-4BF4-B20A-5543AD7783A5}" srcOrd="8" destOrd="0" parTransId="{5F1E3541-66F1-4736-8361-01ED0CAFA0B5}" sibTransId="{6CC7E0E0-50D3-4458-A28F-C1DF7AB0F532}"/>
    <dgm:cxn modelId="{156F492D-82ED-4CFE-87C2-08DA5BC5EC5E}" type="presOf" srcId="{9DF16435-D83C-43CC-88F7-B2FF0728BDD3}" destId="{D45BB90B-C540-4B66-9646-08B8D4E698C9}" srcOrd="0" destOrd="0" presId="urn:microsoft.com/office/officeart/2005/8/layout/arrow2"/>
    <dgm:cxn modelId="{D05E2098-7DD9-45EE-BB9B-043C5C1C52C7}" srcId="{117D8BAD-65C0-428B-B763-D5C262BA017E}" destId="{3143F091-87B6-4AAE-ADD7-AE077A17B2E6}" srcOrd="9" destOrd="0" parTransId="{B7D80BE1-87B9-40E3-BB04-92C6C8FE79BB}" sibTransId="{D4195B88-5945-47F5-AD1B-40846DDF2CD2}"/>
    <dgm:cxn modelId="{BFCCCCB3-4689-499F-AF41-904179354DCD}" srcId="{117D8BAD-65C0-428B-B763-D5C262BA017E}" destId="{E8790024-6B95-4F6F-818A-62EAEAB49C8C}" srcOrd="10" destOrd="0" parTransId="{8D1C1187-E326-4423-BEFD-E8B40D99D003}" sibTransId="{F283FB5D-AD8A-4D98-A5B4-E57870F248F8}"/>
    <dgm:cxn modelId="{6150564E-C05E-42FD-AC44-FCD7895E0266}" srcId="{117D8BAD-65C0-428B-B763-D5C262BA017E}" destId="{869493F6-4B79-40D3-8DDF-BAB2176A3B6E}" srcOrd="13" destOrd="0" parTransId="{192F3702-BFEF-43A4-BACA-F89EA772D90C}" sibTransId="{F96943D6-30AE-4AA8-8249-FF4B68017BF8}"/>
    <dgm:cxn modelId="{E0BBCDD8-2349-4594-8B40-9433ABB10B31}" srcId="{117D8BAD-65C0-428B-B763-D5C262BA017E}" destId="{8DBB74E4-B630-47F2-8C75-9A2268DD8184}" srcOrd="1" destOrd="0" parTransId="{E5BBA619-2CC9-43AE-A543-155CEBC734EF}" sibTransId="{BFD27D81-B321-48F5-87D4-184222E324C0}"/>
    <dgm:cxn modelId="{00F5C7FB-6D88-4631-BD5A-D6F5969090C0}" srcId="{117D8BAD-65C0-428B-B763-D5C262BA017E}" destId="{B71C8887-0A02-48EB-91C1-C1338616DB19}" srcOrd="7" destOrd="0" parTransId="{36B3AB05-1B5F-432C-B7D0-41D7003CC4AC}" sibTransId="{B245135A-77E4-4EF4-B547-1D1CDBB06C2A}"/>
    <dgm:cxn modelId="{C512729E-82FD-4F39-9C4D-F46534B56874}" type="presOf" srcId="{B6B982F0-0F6D-4D8C-AF49-AB4220056D7F}" destId="{438A7DF9-68EA-4ECA-B4D0-B66E77F98173}" srcOrd="0" destOrd="0" presId="urn:microsoft.com/office/officeart/2005/8/layout/arrow2"/>
    <dgm:cxn modelId="{8A517886-B1DE-4194-94CD-5F7FD1872650}" srcId="{117D8BAD-65C0-428B-B763-D5C262BA017E}" destId="{2D8EC281-7FD2-4949-B782-9554AE8D8903}" srcOrd="2" destOrd="0" parTransId="{02539D6B-BCA0-40DA-AE90-785F17D4311C}" sibTransId="{DF2CC60B-4232-4347-8942-424BC47FE99D}"/>
    <dgm:cxn modelId="{E56EAEA9-67F4-4AA9-97FC-9223D5034E73}" srcId="{117D8BAD-65C0-428B-B763-D5C262BA017E}" destId="{9F09DB72-FF83-4399-A7DC-79056CFBD91D}" srcOrd="12" destOrd="0" parTransId="{3301A214-61C9-400F-BD9B-80D666535F79}" sibTransId="{3B4F9F3F-A60D-4B5B-B478-C7F346F421F0}"/>
    <dgm:cxn modelId="{8E8D26C3-EB03-4BC3-9298-5C644B490EF3}" srcId="{117D8BAD-65C0-428B-B763-D5C262BA017E}" destId="{B6B982F0-0F6D-4D8C-AF49-AB4220056D7F}" srcOrd="3" destOrd="0" parTransId="{3926FD0F-8B1F-4540-9AFE-FD2AD7C8F93E}" sibTransId="{20F3757E-A66E-44C1-A02E-6CAE87203E93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E4ED2F5A-DDAD-40C7-AB8D-5EB85B1F32BA}" srcId="{117D8BAD-65C0-428B-B763-D5C262BA017E}" destId="{916EA4CA-F191-44E9-BDEC-685BAEB5F89C}" srcOrd="11" destOrd="0" parTransId="{BEB69C27-4E21-4B43-8203-2A91631C23E6}" sibTransId="{24D33D95-3CC9-4ECF-947A-3EB9CB8F05FA}"/>
    <dgm:cxn modelId="{9F0AE550-BC16-4D98-A141-7F87CDF94CD4}" srcId="{117D8BAD-65C0-428B-B763-D5C262BA017E}" destId="{C9AE7929-1286-4FB0-BCCC-F600429137EB}" srcOrd="4" destOrd="0" parTransId="{B3D2B263-5E80-467E-B906-BE112B0E19C1}" sibTransId="{F34BCCA5-5631-490B-9D9C-E69705569570}"/>
    <dgm:cxn modelId="{B4FBB9BC-E796-4C6F-B4D9-CA88682700F2}" srcId="{117D8BAD-65C0-428B-B763-D5C262BA017E}" destId="{323832B6-07D4-41E6-817B-C5BD741817CB}" srcOrd="6" destOrd="0" parTransId="{AB59F0FB-E03B-4727-9F33-824E3B18D4FC}" sibTransId="{92793D43-8B0E-4C75-A16D-12FD64A60B1A}"/>
    <dgm:cxn modelId="{BA875F32-4E27-43B1-AF38-BF0003FC6B81}" srcId="{117D8BAD-65C0-428B-B763-D5C262BA017E}" destId="{C406C27C-376F-4652-9CEA-3C01CAED40E6}" srcOrd="5" destOrd="0" parTransId="{25DAF79A-C553-4628-A9FE-E87F54A10433}" sibTransId="{828316D7-019C-4C58-9E85-F3C250ABD7EE}"/>
    <dgm:cxn modelId="{F90F821D-855B-4549-8B36-05A35F3D9A3B}" type="presOf" srcId="{C9AE7929-1286-4FB0-BCCC-F600429137EB}" destId="{93D50BC4-28CB-4B2E-B9E7-3D17F6F394A1}" srcOrd="0" destOrd="0" presId="urn:microsoft.com/office/officeart/2005/8/layout/arrow2"/>
    <dgm:cxn modelId="{E0D28434-2E6F-433B-8531-4FA4C66EC0A7}" type="presOf" srcId="{2D8EC281-7FD2-4949-B782-9554AE8D8903}" destId="{F6BFA6C2-A11D-487B-B676-DA8D4C93A34B}" srcOrd="0" destOrd="0" presId="urn:microsoft.com/office/officeart/2005/8/layout/arrow2"/>
    <dgm:cxn modelId="{4C08DC19-C4DB-42DD-AFF3-3B376FBE56A0}" srcId="{117D8BAD-65C0-428B-B763-D5C262BA017E}" destId="{9DF16435-D83C-43CC-88F7-B2FF0728BDD3}" srcOrd="0" destOrd="0" parTransId="{CA52AC76-7BB2-413C-9E11-86D38414CFD5}" sibTransId="{517BB5CF-1D96-4F22-8A23-281004CAC4AB}"/>
    <dgm:cxn modelId="{52D839BB-B8BD-4FA0-8BDA-C7D698AA6E52}" type="presParOf" srcId="{2CA1C279-8CAF-4522-A11C-0306FA8C7E1F}" destId="{A0B6057C-B937-4C17-83EE-1379B4801F9C}" srcOrd="0" destOrd="0" presId="urn:microsoft.com/office/officeart/2005/8/layout/arrow2"/>
    <dgm:cxn modelId="{24484E7B-0F48-4747-B30F-A3EFAA953A05}" type="presParOf" srcId="{2CA1C279-8CAF-4522-A11C-0306FA8C7E1F}" destId="{74ABF4FF-3E0E-4590-BEE6-897970C4E806}" srcOrd="1" destOrd="0" presId="urn:microsoft.com/office/officeart/2005/8/layout/arrow2"/>
    <dgm:cxn modelId="{9DE2544F-E2BB-49AC-8CC8-C0B66CA37907}" type="presParOf" srcId="{74ABF4FF-3E0E-4590-BEE6-897970C4E806}" destId="{6F1DE580-C9CB-466D-A67D-45FA28427C4E}" srcOrd="0" destOrd="0" presId="urn:microsoft.com/office/officeart/2005/8/layout/arrow2"/>
    <dgm:cxn modelId="{9E40D56C-7AF7-495B-A080-5CC55A0DCB30}" type="presParOf" srcId="{74ABF4FF-3E0E-4590-BEE6-897970C4E806}" destId="{D45BB90B-C540-4B66-9646-08B8D4E698C9}" srcOrd="1" destOrd="0" presId="urn:microsoft.com/office/officeart/2005/8/layout/arrow2"/>
    <dgm:cxn modelId="{E9E8B844-0F19-4698-8E60-55A27D9E1C99}" type="presParOf" srcId="{74ABF4FF-3E0E-4590-BEE6-897970C4E806}" destId="{B07926A4-BC58-4B83-911E-1BCE95BEF41E}" srcOrd="2" destOrd="0" presId="urn:microsoft.com/office/officeart/2005/8/layout/arrow2"/>
    <dgm:cxn modelId="{4ABCEEDA-95DD-4C65-95EC-A74485F8A769}" type="presParOf" srcId="{74ABF4FF-3E0E-4590-BEE6-897970C4E806}" destId="{1F83BCAC-BAB3-4895-80F4-37B88C327EED}" srcOrd="3" destOrd="0" presId="urn:microsoft.com/office/officeart/2005/8/layout/arrow2"/>
    <dgm:cxn modelId="{DB3565B3-E442-488F-A19F-671E11B40E2D}" type="presParOf" srcId="{74ABF4FF-3E0E-4590-BEE6-897970C4E806}" destId="{38814B35-C695-48AD-B894-34054A923FF6}" srcOrd="4" destOrd="0" presId="urn:microsoft.com/office/officeart/2005/8/layout/arrow2"/>
    <dgm:cxn modelId="{F725D311-8963-4C4C-8A70-3B4378C8C573}" type="presParOf" srcId="{74ABF4FF-3E0E-4590-BEE6-897970C4E806}" destId="{F6BFA6C2-A11D-487B-B676-DA8D4C93A34B}" srcOrd="5" destOrd="0" presId="urn:microsoft.com/office/officeart/2005/8/layout/arrow2"/>
    <dgm:cxn modelId="{E9DB6EBD-8622-4693-85B6-016E314CFD0C}" type="presParOf" srcId="{74ABF4FF-3E0E-4590-BEE6-897970C4E806}" destId="{2B082ECE-922B-4D73-B013-FD3186BD6332}" srcOrd="6" destOrd="0" presId="urn:microsoft.com/office/officeart/2005/8/layout/arrow2"/>
    <dgm:cxn modelId="{B3E209F1-618D-4BF1-85E6-83C2A0BDCB5E}" type="presParOf" srcId="{74ABF4FF-3E0E-4590-BEE6-897970C4E806}" destId="{438A7DF9-68EA-4ECA-B4D0-B66E77F98173}" srcOrd="7" destOrd="0" presId="urn:microsoft.com/office/officeart/2005/8/layout/arrow2"/>
    <dgm:cxn modelId="{DB38B989-6D0B-429A-B152-8D67D2255394}" type="presParOf" srcId="{74ABF4FF-3E0E-4590-BEE6-897970C4E806}" destId="{9A888E29-036A-4A6B-887B-2C50F4526504}" srcOrd="8" destOrd="0" presId="urn:microsoft.com/office/officeart/2005/8/layout/arrow2"/>
    <dgm:cxn modelId="{10A80E01-F9E2-4A80-BC95-015BACFB53D3}" type="presParOf" srcId="{74ABF4FF-3E0E-4590-BEE6-897970C4E806}" destId="{93D50BC4-28CB-4B2E-B9E7-3D17F6F394A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92BB5-202E-4C43-A0C7-EA8EBEBBD3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72410D-D72C-42D7-898F-A0C468AE9E3B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6F6C4B08-68DA-4328-BC4D-B3799EA7934D}" type="parTrans" cxnId="{562779D4-6019-4905-B1AD-EED24B70F4C4}">
      <dgm:prSet/>
      <dgm:spPr/>
      <dgm:t>
        <a:bodyPr/>
        <a:lstStyle/>
        <a:p>
          <a:endParaRPr lang="en-US"/>
        </a:p>
      </dgm:t>
    </dgm:pt>
    <dgm:pt modelId="{18905D7A-29FC-4387-BFC8-9D0DB0547B38}" type="sibTrans" cxnId="{562779D4-6019-4905-B1AD-EED24B70F4C4}">
      <dgm:prSet/>
      <dgm:spPr/>
      <dgm:t>
        <a:bodyPr/>
        <a:lstStyle/>
        <a:p>
          <a:endParaRPr lang="en-US"/>
        </a:p>
      </dgm:t>
    </dgm:pt>
    <dgm:pt modelId="{EA158EEE-DF82-452F-8259-9EA9C74E1B5F}">
      <dgm:prSet phldrT="[Text]"/>
      <dgm:spPr/>
      <dgm:t>
        <a:bodyPr/>
        <a:lstStyle/>
        <a:p>
          <a:r>
            <a:rPr lang="en-US" dirty="0" smtClean="0"/>
            <a:t>Started  Feb 2013</a:t>
          </a:r>
          <a:endParaRPr lang="en-US" dirty="0"/>
        </a:p>
      </dgm:t>
    </dgm:pt>
    <dgm:pt modelId="{C119AB39-B01B-4994-9FA3-CCB1751E41BC}" type="parTrans" cxnId="{34FB3A0F-A27A-4D59-BD69-EA5A9EAA1198}">
      <dgm:prSet/>
      <dgm:spPr/>
      <dgm:t>
        <a:bodyPr/>
        <a:lstStyle/>
        <a:p>
          <a:endParaRPr lang="en-US"/>
        </a:p>
      </dgm:t>
    </dgm:pt>
    <dgm:pt modelId="{7AACA0E2-8A47-47A6-BBF8-D19D27326923}" type="sibTrans" cxnId="{34FB3A0F-A27A-4D59-BD69-EA5A9EAA1198}">
      <dgm:prSet/>
      <dgm:spPr/>
      <dgm:t>
        <a:bodyPr/>
        <a:lstStyle/>
        <a:p>
          <a:endParaRPr lang="en-US"/>
        </a:p>
      </dgm:t>
    </dgm:pt>
    <dgm:pt modelId="{FE0ADAFD-A01D-43ED-85A8-D2F5157453BA}">
      <dgm:prSet phldrT="[Text]"/>
      <dgm:spPr/>
      <dgm:t>
        <a:bodyPr/>
        <a:lstStyle/>
        <a:p>
          <a:r>
            <a:rPr lang="en-US" dirty="0" smtClean="0"/>
            <a:t>22 years experience at Sony Pictures</a:t>
          </a:r>
          <a:endParaRPr lang="en-US" dirty="0"/>
        </a:p>
      </dgm:t>
    </dgm:pt>
    <dgm:pt modelId="{78A8E93B-89C5-45E2-BF58-D0FA92149791}" type="parTrans" cxnId="{47481575-5887-4B05-8558-4392F3EA3292}">
      <dgm:prSet/>
      <dgm:spPr/>
      <dgm:t>
        <a:bodyPr/>
        <a:lstStyle/>
        <a:p>
          <a:endParaRPr lang="en-US"/>
        </a:p>
      </dgm:t>
    </dgm:pt>
    <dgm:pt modelId="{A7AFAA62-3964-4EC2-8B11-7410442E3FF9}" type="sibTrans" cxnId="{47481575-5887-4B05-8558-4392F3EA3292}">
      <dgm:prSet/>
      <dgm:spPr/>
      <dgm:t>
        <a:bodyPr/>
        <a:lstStyle/>
        <a:p>
          <a:endParaRPr lang="en-US"/>
        </a:p>
      </dgm:t>
    </dgm:pt>
    <dgm:pt modelId="{38F9CBC8-3D92-431C-8160-40C6AEECE7E8}">
      <dgm:prSet phldrT="[Text]"/>
      <dgm:spPr/>
      <dgm:t>
        <a:bodyPr/>
        <a:lstStyle/>
        <a:p>
          <a:r>
            <a:rPr lang="en-US" dirty="0" smtClean="0"/>
            <a:t>Size</a:t>
          </a:r>
          <a:endParaRPr lang="en-US" dirty="0"/>
        </a:p>
      </dgm:t>
    </dgm:pt>
    <dgm:pt modelId="{E45ABB2A-7B32-470C-96ED-D6EA021DAFC6}" type="parTrans" cxnId="{307940D6-AE71-487C-9267-33AD5A64A32B}">
      <dgm:prSet/>
      <dgm:spPr/>
      <dgm:t>
        <a:bodyPr/>
        <a:lstStyle/>
        <a:p>
          <a:endParaRPr lang="en-US"/>
        </a:p>
      </dgm:t>
    </dgm:pt>
    <dgm:pt modelId="{198EBE32-0C6A-43C7-BD4A-1CC7DF9789AB}" type="sibTrans" cxnId="{307940D6-AE71-487C-9267-33AD5A64A32B}">
      <dgm:prSet/>
      <dgm:spPr/>
      <dgm:t>
        <a:bodyPr/>
        <a:lstStyle/>
        <a:p>
          <a:endParaRPr lang="en-US"/>
        </a:p>
      </dgm:t>
    </dgm:pt>
    <dgm:pt modelId="{F81E93E4-D69A-489B-8428-E516A27E1840}">
      <dgm:prSet phldrT="[Text]"/>
      <dgm:spPr/>
      <dgm:t>
        <a:bodyPr/>
        <a:lstStyle/>
        <a:p>
          <a:r>
            <a:rPr lang="en-US" dirty="0" smtClean="0"/>
            <a:t>$40MM</a:t>
          </a:r>
          <a:endParaRPr lang="en-US" dirty="0"/>
        </a:p>
      </dgm:t>
    </dgm:pt>
    <dgm:pt modelId="{7CE558BF-E3F5-4592-9430-24572B927E93}" type="parTrans" cxnId="{F1BF17F4-50ED-4621-8F69-44A412EB74EC}">
      <dgm:prSet/>
      <dgm:spPr/>
      <dgm:t>
        <a:bodyPr/>
        <a:lstStyle/>
        <a:p>
          <a:endParaRPr lang="en-US"/>
        </a:p>
      </dgm:t>
    </dgm:pt>
    <dgm:pt modelId="{87F4E6FD-95E1-4BC1-AED6-A2279CD649AA}" type="sibTrans" cxnId="{F1BF17F4-50ED-4621-8F69-44A412EB74EC}">
      <dgm:prSet/>
      <dgm:spPr/>
      <dgm:t>
        <a:bodyPr/>
        <a:lstStyle/>
        <a:p>
          <a:endParaRPr lang="en-US"/>
        </a:p>
      </dgm:t>
    </dgm:pt>
    <dgm:pt modelId="{6F4C6983-267D-4CFA-ACED-F2942F56055C}">
      <dgm:prSet phldrT="[Text]"/>
      <dgm:spPr/>
      <dgm:t>
        <a:bodyPr/>
        <a:lstStyle/>
        <a:p>
          <a:r>
            <a:rPr lang="en-US" dirty="0" smtClean="0"/>
            <a:t>60 people</a:t>
          </a:r>
          <a:endParaRPr lang="en-US" dirty="0"/>
        </a:p>
      </dgm:t>
    </dgm:pt>
    <dgm:pt modelId="{B04F007F-4995-48C3-B0DF-834089FEBFB2}" type="parTrans" cxnId="{28825E35-9242-4A05-9E94-3D372BD1C8E5}">
      <dgm:prSet/>
      <dgm:spPr/>
      <dgm:t>
        <a:bodyPr/>
        <a:lstStyle/>
        <a:p>
          <a:endParaRPr lang="en-US"/>
        </a:p>
      </dgm:t>
    </dgm:pt>
    <dgm:pt modelId="{C323FA82-0CB4-4CED-A2C1-ABAE1B717CD6}" type="sibTrans" cxnId="{28825E35-9242-4A05-9E94-3D372BD1C8E5}">
      <dgm:prSet/>
      <dgm:spPr/>
      <dgm:t>
        <a:bodyPr/>
        <a:lstStyle/>
        <a:p>
          <a:endParaRPr lang="en-US"/>
        </a:p>
      </dgm:t>
    </dgm:pt>
    <dgm:pt modelId="{E8206E11-8E3A-4C5A-80D2-8EE3F2B25B49}">
      <dgm:prSet phldrT="[Text]"/>
      <dgm:spPr/>
      <dgm:t>
        <a:bodyPr/>
        <a:lstStyle/>
        <a:p>
          <a:r>
            <a:rPr lang="en-US" dirty="0" smtClean="0"/>
            <a:t>Location</a:t>
          </a:r>
          <a:endParaRPr lang="en-US" dirty="0"/>
        </a:p>
      </dgm:t>
    </dgm:pt>
    <dgm:pt modelId="{4F80268D-41F0-4A9D-9730-FAFDD9BF9FFA}" type="parTrans" cxnId="{CCFB9A03-CA5D-4E43-BCDB-182A2097BF63}">
      <dgm:prSet/>
      <dgm:spPr/>
      <dgm:t>
        <a:bodyPr/>
        <a:lstStyle/>
        <a:p>
          <a:endParaRPr lang="en-US"/>
        </a:p>
      </dgm:t>
    </dgm:pt>
    <dgm:pt modelId="{C303C23A-E801-4041-A451-DE58587DF924}" type="sibTrans" cxnId="{CCFB9A03-CA5D-4E43-BCDB-182A2097BF63}">
      <dgm:prSet/>
      <dgm:spPr/>
      <dgm:t>
        <a:bodyPr/>
        <a:lstStyle/>
        <a:p>
          <a:endParaRPr lang="en-US"/>
        </a:p>
      </dgm:t>
    </dgm:pt>
    <dgm:pt modelId="{4AC71B69-18A1-4E21-95E4-294A53361936}">
      <dgm:prSet phldrT="[Text]"/>
      <dgm:spPr/>
      <dgm:t>
        <a:bodyPr/>
        <a:lstStyle/>
        <a:p>
          <a:r>
            <a:rPr lang="en-US" dirty="0" smtClean="0"/>
            <a:t>Gardena, CA</a:t>
          </a:r>
          <a:endParaRPr lang="en-US" dirty="0"/>
        </a:p>
      </dgm:t>
    </dgm:pt>
    <dgm:pt modelId="{F3BE9EBB-5E95-4912-AF1F-8B1A1A5856C0}" type="parTrans" cxnId="{127F3911-A053-4E21-B1D7-965F7C73E78D}">
      <dgm:prSet/>
      <dgm:spPr/>
      <dgm:t>
        <a:bodyPr/>
        <a:lstStyle/>
        <a:p>
          <a:endParaRPr lang="en-US"/>
        </a:p>
      </dgm:t>
    </dgm:pt>
    <dgm:pt modelId="{B72094D3-8D58-4939-B968-2D480DBCFFAF}" type="sibTrans" cxnId="{127F3911-A053-4E21-B1D7-965F7C73E78D}">
      <dgm:prSet/>
      <dgm:spPr/>
      <dgm:t>
        <a:bodyPr/>
        <a:lstStyle/>
        <a:p>
          <a:endParaRPr lang="en-US"/>
        </a:p>
      </dgm:t>
    </dgm:pt>
    <dgm:pt modelId="{7680813E-4110-43AC-9C84-E493B437436D}">
      <dgm:prSet phldrT="[Text]"/>
      <dgm:spPr/>
      <dgm:t>
        <a:bodyPr/>
        <a:lstStyle/>
        <a:p>
          <a:r>
            <a:rPr lang="en-US" dirty="0" smtClean="0"/>
            <a:t>Lots of US travel</a:t>
          </a:r>
          <a:endParaRPr lang="en-US" dirty="0"/>
        </a:p>
      </dgm:t>
    </dgm:pt>
    <dgm:pt modelId="{96D1D160-38D1-4CD3-8DC0-457E1FA1F8F0}" type="parTrans" cxnId="{831E874E-2913-40EE-9BC7-EACBF5703572}">
      <dgm:prSet/>
      <dgm:spPr/>
      <dgm:t>
        <a:bodyPr/>
        <a:lstStyle/>
        <a:p>
          <a:endParaRPr lang="en-US"/>
        </a:p>
      </dgm:t>
    </dgm:pt>
    <dgm:pt modelId="{9A5EFFCC-CBB3-46BA-B048-9412650CC3A0}" type="sibTrans" cxnId="{831E874E-2913-40EE-9BC7-EACBF5703572}">
      <dgm:prSet/>
      <dgm:spPr/>
      <dgm:t>
        <a:bodyPr/>
        <a:lstStyle/>
        <a:p>
          <a:endParaRPr lang="en-US"/>
        </a:p>
      </dgm:t>
    </dgm:pt>
    <dgm:pt modelId="{C24AC97F-5A51-4E96-A356-8FDC0B4F5601}">
      <dgm:prSet phldrT="[Text]"/>
      <dgm:spPr/>
      <dgm:t>
        <a:bodyPr/>
        <a:lstStyle/>
        <a:p>
          <a:r>
            <a:rPr lang="en-US" dirty="0" smtClean="0"/>
            <a:t>Services</a:t>
          </a:r>
          <a:endParaRPr lang="en-US" dirty="0"/>
        </a:p>
      </dgm:t>
    </dgm:pt>
    <dgm:pt modelId="{2C1C80ED-76D7-4CBB-B059-9AC916DDA732}" type="parTrans" cxnId="{868A04A8-B515-47BD-8E6F-AF476F02A968}">
      <dgm:prSet/>
      <dgm:spPr/>
      <dgm:t>
        <a:bodyPr/>
        <a:lstStyle/>
        <a:p>
          <a:endParaRPr lang="en-US"/>
        </a:p>
      </dgm:t>
    </dgm:pt>
    <dgm:pt modelId="{13F60593-7CDB-4FE5-90EF-9FDD194DEC75}" type="sibTrans" cxnId="{868A04A8-B515-47BD-8E6F-AF476F02A968}">
      <dgm:prSet/>
      <dgm:spPr/>
      <dgm:t>
        <a:bodyPr/>
        <a:lstStyle/>
        <a:p>
          <a:endParaRPr lang="en-US"/>
        </a:p>
      </dgm:t>
    </dgm:pt>
    <dgm:pt modelId="{9CAA02C6-7578-49D3-8CFB-467376EC9E24}">
      <dgm:prSet phldrT="[Text]"/>
      <dgm:spPr/>
      <dgm:t>
        <a:bodyPr/>
        <a:lstStyle/>
        <a:p>
          <a:r>
            <a:rPr lang="en-US" dirty="0" smtClean="0"/>
            <a:t> Scholarships</a:t>
          </a:r>
          <a:endParaRPr lang="en-US" dirty="0"/>
        </a:p>
      </dgm:t>
    </dgm:pt>
    <dgm:pt modelId="{A2F11E30-FCDE-4487-B1BC-4F5A6EB96B1A}" type="parTrans" cxnId="{DEE48361-FA7B-4951-AF99-626CB4611FCC}">
      <dgm:prSet/>
      <dgm:spPr/>
      <dgm:t>
        <a:bodyPr/>
        <a:lstStyle/>
        <a:p>
          <a:endParaRPr lang="en-US"/>
        </a:p>
      </dgm:t>
    </dgm:pt>
    <dgm:pt modelId="{BE8902C5-4634-4669-A53C-1A8D4C2A8077}" type="sibTrans" cxnId="{DEE48361-FA7B-4951-AF99-626CB4611FCC}">
      <dgm:prSet/>
      <dgm:spPr/>
      <dgm:t>
        <a:bodyPr/>
        <a:lstStyle/>
        <a:p>
          <a:endParaRPr lang="en-US"/>
        </a:p>
      </dgm:t>
    </dgm:pt>
    <dgm:pt modelId="{1D5319A2-4127-4741-BDF1-6AC5728B353E}">
      <dgm:prSet phldrT="[Text]"/>
      <dgm:spPr/>
      <dgm:t>
        <a:bodyPr/>
        <a:lstStyle/>
        <a:p>
          <a:r>
            <a:rPr lang="en-US" dirty="0" smtClean="0"/>
            <a:t>Youth Leadership Institute, College Camp, College 101, LUNA, </a:t>
          </a:r>
          <a:endParaRPr lang="en-US" dirty="0"/>
        </a:p>
      </dgm:t>
    </dgm:pt>
    <dgm:pt modelId="{5DBDAD2A-9A4B-47C2-95A6-AC96C0F23C91}" type="parTrans" cxnId="{F6AC0D4E-CF04-45B3-A612-36E6678EC005}">
      <dgm:prSet/>
      <dgm:spPr/>
      <dgm:t>
        <a:bodyPr/>
        <a:lstStyle/>
        <a:p>
          <a:endParaRPr lang="en-US"/>
        </a:p>
      </dgm:t>
    </dgm:pt>
    <dgm:pt modelId="{863A3449-B01F-403E-8D12-EBB17A7EC676}" type="sibTrans" cxnId="{F6AC0D4E-CF04-45B3-A612-36E6678EC005}">
      <dgm:prSet/>
      <dgm:spPr/>
      <dgm:t>
        <a:bodyPr/>
        <a:lstStyle/>
        <a:p>
          <a:endParaRPr lang="en-US"/>
        </a:p>
      </dgm:t>
    </dgm:pt>
    <dgm:pt modelId="{3A51A29D-3F12-4726-B74F-42BE62078FD6}">
      <dgm:prSet phldrT="[Text]"/>
      <dgm:spPr/>
      <dgm:t>
        <a:bodyPr/>
        <a:lstStyle/>
        <a:p>
          <a:r>
            <a:rPr lang="en-US" dirty="0" smtClean="0"/>
            <a:t>Mentoring</a:t>
          </a:r>
          <a:endParaRPr lang="en-US" dirty="0"/>
        </a:p>
      </dgm:t>
    </dgm:pt>
    <dgm:pt modelId="{86476903-8EA0-4A69-BC80-1C5F602E6121}" type="parTrans" cxnId="{616FCC00-6D49-4678-8F69-6B89161360B9}">
      <dgm:prSet/>
      <dgm:spPr/>
      <dgm:t>
        <a:bodyPr/>
        <a:lstStyle/>
        <a:p>
          <a:endParaRPr lang="en-US"/>
        </a:p>
      </dgm:t>
    </dgm:pt>
    <dgm:pt modelId="{74A7189D-95DC-426F-A5D7-4D1C57A02E85}" type="sibTrans" cxnId="{616FCC00-6D49-4678-8F69-6B89161360B9}">
      <dgm:prSet/>
      <dgm:spPr/>
      <dgm:t>
        <a:bodyPr/>
        <a:lstStyle/>
        <a:p>
          <a:endParaRPr lang="en-US"/>
        </a:p>
      </dgm:t>
    </dgm:pt>
    <dgm:pt modelId="{D2CEC745-0057-47D9-9C7D-3026CBE1D8AE}">
      <dgm:prSet phldrT="[Text]"/>
      <dgm:spPr/>
      <dgm:t>
        <a:bodyPr/>
        <a:lstStyle/>
        <a:p>
          <a:r>
            <a:rPr lang="en-US" dirty="0" smtClean="0"/>
            <a:t>Internships &amp; Career Match</a:t>
          </a:r>
          <a:endParaRPr lang="en-US" dirty="0"/>
        </a:p>
      </dgm:t>
    </dgm:pt>
    <dgm:pt modelId="{864FE02B-E153-4065-8B31-5D2A2F6A7ABC}" type="parTrans" cxnId="{9951D3CD-58BB-4370-9BE7-02EDD861EF1C}">
      <dgm:prSet/>
      <dgm:spPr/>
      <dgm:t>
        <a:bodyPr/>
        <a:lstStyle/>
        <a:p>
          <a:endParaRPr lang="en-US"/>
        </a:p>
      </dgm:t>
    </dgm:pt>
    <dgm:pt modelId="{C7F86B10-D35B-4C75-B3EF-4B3A1963C4CC}" type="sibTrans" cxnId="{9951D3CD-58BB-4370-9BE7-02EDD861EF1C}">
      <dgm:prSet/>
      <dgm:spPr/>
      <dgm:t>
        <a:bodyPr/>
        <a:lstStyle/>
        <a:p>
          <a:endParaRPr lang="en-US"/>
        </a:p>
      </dgm:t>
    </dgm:pt>
    <dgm:pt modelId="{0BCF581F-CFA7-4239-941C-44B9AED89F89}">
      <dgm:prSet phldrT="[Text]"/>
      <dgm:spPr/>
      <dgm:t>
        <a:bodyPr/>
        <a:lstStyle/>
        <a:p>
          <a:r>
            <a:rPr lang="en-US" dirty="0" smtClean="0"/>
            <a:t>Resources for Parents &amp; Students</a:t>
          </a:r>
        </a:p>
      </dgm:t>
    </dgm:pt>
    <dgm:pt modelId="{ACFF5474-FFD7-4A0C-9BDB-FF3BC1F363FA}" type="parTrans" cxnId="{46C280D2-F722-44DC-A56F-5D4984D23D46}">
      <dgm:prSet/>
      <dgm:spPr/>
      <dgm:t>
        <a:bodyPr/>
        <a:lstStyle/>
        <a:p>
          <a:endParaRPr lang="en-US"/>
        </a:p>
      </dgm:t>
    </dgm:pt>
    <dgm:pt modelId="{3C7355C0-3EB5-4D41-9BB7-DF31886FA6FC}" type="sibTrans" cxnId="{46C280D2-F722-44DC-A56F-5D4984D23D46}">
      <dgm:prSet/>
      <dgm:spPr/>
      <dgm:t>
        <a:bodyPr/>
        <a:lstStyle/>
        <a:p>
          <a:endParaRPr lang="en-US"/>
        </a:p>
      </dgm:t>
    </dgm:pt>
    <dgm:pt modelId="{5642DD8F-48F8-4FAA-9584-9742425D2088}" type="pres">
      <dgm:prSet presAssocID="{4CA92BB5-202E-4C43-A0C7-EA8EBEBBD3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DFBCC-F6FE-45E8-A8D8-4074B5D19ECE}" type="pres">
      <dgm:prSet presAssocID="{A972410D-D72C-42D7-898F-A0C468AE9E3B}" presName="composite" presStyleCnt="0"/>
      <dgm:spPr/>
    </dgm:pt>
    <dgm:pt modelId="{7F1C463A-ECAA-453B-A73C-388F5AFB4F96}" type="pres">
      <dgm:prSet presAssocID="{A972410D-D72C-42D7-898F-A0C468AE9E3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0EA41-AF18-431B-B159-8FD3441BA876}" type="pres">
      <dgm:prSet presAssocID="{A972410D-D72C-42D7-898F-A0C468AE9E3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3E851-AF0E-48D2-A3C3-DA93A15D57CF}" type="pres">
      <dgm:prSet presAssocID="{18905D7A-29FC-4387-BFC8-9D0DB0547B38}" presName="sp" presStyleCnt="0"/>
      <dgm:spPr/>
    </dgm:pt>
    <dgm:pt modelId="{F7CD4FA8-1649-41A0-9841-AB9BF1C75DDD}" type="pres">
      <dgm:prSet presAssocID="{38F9CBC8-3D92-431C-8160-40C6AEECE7E8}" presName="composite" presStyleCnt="0"/>
      <dgm:spPr/>
    </dgm:pt>
    <dgm:pt modelId="{ABE2B68B-272C-4A0C-9E50-25D1C7CA2FAD}" type="pres">
      <dgm:prSet presAssocID="{38F9CBC8-3D92-431C-8160-40C6AEECE7E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514BE-46D7-4D38-A415-D7FF022783BA}" type="pres">
      <dgm:prSet presAssocID="{38F9CBC8-3D92-431C-8160-40C6AEECE7E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2FE78-6B23-44D4-BB98-E358778BDC85}" type="pres">
      <dgm:prSet presAssocID="{198EBE32-0C6A-43C7-BD4A-1CC7DF9789AB}" presName="sp" presStyleCnt="0"/>
      <dgm:spPr/>
    </dgm:pt>
    <dgm:pt modelId="{DBAB7456-C711-4248-BCE1-6F1232513F49}" type="pres">
      <dgm:prSet presAssocID="{E8206E11-8E3A-4C5A-80D2-8EE3F2B25B49}" presName="composite" presStyleCnt="0"/>
      <dgm:spPr/>
    </dgm:pt>
    <dgm:pt modelId="{11A6DF24-183C-4118-AD2D-2316AB1CB656}" type="pres">
      <dgm:prSet presAssocID="{E8206E11-8E3A-4C5A-80D2-8EE3F2B25B4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840C1-F354-44D9-A398-5161A3DBB89F}" type="pres">
      <dgm:prSet presAssocID="{E8206E11-8E3A-4C5A-80D2-8EE3F2B25B4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FB1EE-EEC4-4C5F-B215-96759E4301C0}" type="pres">
      <dgm:prSet presAssocID="{C303C23A-E801-4041-A451-DE58587DF924}" presName="sp" presStyleCnt="0"/>
      <dgm:spPr/>
    </dgm:pt>
    <dgm:pt modelId="{A2374A72-D224-4C2A-9337-B885CEA601D5}" type="pres">
      <dgm:prSet presAssocID="{C24AC97F-5A51-4E96-A356-8FDC0B4F5601}" presName="composite" presStyleCnt="0"/>
      <dgm:spPr/>
    </dgm:pt>
    <dgm:pt modelId="{226B8113-CD76-4B1D-94B0-BF4B1B173FF7}" type="pres">
      <dgm:prSet presAssocID="{C24AC97F-5A51-4E96-A356-8FDC0B4F5601}" presName="parentText" presStyleLbl="alignNode1" presStyleIdx="3" presStyleCnt="4" custScaleY="1609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F2BFB-E64A-4CD0-A98A-7DE9447DD690}" type="pres">
      <dgm:prSet presAssocID="{C24AC97F-5A51-4E96-A356-8FDC0B4F5601}" presName="descendantText" presStyleLbl="alignAcc1" presStyleIdx="3" presStyleCnt="4" custScaleY="209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E9B998-71C8-4DE4-A1F1-22B02841D39E}" type="presOf" srcId="{C24AC97F-5A51-4E96-A356-8FDC0B4F5601}" destId="{226B8113-CD76-4B1D-94B0-BF4B1B173FF7}" srcOrd="0" destOrd="0" presId="urn:microsoft.com/office/officeart/2005/8/layout/chevron2"/>
    <dgm:cxn modelId="{9951D3CD-58BB-4370-9BE7-02EDD861EF1C}" srcId="{C24AC97F-5A51-4E96-A356-8FDC0B4F5601}" destId="{D2CEC745-0057-47D9-9C7D-3026CBE1D8AE}" srcOrd="3" destOrd="0" parTransId="{864FE02B-E153-4065-8B31-5D2A2F6A7ABC}" sibTransId="{C7F86B10-D35B-4C75-B3EF-4B3A1963C4CC}"/>
    <dgm:cxn modelId="{868A04A8-B515-47BD-8E6F-AF476F02A968}" srcId="{4CA92BB5-202E-4C43-A0C7-EA8EBEBBD3BF}" destId="{C24AC97F-5A51-4E96-A356-8FDC0B4F5601}" srcOrd="3" destOrd="0" parTransId="{2C1C80ED-76D7-4CBB-B059-9AC916DDA732}" sibTransId="{13F60593-7CDB-4FE5-90EF-9FDD194DEC75}"/>
    <dgm:cxn modelId="{307940D6-AE71-487C-9267-33AD5A64A32B}" srcId="{4CA92BB5-202E-4C43-A0C7-EA8EBEBBD3BF}" destId="{38F9CBC8-3D92-431C-8160-40C6AEECE7E8}" srcOrd="1" destOrd="0" parTransId="{E45ABB2A-7B32-470C-96ED-D6EA021DAFC6}" sibTransId="{198EBE32-0C6A-43C7-BD4A-1CC7DF9789AB}"/>
    <dgm:cxn modelId="{831E874E-2913-40EE-9BC7-EACBF5703572}" srcId="{E8206E11-8E3A-4C5A-80D2-8EE3F2B25B49}" destId="{7680813E-4110-43AC-9C84-E493B437436D}" srcOrd="1" destOrd="0" parTransId="{96D1D160-38D1-4CD3-8DC0-457E1FA1F8F0}" sibTransId="{9A5EFFCC-CBB3-46BA-B048-9412650CC3A0}"/>
    <dgm:cxn modelId="{43100EA1-ABDF-4F04-9E42-768694CFE72B}" type="presOf" srcId="{1D5319A2-4127-4741-BDF1-6AC5728B353E}" destId="{6A2F2BFB-E64A-4CD0-A98A-7DE9447DD690}" srcOrd="0" destOrd="1" presId="urn:microsoft.com/office/officeart/2005/8/layout/chevron2"/>
    <dgm:cxn modelId="{562779D4-6019-4905-B1AD-EED24B70F4C4}" srcId="{4CA92BB5-202E-4C43-A0C7-EA8EBEBBD3BF}" destId="{A972410D-D72C-42D7-898F-A0C468AE9E3B}" srcOrd="0" destOrd="0" parTransId="{6F6C4B08-68DA-4328-BC4D-B3799EA7934D}" sibTransId="{18905D7A-29FC-4387-BFC8-9D0DB0547B38}"/>
    <dgm:cxn modelId="{F6AC0D4E-CF04-45B3-A612-36E6678EC005}" srcId="{C24AC97F-5A51-4E96-A356-8FDC0B4F5601}" destId="{1D5319A2-4127-4741-BDF1-6AC5728B353E}" srcOrd="1" destOrd="0" parTransId="{5DBDAD2A-9A4B-47C2-95A6-AC96C0F23C91}" sibTransId="{863A3449-B01F-403E-8D12-EBB17A7EC676}"/>
    <dgm:cxn modelId="{C483EA88-DACC-4483-B205-BD5BA8C71419}" type="presOf" srcId="{EA158EEE-DF82-452F-8259-9EA9C74E1B5F}" destId="{66A0EA41-AF18-431B-B159-8FD3441BA876}" srcOrd="0" destOrd="0" presId="urn:microsoft.com/office/officeart/2005/8/layout/chevron2"/>
    <dgm:cxn modelId="{F1BF17F4-50ED-4621-8F69-44A412EB74EC}" srcId="{38F9CBC8-3D92-431C-8160-40C6AEECE7E8}" destId="{F81E93E4-D69A-489B-8428-E516A27E1840}" srcOrd="0" destOrd="0" parTransId="{7CE558BF-E3F5-4592-9430-24572B927E93}" sibTransId="{87F4E6FD-95E1-4BC1-AED6-A2279CD649AA}"/>
    <dgm:cxn modelId="{C62ADAC9-D877-4FE2-B21D-239FF6B31425}" type="presOf" srcId="{E8206E11-8E3A-4C5A-80D2-8EE3F2B25B49}" destId="{11A6DF24-183C-4118-AD2D-2316AB1CB656}" srcOrd="0" destOrd="0" presId="urn:microsoft.com/office/officeart/2005/8/layout/chevron2"/>
    <dgm:cxn modelId="{73B27E74-5C4F-4BAF-A813-CF983648142D}" type="presOf" srcId="{4AC71B69-18A1-4E21-95E4-294A53361936}" destId="{2E4840C1-F354-44D9-A398-5161A3DBB89F}" srcOrd="0" destOrd="0" presId="urn:microsoft.com/office/officeart/2005/8/layout/chevron2"/>
    <dgm:cxn modelId="{47481575-5887-4B05-8558-4392F3EA3292}" srcId="{A972410D-D72C-42D7-898F-A0C468AE9E3B}" destId="{FE0ADAFD-A01D-43ED-85A8-D2F5157453BA}" srcOrd="1" destOrd="0" parTransId="{78A8E93B-89C5-45E2-BF58-D0FA92149791}" sibTransId="{A7AFAA62-3964-4EC2-8B11-7410442E3FF9}"/>
    <dgm:cxn modelId="{34FB3A0F-A27A-4D59-BD69-EA5A9EAA1198}" srcId="{A972410D-D72C-42D7-898F-A0C468AE9E3B}" destId="{EA158EEE-DF82-452F-8259-9EA9C74E1B5F}" srcOrd="0" destOrd="0" parTransId="{C119AB39-B01B-4994-9FA3-CCB1751E41BC}" sibTransId="{7AACA0E2-8A47-47A6-BBF8-D19D27326923}"/>
    <dgm:cxn modelId="{D47A7F0D-CB3D-4CF4-B9DA-BC7CB2FBDE7F}" type="presOf" srcId="{4CA92BB5-202E-4C43-A0C7-EA8EBEBBD3BF}" destId="{5642DD8F-48F8-4FAA-9584-9742425D2088}" srcOrd="0" destOrd="0" presId="urn:microsoft.com/office/officeart/2005/8/layout/chevron2"/>
    <dgm:cxn modelId="{616FCC00-6D49-4678-8F69-6B89161360B9}" srcId="{C24AC97F-5A51-4E96-A356-8FDC0B4F5601}" destId="{3A51A29D-3F12-4726-B74F-42BE62078FD6}" srcOrd="2" destOrd="0" parTransId="{86476903-8EA0-4A69-BC80-1C5F602E6121}" sibTransId="{74A7189D-95DC-426F-A5D7-4D1C57A02E85}"/>
    <dgm:cxn modelId="{CCFB9A03-CA5D-4E43-BCDB-182A2097BF63}" srcId="{4CA92BB5-202E-4C43-A0C7-EA8EBEBBD3BF}" destId="{E8206E11-8E3A-4C5A-80D2-8EE3F2B25B49}" srcOrd="2" destOrd="0" parTransId="{4F80268D-41F0-4A9D-9730-FAFDD9BF9FFA}" sibTransId="{C303C23A-E801-4041-A451-DE58587DF924}"/>
    <dgm:cxn modelId="{EB421C87-E938-4121-9D91-8AF81DF0520C}" type="presOf" srcId="{0BCF581F-CFA7-4239-941C-44B9AED89F89}" destId="{6A2F2BFB-E64A-4CD0-A98A-7DE9447DD690}" srcOrd="0" destOrd="4" presId="urn:microsoft.com/office/officeart/2005/8/layout/chevron2"/>
    <dgm:cxn modelId="{F19C354F-2C09-406E-BA1A-BD49BCE98096}" type="presOf" srcId="{FE0ADAFD-A01D-43ED-85A8-D2F5157453BA}" destId="{66A0EA41-AF18-431B-B159-8FD3441BA876}" srcOrd="0" destOrd="1" presId="urn:microsoft.com/office/officeart/2005/8/layout/chevron2"/>
    <dgm:cxn modelId="{DEE48361-FA7B-4951-AF99-626CB4611FCC}" srcId="{C24AC97F-5A51-4E96-A356-8FDC0B4F5601}" destId="{9CAA02C6-7578-49D3-8CFB-467376EC9E24}" srcOrd="0" destOrd="0" parTransId="{A2F11E30-FCDE-4487-B1BC-4F5A6EB96B1A}" sibTransId="{BE8902C5-4634-4669-A53C-1A8D4C2A8077}"/>
    <dgm:cxn modelId="{3B25EFE7-ADB7-4824-B112-51B5C5D9899B}" type="presOf" srcId="{9CAA02C6-7578-49D3-8CFB-467376EC9E24}" destId="{6A2F2BFB-E64A-4CD0-A98A-7DE9447DD690}" srcOrd="0" destOrd="0" presId="urn:microsoft.com/office/officeart/2005/8/layout/chevron2"/>
    <dgm:cxn modelId="{C2BF7B7A-29C7-4920-A51D-D217E9AD49BB}" type="presOf" srcId="{38F9CBC8-3D92-431C-8160-40C6AEECE7E8}" destId="{ABE2B68B-272C-4A0C-9E50-25D1C7CA2FAD}" srcOrd="0" destOrd="0" presId="urn:microsoft.com/office/officeart/2005/8/layout/chevron2"/>
    <dgm:cxn modelId="{DE7205B9-5255-4E16-9FFB-DD3107435B22}" type="presOf" srcId="{D2CEC745-0057-47D9-9C7D-3026CBE1D8AE}" destId="{6A2F2BFB-E64A-4CD0-A98A-7DE9447DD690}" srcOrd="0" destOrd="3" presId="urn:microsoft.com/office/officeart/2005/8/layout/chevron2"/>
    <dgm:cxn modelId="{9861C864-5D5E-45CD-BBCB-01D74694B684}" type="presOf" srcId="{7680813E-4110-43AC-9C84-E493B437436D}" destId="{2E4840C1-F354-44D9-A398-5161A3DBB89F}" srcOrd="0" destOrd="1" presId="urn:microsoft.com/office/officeart/2005/8/layout/chevron2"/>
    <dgm:cxn modelId="{035F63A9-048C-4786-9FF5-B9A89A2553A7}" type="presOf" srcId="{6F4C6983-267D-4CFA-ACED-F2942F56055C}" destId="{30B514BE-46D7-4D38-A415-D7FF022783BA}" srcOrd="0" destOrd="1" presId="urn:microsoft.com/office/officeart/2005/8/layout/chevron2"/>
    <dgm:cxn modelId="{127F3911-A053-4E21-B1D7-965F7C73E78D}" srcId="{E8206E11-8E3A-4C5A-80D2-8EE3F2B25B49}" destId="{4AC71B69-18A1-4E21-95E4-294A53361936}" srcOrd="0" destOrd="0" parTransId="{F3BE9EBB-5E95-4912-AF1F-8B1A1A5856C0}" sibTransId="{B72094D3-8D58-4939-B968-2D480DBCFFAF}"/>
    <dgm:cxn modelId="{8F9718DD-19C9-4F6A-9C11-B488CD21EED2}" type="presOf" srcId="{F81E93E4-D69A-489B-8428-E516A27E1840}" destId="{30B514BE-46D7-4D38-A415-D7FF022783BA}" srcOrd="0" destOrd="0" presId="urn:microsoft.com/office/officeart/2005/8/layout/chevron2"/>
    <dgm:cxn modelId="{28825E35-9242-4A05-9E94-3D372BD1C8E5}" srcId="{38F9CBC8-3D92-431C-8160-40C6AEECE7E8}" destId="{6F4C6983-267D-4CFA-ACED-F2942F56055C}" srcOrd="1" destOrd="0" parTransId="{B04F007F-4995-48C3-B0DF-834089FEBFB2}" sibTransId="{C323FA82-0CB4-4CED-A2C1-ABAE1B717CD6}"/>
    <dgm:cxn modelId="{46C280D2-F722-44DC-A56F-5D4984D23D46}" srcId="{C24AC97F-5A51-4E96-A356-8FDC0B4F5601}" destId="{0BCF581F-CFA7-4239-941C-44B9AED89F89}" srcOrd="4" destOrd="0" parTransId="{ACFF5474-FFD7-4A0C-9BDB-FF3BC1F363FA}" sibTransId="{3C7355C0-3EB5-4D41-9BB7-DF31886FA6FC}"/>
    <dgm:cxn modelId="{7213E7D7-971B-4F5F-9ED1-D24921611C65}" type="presOf" srcId="{A972410D-D72C-42D7-898F-A0C468AE9E3B}" destId="{7F1C463A-ECAA-453B-A73C-388F5AFB4F96}" srcOrd="0" destOrd="0" presId="urn:microsoft.com/office/officeart/2005/8/layout/chevron2"/>
    <dgm:cxn modelId="{92D9D68A-C76F-490A-BB3F-D2DDCAFEC5F9}" type="presOf" srcId="{3A51A29D-3F12-4726-B74F-42BE62078FD6}" destId="{6A2F2BFB-E64A-4CD0-A98A-7DE9447DD690}" srcOrd="0" destOrd="2" presId="urn:microsoft.com/office/officeart/2005/8/layout/chevron2"/>
    <dgm:cxn modelId="{528E4A11-4F52-4E70-92EC-6648CA5C4A79}" type="presParOf" srcId="{5642DD8F-48F8-4FAA-9584-9742425D2088}" destId="{145DFBCC-F6FE-45E8-A8D8-4074B5D19ECE}" srcOrd="0" destOrd="0" presId="urn:microsoft.com/office/officeart/2005/8/layout/chevron2"/>
    <dgm:cxn modelId="{CDCA146A-90AF-4B1E-BA71-46350B4E57E2}" type="presParOf" srcId="{145DFBCC-F6FE-45E8-A8D8-4074B5D19ECE}" destId="{7F1C463A-ECAA-453B-A73C-388F5AFB4F96}" srcOrd="0" destOrd="0" presId="urn:microsoft.com/office/officeart/2005/8/layout/chevron2"/>
    <dgm:cxn modelId="{937EA832-ACA6-4C79-8C0F-7A704E7F06DB}" type="presParOf" srcId="{145DFBCC-F6FE-45E8-A8D8-4074B5D19ECE}" destId="{66A0EA41-AF18-431B-B159-8FD3441BA876}" srcOrd="1" destOrd="0" presId="urn:microsoft.com/office/officeart/2005/8/layout/chevron2"/>
    <dgm:cxn modelId="{BAC67576-4833-44F4-B596-357B0FFF1DD1}" type="presParOf" srcId="{5642DD8F-48F8-4FAA-9584-9742425D2088}" destId="{5223E851-AF0E-48D2-A3C3-DA93A15D57CF}" srcOrd="1" destOrd="0" presId="urn:microsoft.com/office/officeart/2005/8/layout/chevron2"/>
    <dgm:cxn modelId="{48198347-B1AE-4E56-A98D-2FD6DD34CF9A}" type="presParOf" srcId="{5642DD8F-48F8-4FAA-9584-9742425D2088}" destId="{F7CD4FA8-1649-41A0-9841-AB9BF1C75DDD}" srcOrd="2" destOrd="0" presId="urn:microsoft.com/office/officeart/2005/8/layout/chevron2"/>
    <dgm:cxn modelId="{2867B7E3-5A31-4E48-8761-A0CF644EB00A}" type="presParOf" srcId="{F7CD4FA8-1649-41A0-9841-AB9BF1C75DDD}" destId="{ABE2B68B-272C-4A0C-9E50-25D1C7CA2FAD}" srcOrd="0" destOrd="0" presId="urn:microsoft.com/office/officeart/2005/8/layout/chevron2"/>
    <dgm:cxn modelId="{A93A5495-5FEA-4B44-8EDA-7A3ECED31C34}" type="presParOf" srcId="{F7CD4FA8-1649-41A0-9841-AB9BF1C75DDD}" destId="{30B514BE-46D7-4D38-A415-D7FF022783BA}" srcOrd="1" destOrd="0" presId="urn:microsoft.com/office/officeart/2005/8/layout/chevron2"/>
    <dgm:cxn modelId="{C77836C6-DC50-4A0B-AD42-A4275373AABB}" type="presParOf" srcId="{5642DD8F-48F8-4FAA-9584-9742425D2088}" destId="{F0C2FE78-6B23-44D4-BB98-E358778BDC85}" srcOrd="3" destOrd="0" presId="urn:microsoft.com/office/officeart/2005/8/layout/chevron2"/>
    <dgm:cxn modelId="{92B75EA3-776B-4F2C-AF0C-066B2183720B}" type="presParOf" srcId="{5642DD8F-48F8-4FAA-9584-9742425D2088}" destId="{DBAB7456-C711-4248-BCE1-6F1232513F49}" srcOrd="4" destOrd="0" presId="urn:microsoft.com/office/officeart/2005/8/layout/chevron2"/>
    <dgm:cxn modelId="{ACD672C8-B225-42D9-81F1-8B2E0F6A7F0F}" type="presParOf" srcId="{DBAB7456-C711-4248-BCE1-6F1232513F49}" destId="{11A6DF24-183C-4118-AD2D-2316AB1CB656}" srcOrd="0" destOrd="0" presId="urn:microsoft.com/office/officeart/2005/8/layout/chevron2"/>
    <dgm:cxn modelId="{9ACB8050-DB45-451C-84D9-723A68655440}" type="presParOf" srcId="{DBAB7456-C711-4248-BCE1-6F1232513F49}" destId="{2E4840C1-F354-44D9-A398-5161A3DBB89F}" srcOrd="1" destOrd="0" presId="urn:microsoft.com/office/officeart/2005/8/layout/chevron2"/>
    <dgm:cxn modelId="{1465E170-5183-4449-9100-47B1EBA8A4CA}" type="presParOf" srcId="{5642DD8F-48F8-4FAA-9584-9742425D2088}" destId="{313FB1EE-EEC4-4C5F-B215-96759E4301C0}" srcOrd="5" destOrd="0" presId="urn:microsoft.com/office/officeart/2005/8/layout/chevron2"/>
    <dgm:cxn modelId="{A3CFAD25-7AE5-45E3-9353-55E1C4E65EBD}" type="presParOf" srcId="{5642DD8F-48F8-4FAA-9584-9742425D2088}" destId="{A2374A72-D224-4C2A-9337-B885CEA601D5}" srcOrd="6" destOrd="0" presId="urn:microsoft.com/office/officeart/2005/8/layout/chevron2"/>
    <dgm:cxn modelId="{D59C832B-4E8D-4631-8BFC-ED142976D3AB}" type="presParOf" srcId="{A2374A72-D224-4C2A-9337-B885CEA601D5}" destId="{226B8113-CD76-4B1D-94B0-BF4B1B173FF7}" srcOrd="0" destOrd="0" presId="urn:microsoft.com/office/officeart/2005/8/layout/chevron2"/>
    <dgm:cxn modelId="{E1A2593C-22E3-4907-9AFC-A03B2E57ADEA}" type="presParOf" srcId="{A2374A72-D224-4C2A-9337-B885CEA601D5}" destId="{6A2F2BFB-E64A-4CD0-A98A-7DE9447DD69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F0554F-4D93-4150-9728-7B54D8741CC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E7907-D270-4CFF-8452-E3DCDE24C9DD}">
      <dgm:prSet phldrT="[Text]"/>
      <dgm:spPr/>
      <dgm:t>
        <a:bodyPr/>
        <a:lstStyle/>
        <a:p>
          <a:r>
            <a:rPr lang="en-US" dirty="0" smtClean="0"/>
            <a:t>CDO</a:t>
          </a:r>
          <a:endParaRPr lang="en-US" dirty="0"/>
        </a:p>
      </dgm:t>
    </dgm:pt>
    <dgm:pt modelId="{52400AC6-D95A-4B56-8277-AA3FA2F72AEE}" type="parTrans" cxnId="{7B02EE30-BB1D-41C2-AEF1-46CCF7D89CFF}">
      <dgm:prSet/>
      <dgm:spPr/>
      <dgm:t>
        <a:bodyPr/>
        <a:lstStyle/>
        <a:p>
          <a:endParaRPr lang="en-US"/>
        </a:p>
      </dgm:t>
    </dgm:pt>
    <dgm:pt modelId="{4006EDEE-E8C7-488E-80B9-B883CA16642E}" type="sibTrans" cxnId="{7B02EE30-BB1D-41C2-AEF1-46CCF7D89CFF}">
      <dgm:prSet/>
      <dgm:spPr/>
      <dgm:t>
        <a:bodyPr/>
        <a:lstStyle/>
        <a:p>
          <a:endParaRPr lang="en-US"/>
        </a:p>
      </dgm:t>
    </dgm:pt>
    <dgm:pt modelId="{D9C02DA3-C6B7-4D93-8991-1C07FDEDC3DB}">
      <dgm:prSet phldrT="[Text]"/>
      <dgm:spPr/>
      <dgm:t>
        <a:bodyPr/>
        <a:lstStyle/>
        <a:p>
          <a:r>
            <a:rPr lang="en-US" dirty="0" smtClean="0"/>
            <a:t>CEO= Boss</a:t>
          </a:r>
        </a:p>
      </dgm:t>
    </dgm:pt>
    <dgm:pt modelId="{30999BD7-932C-44D0-933E-D99AA72DB035}" type="parTrans" cxnId="{B01885BD-E909-4ACA-B181-205083A65A78}">
      <dgm:prSet/>
      <dgm:spPr/>
      <dgm:t>
        <a:bodyPr/>
        <a:lstStyle/>
        <a:p>
          <a:endParaRPr lang="en-US"/>
        </a:p>
      </dgm:t>
    </dgm:pt>
    <dgm:pt modelId="{3807B4BC-EC2F-41A3-87CD-1BDE4834DFF6}" type="sibTrans" cxnId="{B01885BD-E909-4ACA-B181-205083A65A78}">
      <dgm:prSet/>
      <dgm:spPr/>
      <dgm:t>
        <a:bodyPr/>
        <a:lstStyle/>
        <a:p>
          <a:endParaRPr lang="en-US"/>
        </a:p>
      </dgm:t>
    </dgm:pt>
    <dgm:pt modelId="{F55AD092-43F5-48C4-A886-A1E39F0F525F}">
      <dgm:prSet phldrT="[Text]" custT="1"/>
      <dgm:spPr/>
      <dgm:t>
        <a:bodyPr/>
        <a:lstStyle/>
        <a:p>
          <a:r>
            <a:rPr lang="en-US" sz="1600" b="1" dirty="0" smtClean="0"/>
            <a:t>My Team</a:t>
          </a:r>
        </a:p>
        <a:p>
          <a:r>
            <a:rPr lang="en-US" sz="1600" dirty="0" smtClean="0"/>
            <a:t>- Business Analysts</a:t>
          </a:r>
        </a:p>
        <a:p>
          <a:r>
            <a:rPr lang="en-US" sz="1600" dirty="0" smtClean="0"/>
            <a:t>- Data Scientist</a:t>
          </a:r>
        </a:p>
        <a:p>
          <a:r>
            <a:rPr lang="en-US" sz="1600" dirty="0" smtClean="0"/>
            <a:t>- Reporting &amp; Data Analyst</a:t>
          </a:r>
        </a:p>
        <a:p>
          <a:r>
            <a:rPr lang="en-US" sz="1600" dirty="0" smtClean="0"/>
            <a:t>- Developers</a:t>
          </a:r>
        </a:p>
      </dgm:t>
    </dgm:pt>
    <dgm:pt modelId="{0BD6F5F2-8286-4A37-8814-71BAF4491202}" type="parTrans" cxnId="{5E8979C3-358D-41F0-B8F3-F9FCDADC4CCD}">
      <dgm:prSet/>
      <dgm:spPr/>
      <dgm:t>
        <a:bodyPr/>
        <a:lstStyle/>
        <a:p>
          <a:endParaRPr lang="en-US"/>
        </a:p>
      </dgm:t>
    </dgm:pt>
    <dgm:pt modelId="{970E2D95-C38B-4D57-85DA-35BC4A821835}" type="sibTrans" cxnId="{5E8979C3-358D-41F0-B8F3-F9FCDADC4CCD}">
      <dgm:prSet/>
      <dgm:spPr/>
      <dgm:t>
        <a:bodyPr/>
        <a:lstStyle/>
        <a:p>
          <a:endParaRPr lang="en-US"/>
        </a:p>
      </dgm:t>
    </dgm:pt>
    <dgm:pt modelId="{F889E4E3-6AAB-408B-A8FE-395C6F807CD5}">
      <dgm:prSet phldrT="[Text]"/>
      <dgm:spPr/>
      <dgm:t>
        <a:bodyPr/>
        <a:lstStyle/>
        <a:p>
          <a:r>
            <a:rPr lang="en-US" dirty="0" smtClean="0"/>
            <a:t>60-80hr work week</a:t>
          </a:r>
          <a:endParaRPr lang="en-US" dirty="0"/>
        </a:p>
      </dgm:t>
    </dgm:pt>
    <dgm:pt modelId="{70D15667-34AB-46A7-80E9-42C75AC202F1}" type="parTrans" cxnId="{FFC8ADD9-6CBD-434D-ABDA-3941A6E552E5}">
      <dgm:prSet/>
      <dgm:spPr/>
      <dgm:t>
        <a:bodyPr/>
        <a:lstStyle/>
        <a:p>
          <a:endParaRPr lang="en-US"/>
        </a:p>
      </dgm:t>
    </dgm:pt>
    <dgm:pt modelId="{86679B3E-4FA6-4C36-B06C-A68AE80CE413}" type="sibTrans" cxnId="{FFC8ADD9-6CBD-434D-ABDA-3941A6E552E5}">
      <dgm:prSet/>
      <dgm:spPr/>
      <dgm:t>
        <a:bodyPr/>
        <a:lstStyle/>
        <a:p>
          <a:endParaRPr lang="en-US"/>
        </a:p>
      </dgm:t>
    </dgm:pt>
    <dgm:pt modelId="{87D97AA4-2130-4893-BAD5-DE646D7E6E78}">
      <dgm:prSet phldrT="[Text]" custT="1"/>
      <dgm:spPr/>
      <dgm:t>
        <a:bodyPr/>
        <a:lstStyle/>
        <a:p>
          <a:r>
            <a:rPr lang="en-US" sz="1600" b="1" dirty="0" smtClean="0"/>
            <a:t>Projects</a:t>
          </a:r>
        </a:p>
        <a:p>
          <a:r>
            <a:rPr lang="en-US" sz="1600" dirty="0" smtClean="0"/>
            <a:t>- HSF.net Website</a:t>
          </a:r>
        </a:p>
        <a:p>
          <a:r>
            <a:rPr lang="en-US" sz="1600" dirty="0" smtClean="0"/>
            <a:t>- Scholarship System</a:t>
          </a:r>
        </a:p>
        <a:p>
          <a:r>
            <a:rPr lang="en-US" sz="1600" dirty="0" smtClean="0"/>
            <a:t>- </a:t>
          </a:r>
          <a:r>
            <a:rPr lang="en-US" sz="1600" dirty="0" err="1" smtClean="0"/>
            <a:t>MentorMatch</a:t>
          </a:r>
          <a:endParaRPr lang="en-US" sz="1600" dirty="0" smtClean="0"/>
        </a:p>
        <a:p>
          <a:r>
            <a:rPr lang="en-US" sz="1600" dirty="0" smtClean="0"/>
            <a:t>- Career Services</a:t>
          </a:r>
        </a:p>
      </dgm:t>
    </dgm:pt>
    <dgm:pt modelId="{BAB1ABD9-C171-4C1C-B633-1522C0A44518}" type="parTrans" cxnId="{70E349E8-879F-4BB4-99AF-E537EDCE11AB}">
      <dgm:prSet/>
      <dgm:spPr/>
      <dgm:t>
        <a:bodyPr/>
        <a:lstStyle/>
        <a:p>
          <a:endParaRPr lang="en-US"/>
        </a:p>
      </dgm:t>
    </dgm:pt>
    <dgm:pt modelId="{40A459DE-AFA3-41FB-9848-30523D5E65BC}" type="sibTrans" cxnId="{70E349E8-879F-4BB4-99AF-E537EDCE11AB}">
      <dgm:prSet/>
      <dgm:spPr/>
      <dgm:t>
        <a:bodyPr/>
        <a:lstStyle/>
        <a:p>
          <a:endParaRPr lang="en-US"/>
        </a:p>
      </dgm:t>
    </dgm:pt>
    <dgm:pt modelId="{B7F4735F-6EA7-49B4-899C-F311A9E0B2A2}" type="pres">
      <dgm:prSet presAssocID="{F8F0554F-4D93-4150-9728-7B54D8741C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666E2B-110E-493A-8A8B-4A625467E8AF}" type="pres">
      <dgm:prSet presAssocID="{8DDE7907-D270-4CFF-8452-E3DCDE24C9DD}" presName="centerShape" presStyleLbl="node0" presStyleIdx="0" presStyleCnt="1"/>
      <dgm:spPr/>
      <dgm:t>
        <a:bodyPr/>
        <a:lstStyle/>
        <a:p>
          <a:endParaRPr lang="en-US"/>
        </a:p>
      </dgm:t>
    </dgm:pt>
    <dgm:pt modelId="{D9D4D7BA-BA6D-4356-875A-E65D17B87A66}" type="pres">
      <dgm:prSet presAssocID="{D9C02DA3-C6B7-4D93-8991-1C07FDEDC3DB}" presName="node" presStyleLbl="node1" presStyleIdx="0" presStyleCnt="4" custScaleX="181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8F9A7-5BD4-4112-9823-9EAB81409FCD}" type="pres">
      <dgm:prSet presAssocID="{D9C02DA3-C6B7-4D93-8991-1C07FDEDC3DB}" presName="dummy" presStyleCnt="0"/>
      <dgm:spPr/>
    </dgm:pt>
    <dgm:pt modelId="{2807E7F0-0E3B-4693-A36E-5C131675CA3C}" type="pres">
      <dgm:prSet presAssocID="{3807B4BC-EC2F-41A3-87CD-1BDE4834DFF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08CD76D-B43E-4EBF-81AA-AEB4E66BE8A8}" type="pres">
      <dgm:prSet presAssocID="{F55AD092-43F5-48C4-A886-A1E39F0F525F}" presName="node" presStyleLbl="node1" presStyleIdx="1" presStyleCnt="4" custScaleX="280821" custScaleY="172424" custRadScaleRad="176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3FF60-CABE-4FB0-8866-1FED563FB32F}" type="pres">
      <dgm:prSet presAssocID="{F55AD092-43F5-48C4-A886-A1E39F0F525F}" presName="dummy" presStyleCnt="0"/>
      <dgm:spPr/>
    </dgm:pt>
    <dgm:pt modelId="{63AE53A5-7A34-487C-A6F7-14CA1B9E7C27}" type="pres">
      <dgm:prSet presAssocID="{970E2D95-C38B-4D57-85DA-35BC4A82183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FD7FA97-F812-44A1-9631-DDE8B26B7B7A}" type="pres">
      <dgm:prSet presAssocID="{F889E4E3-6AAB-408B-A8FE-395C6F807C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95209-FA18-4F74-A01C-5AE0EDD44BAD}" type="pres">
      <dgm:prSet presAssocID="{F889E4E3-6AAB-408B-A8FE-395C6F807CD5}" presName="dummy" presStyleCnt="0"/>
      <dgm:spPr/>
    </dgm:pt>
    <dgm:pt modelId="{45E7C770-75BF-4A12-A8B4-513165B99310}" type="pres">
      <dgm:prSet presAssocID="{86679B3E-4FA6-4C36-B06C-A68AE80CE41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BAFBFE4-9AC3-4939-AF41-F8EBDA8E0FC1}" type="pres">
      <dgm:prSet presAssocID="{87D97AA4-2130-4893-BAD5-DE646D7E6E78}" presName="node" presStyleLbl="node1" presStyleIdx="3" presStyleCnt="4" custScaleX="262773" custScaleY="167049" custRadScaleRad="151663" custRadScaleInc="-5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FD362-2158-4080-ADCC-D6823351D4A1}" type="pres">
      <dgm:prSet presAssocID="{87D97AA4-2130-4893-BAD5-DE646D7E6E78}" presName="dummy" presStyleCnt="0"/>
      <dgm:spPr/>
    </dgm:pt>
    <dgm:pt modelId="{FA8BC0B2-925D-42AF-B37F-22210FCBFDED}" type="pres">
      <dgm:prSet presAssocID="{40A459DE-AFA3-41FB-9848-30523D5E65B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5E7DA91-C8B6-4D20-AC2D-06EA76410A32}" type="presOf" srcId="{F889E4E3-6AAB-408B-A8FE-395C6F807CD5}" destId="{FFD7FA97-F812-44A1-9631-DDE8B26B7B7A}" srcOrd="0" destOrd="0" presId="urn:microsoft.com/office/officeart/2005/8/layout/radial6"/>
    <dgm:cxn modelId="{005EB6FC-69A9-43DA-86FC-A5E1CAE96B80}" type="presOf" srcId="{87D97AA4-2130-4893-BAD5-DE646D7E6E78}" destId="{8BAFBFE4-9AC3-4939-AF41-F8EBDA8E0FC1}" srcOrd="0" destOrd="0" presId="urn:microsoft.com/office/officeart/2005/8/layout/radial6"/>
    <dgm:cxn modelId="{5E8979C3-358D-41F0-B8F3-F9FCDADC4CCD}" srcId="{8DDE7907-D270-4CFF-8452-E3DCDE24C9DD}" destId="{F55AD092-43F5-48C4-A886-A1E39F0F525F}" srcOrd="1" destOrd="0" parTransId="{0BD6F5F2-8286-4A37-8814-71BAF4491202}" sibTransId="{970E2D95-C38B-4D57-85DA-35BC4A821835}"/>
    <dgm:cxn modelId="{FFC8ADD9-6CBD-434D-ABDA-3941A6E552E5}" srcId="{8DDE7907-D270-4CFF-8452-E3DCDE24C9DD}" destId="{F889E4E3-6AAB-408B-A8FE-395C6F807CD5}" srcOrd="2" destOrd="0" parTransId="{70D15667-34AB-46A7-80E9-42C75AC202F1}" sibTransId="{86679B3E-4FA6-4C36-B06C-A68AE80CE413}"/>
    <dgm:cxn modelId="{02E7B9F7-45EB-4EBB-8FDB-59666CC13F3C}" type="presOf" srcId="{F8F0554F-4D93-4150-9728-7B54D8741CC9}" destId="{B7F4735F-6EA7-49B4-899C-F311A9E0B2A2}" srcOrd="0" destOrd="0" presId="urn:microsoft.com/office/officeart/2005/8/layout/radial6"/>
    <dgm:cxn modelId="{EF0A916E-0B4B-4B56-BF0B-FCFADF8986D1}" type="presOf" srcId="{F55AD092-43F5-48C4-A886-A1E39F0F525F}" destId="{008CD76D-B43E-4EBF-81AA-AEB4E66BE8A8}" srcOrd="0" destOrd="0" presId="urn:microsoft.com/office/officeart/2005/8/layout/radial6"/>
    <dgm:cxn modelId="{70E349E8-879F-4BB4-99AF-E537EDCE11AB}" srcId="{8DDE7907-D270-4CFF-8452-E3DCDE24C9DD}" destId="{87D97AA4-2130-4893-BAD5-DE646D7E6E78}" srcOrd="3" destOrd="0" parTransId="{BAB1ABD9-C171-4C1C-B633-1522C0A44518}" sibTransId="{40A459DE-AFA3-41FB-9848-30523D5E65BC}"/>
    <dgm:cxn modelId="{4FB1337E-BE46-42A1-9500-C211940B97D2}" type="presOf" srcId="{3807B4BC-EC2F-41A3-87CD-1BDE4834DFF6}" destId="{2807E7F0-0E3B-4693-A36E-5C131675CA3C}" srcOrd="0" destOrd="0" presId="urn:microsoft.com/office/officeart/2005/8/layout/radial6"/>
    <dgm:cxn modelId="{7B02EE30-BB1D-41C2-AEF1-46CCF7D89CFF}" srcId="{F8F0554F-4D93-4150-9728-7B54D8741CC9}" destId="{8DDE7907-D270-4CFF-8452-E3DCDE24C9DD}" srcOrd="0" destOrd="0" parTransId="{52400AC6-D95A-4B56-8277-AA3FA2F72AEE}" sibTransId="{4006EDEE-E8C7-488E-80B9-B883CA16642E}"/>
    <dgm:cxn modelId="{702C975B-61BE-4B0F-B24B-72D1089498C6}" type="presOf" srcId="{D9C02DA3-C6B7-4D93-8991-1C07FDEDC3DB}" destId="{D9D4D7BA-BA6D-4356-875A-E65D17B87A66}" srcOrd="0" destOrd="0" presId="urn:microsoft.com/office/officeart/2005/8/layout/radial6"/>
    <dgm:cxn modelId="{5776FBEE-31BA-417C-A3A2-BC6420F41EC5}" type="presOf" srcId="{8DDE7907-D270-4CFF-8452-E3DCDE24C9DD}" destId="{81666E2B-110E-493A-8A8B-4A625467E8AF}" srcOrd="0" destOrd="0" presId="urn:microsoft.com/office/officeart/2005/8/layout/radial6"/>
    <dgm:cxn modelId="{ED10B140-DD88-4111-8DB6-333585FF601C}" type="presOf" srcId="{970E2D95-C38B-4D57-85DA-35BC4A821835}" destId="{63AE53A5-7A34-487C-A6F7-14CA1B9E7C27}" srcOrd="0" destOrd="0" presId="urn:microsoft.com/office/officeart/2005/8/layout/radial6"/>
    <dgm:cxn modelId="{B01885BD-E909-4ACA-B181-205083A65A78}" srcId="{8DDE7907-D270-4CFF-8452-E3DCDE24C9DD}" destId="{D9C02DA3-C6B7-4D93-8991-1C07FDEDC3DB}" srcOrd="0" destOrd="0" parTransId="{30999BD7-932C-44D0-933E-D99AA72DB035}" sibTransId="{3807B4BC-EC2F-41A3-87CD-1BDE4834DFF6}"/>
    <dgm:cxn modelId="{73529D7C-1A80-4A76-A63E-E718A9F2EBD0}" type="presOf" srcId="{86679B3E-4FA6-4C36-B06C-A68AE80CE413}" destId="{45E7C770-75BF-4A12-A8B4-513165B99310}" srcOrd="0" destOrd="0" presId="urn:microsoft.com/office/officeart/2005/8/layout/radial6"/>
    <dgm:cxn modelId="{DBABB12D-0E2E-40F0-A11E-700F4271288E}" type="presOf" srcId="{40A459DE-AFA3-41FB-9848-30523D5E65BC}" destId="{FA8BC0B2-925D-42AF-B37F-22210FCBFDED}" srcOrd="0" destOrd="0" presId="urn:microsoft.com/office/officeart/2005/8/layout/radial6"/>
    <dgm:cxn modelId="{28732EBE-EE89-4B75-B767-F1E934ED9A1D}" type="presParOf" srcId="{B7F4735F-6EA7-49B4-899C-F311A9E0B2A2}" destId="{81666E2B-110E-493A-8A8B-4A625467E8AF}" srcOrd="0" destOrd="0" presId="urn:microsoft.com/office/officeart/2005/8/layout/radial6"/>
    <dgm:cxn modelId="{8F29BCAB-2A51-4955-87A7-7495549DB0D8}" type="presParOf" srcId="{B7F4735F-6EA7-49B4-899C-F311A9E0B2A2}" destId="{D9D4D7BA-BA6D-4356-875A-E65D17B87A66}" srcOrd="1" destOrd="0" presId="urn:microsoft.com/office/officeart/2005/8/layout/radial6"/>
    <dgm:cxn modelId="{A38209ED-77CA-4154-8B69-FE5BFCB3F067}" type="presParOf" srcId="{B7F4735F-6EA7-49B4-899C-F311A9E0B2A2}" destId="{CD68F9A7-5BD4-4112-9823-9EAB81409FCD}" srcOrd="2" destOrd="0" presId="urn:microsoft.com/office/officeart/2005/8/layout/radial6"/>
    <dgm:cxn modelId="{539DF5AC-6B8B-4C82-A4D7-327775C3F0E3}" type="presParOf" srcId="{B7F4735F-6EA7-49B4-899C-F311A9E0B2A2}" destId="{2807E7F0-0E3B-4693-A36E-5C131675CA3C}" srcOrd="3" destOrd="0" presId="urn:microsoft.com/office/officeart/2005/8/layout/radial6"/>
    <dgm:cxn modelId="{54C40A23-4459-4DA7-A493-D73F1F4AE344}" type="presParOf" srcId="{B7F4735F-6EA7-49B4-899C-F311A9E0B2A2}" destId="{008CD76D-B43E-4EBF-81AA-AEB4E66BE8A8}" srcOrd="4" destOrd="0" presId="urn:microsoft.com/office/officeart/2005/8/layout/radial6"/>
    <dgm:cxn modelId="{043A8458-F43E-4CC0-AD72-4B6F7D1756E6}" type="presParOf" srcId="{B7F4735F-6EA7-49B4-899C-F311A9E0B2A2}" destId="{E4C3FF60-CABE-4FB0-8866-1FED563FB32F}" srcOrd="5" destOrd="0" presId="urn:microsoft.com/office/officeart/2005/8/layout/radial6"/>
    <dgm:cxn modelId="{B94F7222-5BA7-44B5-A677-E728DE527D00}" type="presParOf" srcId="{B7F4735F-6EA7-49B4-899C-F311A9E0B2A2}" destId="{63AE53A5-7A34-487C-A6F7-14CA1B9E7C27}" srcOrd="6" destOrd="0" presId="urn:microsoft.com/office/officeart/2005/8/layout/radial6"/>
    <dgm:cxn modelId="{B780EB36-0564-4A21-B6F6-13A1BDD0B41E}" type="presParOf" srcId="{B7F4735F-6EA7-49B4-899C-F311A9E0B2A2}" destId="{FFD7FA97-F812-44A1-9631-DDE8B26B7B7A}" srcOrd="7" destOrd="0" presId="urn:microsoft.com/office/officeart/2005/8/layout/radial6"/>
    <dgm:cxn modelId="{4C828349-38D6-4C80-A8D9-50C3BCB16B05}" type="presParOf" srcId="{B7F4735F-6EA7-49B4-899C-F311A9E0B2A2}" destId="{6DC95209-FA18-4F74-A01C-5AE0EDD44BAD}" srcOrd="8" destOrd="0" presId="urn:microsoft.com/office/officeart/2005/8/layout/radial6"/>
    <dgm:cxn modelId="{0DC88773-E28B-4AEC-8B40-92D70B799C29}" type="presParOf" srcId="{B7F4735F-6EA7-49B4-899C-F311A9E0B2A2}" destId="{45E7C770-75BF-4A12-A8B4-513165B99310}" srcOrd="9" destOrd="0" presId="urn:microsoft.com/office/officeart/2005/8/layout/radial6"/>
    <dgm:cxn modelId="{719097B1-0D6B-42FB-A004-5C086C3BEC87}" type="presParOf" srcId="{B7F4735F-6EA7-49B4-899C-F311A9E0B2A2}" destId="{8BAFBFE4-9AC3-4939-AF41-F8EBDA8E0FC1}" srcOrd="10" destOrd="0" presId="urn:microsoft.com/office/officeart/2005/8/layout/radial6"/>
    <dgm:cxn modelId="{6593A2DC-8D3F-4BFC-8287-95C2271ED38F}" type="presParOf" srcId="{B7F4735F-6EA7-49B4-899C-F311A9E0B2A2}" destId="{FD8FD362-2158-4080-ADCC-D6823351D4A1}" srcOrd="11" destOrd="0" presId="urn:microsoft.com/office/officeart/2005/8/layout/radial6"/>
    <dgm:cxn modelId="{DA7315BE-DE6D-4E48-83D6-6ADDF75F03C6}" type="presParOf" srcId="{B7F4735F-6EA7-49B4-899C-F311A9E0B2A2}" destId="{FA8BC0B2-925D-42AF-B37F-22210FCBFDE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0552CB-C3DE-4748-8079-2831CAFED3A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E936C-E0B1-4D94-8F24-2B83803AEF9F}">
      <dgm:prSet phldrT="[Text]" custT="1"/>
      <dgm:spPr/>
      <dgm:t>
        <a:bodyPr/>
        <a:lstStyle/>
        <a:p>
          <a:r>
            <a:rPr lang="en-US" sz="2000" dirty="0" smtClean="0"/>
            <a:t>C-Level</a:t>
          </a:r>
        </a:p>
        <a:p>
          <a:r>
            <a:rPr lang="en-US" sz="1400" dirty="0" smtClean="0"/>
            <a:t>220-500k</a:t>
          </a:r>
          <a:endParaRPr lang="en-US" sz="1400" dirty="0"/>
        </a:p>
      </dgm:t>
    </dgm:pt>
    <dgm:pt modelId="{103D153B-2538-44DD-874D-815EB7CE5F04}" type="parTrans" cxnId="{B4A24110-5D53-41B8-80A7-1616A7220855}">
      <dgm:prSet/>
      <dgm:spPr/>
      <dgm:t>
        <a:bodyPr/>
        <a:lstStyle/>
        <a:p>
          <a:endParaRPr lang="en-US"/>
        </a:p>
      </dgm:t>
    </dgm:pt>
    <dgm:pt modelId="{6799235D-F304-4F65-A690-60498E901C9A}" type="sibTrans" cxnId="{B4A24110-5D53-41B8-80A7-1616A7220855}">
      <dgm:prSet/>
      <dgm:spPr/>
      <dgm:t>
        <a:bodyPr/>
        <a:lstStyle/>
        <a:p>
          <a:endParaRPr lang="en-US"/>
        </a:p>
      </dgm:t>
    </dgm:pt>
    <dgm:pt modelId="{83D9F687-9DA9-42F4-8D14-24174BDEFAE2}">
      <dgm:prSet phldrT="[Text]" custT="1"/>
      <dgm:spPr/>
      <dgm:t>
        <a:bodyPr/>
        <a:lstStyle/>
        <a:p>
          <a:r>
            <a:rPr lang="en-US" sz="2000" dirty="0" smtClean="0"/>
            <a:t>Director/SVP</a:t>
          </a:r>
        </a:p>
        <a:p>
          <a:r>
            <a:rPr lang="en-US" sz="1400" dirty="0" smtClean="0"/>
            <a:t>60-220k</a:t>
          </a:r>
          <a:endParaRPr lang="en-US" sz="1400" dirty="0"/>
        </a:p>
      </dgm:t>
    </dgm:pt>
    <dgm:pt modelId="{D6462131-C24D-4FFB-BF86-3729331DE4D8}" type="parTrans" cxnId="{14CE48F8-3033-4320-8E2C-A1455C4B4289}">
      <dgm:prSet/>
      <dgm:spPr/>
      <dgm:t>
        <a:bodyPr/>
        <a:lstStyle/>
        <a:p>
          <a:endParaRPr lang="en-US"/>
        </a:p>
      </dgm:t>
    </dgm:pt>
    <dgm:pt modelId="{4DF0029C-566B-495E-82DA-F6D0FEF2F06A}" type="sibTrans" cxnId="{14CE48F8-3033-4320-8E2C-A1455C4B4289}">
      <dgm:prSet/>
      <dgm:spPr/>
      <dgm:t>
        <a:bodyPr/>
        <a:lstStyle/>
        <a:p>
          <a:endParaRPr lang="en-US"/>
        </a:p>
      </dgm:t>
    </dgm:pt>
    <dgm:pt modelId="{3DDD2868-32EA-4C5D-BDB6-19E46529BCEA}">
      <dgm:prSet phldrT="[Text]" custT="1"/>
      <dgm:spPr/>
      <dgm:t>
        <a:bodyPr/>
        <a:lstStyle/>
        <a:p>
          <a:r>
            <a:rPr lang="en-US" sz="2000" dirty="0" smtClean="0"/>
            <a:t>Manager</a:t>
          </a:r>
        </a:p>
        <a:p>
          <a:r>
            <a:rPr lang="en-US" sz="1400" dirty="0" smtClean="0"/>
            <a:t>40-60k</a:t>
          </a:r>
          <a:endParaRPr lang="en-US" sz="1400" dirty="0"/>
        </a:p>
      </dgm:t>
    </dgm:pt>
    <dgm:pt modelId="{9C3BE899-412C-4F21-9FE3-B8CD5CB55B74}" type="parTrans" cxnId="{C6365CFF-1423-4F8A-92D3-7C6F113477D1}">
      <dgm:prSet/>
      <dgm:spPr/>
      <dgm:t>
        <a:bodyPr/>
        <a:lstStyle/>
        <a:p>
          <a:endParaRPr lang="en-US"/>
        </a:p>
      </dgm:t>
    </dgm:pt>
    <dgm:pt modelId="{98E860F6-137E-4F38-ABAB-3407817523C3}" type="sibTrans" cxnId="{C6365CFF-1423-4F8A-92D3-7C6F113477D1}">
      <dgm:prSet/>
      <dgm:spPr/>
      <dgm:t>
        <a:bodyPr/>
        <a:lstStyle/>
        <a:p>
          <a:endParaRPr lang="en-US"/>
        </a:p>
      </dgm:t>
    </dgm:pt>
    <dgm:pt modelId="{6AC99C86-CBD3-4E84-97DC-EB6E0BC28CC6}">
      <dgm:prSet phldrT="[Text]" custT="1"/>
      <dgm:spPr/>
      <dgm:t>
        <a:bodyPr/>
        <a:lstStyle/>
        <a:p>
          <a:r>
            <a:rPr lang="en-US" sz="2000" dirty="0" smtClean="0"/>
            <a:t>Receptionist / Analyst</a:t>
          </a:r>
        </a:p>
        <a:p>
          <a:r>
            <a:rPr lang="en-US" sz="1900" dirty="0" smtClean="0"/>
            <a:t>$30-40k</a:t>
          </a:r>
          <a:endParaRPr lang="en-US" sz="1900" dirty="0"/>
        </a:p>
      </dgm:t>
    </dgm:pt>
    <dgm:pt modelId="{D4F4BE75-6BE0-4470-B040-F6DC94613080}" type="parTrans" cxnId="{9E796EEA-95C0-4052-932A-3D09D44F71D1}">
      <dgm:prSet/>
      <dgm:spPr/>
      <dgm:t>
        <a:bodyPr/>
        <a:lstStyle/>
        <a:p>
          <a:endParaRPr lang="en-US"/>
        </a:p>
      </dgm:t>
    </dgm:pt>
    <dgm:pt modelId="{D50E2B80-2BFA-4ABF-AF16-BA37BC9EFC0A}" type="sibTrans" cxnId="{9E796EEA-95C0-4052-932A-3D09D44F71D1}">
      <dgm:prSet/>
      <dgm:spPr/>
      <dgm:t>
        <a:bodyPr/>
        <a:lstStyle/>
        <a:p>
          <a:endParaRPr lang="en-US"/>
        </a:p>
      </dgm:t>
    </dgm:pt>
    <dgm:pt modelId="{B68FDB90-5246-40EA-B6E8-D89223EF4A5D}" type="pres">
      <dgm:prSet presAssocID="{920552CB-C3DE-4748-8079-2831CAFED3A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202F08-D422-409B-9CCC-215963A07691}" type="pres">
      <dgm:prSet presAssocID="{920552CB-C3DE-4748-8079-2831CAFED3A2}" presName="comp1" presStyleCnt="0"/>
      <dgm:spPr/>
    </dgm:pt>
    <dgm:pt modelId="{280D03B2-5124-4FFE-B2EA-9D0C5DF14AE3}" type="pres">
      <dgm:prSet presAssocID="{920552CB-C3DE-4748-8079-2831CAFED3A2}" presName="circle1" presStyleLbl="node1" presStyleIdx="0" presStyleCnt="4"/>
      <dgm:spPr/>
      <dgm:t>
        <a:bodyPr/>
        <a:lstStyle/>
        <a:p>
          <a:endParaRPr lang="en-US"/>
        </a:p>
      </dgm:t>
    </dgm:pt>
    <dgm:pt modelId="{95DE5207-025A-425E-B3D3-E91D76216FF8}" type="pres">
      <dgm:prSet presAssocID="{920552CB-C3DE-4748-8079-2831CAFED3A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EDDC0-0E95-4F7C-8BD4-F0A9DFDC5429}" type="pres">
      <dgm:prSet presAssocID="{920552CB-C3DE-4748-8079-2831CAFED3A2}" presName="comp2" presStyleCnt="0"/>
      <dgm:spPr/>
    </dgm:pt>
    <dgm:pt modelId="{82F6B587-BE75-4509-BA53-DBC19D7C7903}" type="pres">
      <dgm:prSet presAssocID="{920552CB-C3DE-4748-8079-2831CAFED3A2}" presName="circle2" presStyleLbl="node1" presStyleIdx="1" presStyleCnt="4" custScaleX="112319"/>
      <dgm:spPr/>
      <dgm:t>
        <a:bodyPr/>
        <a:lstStyle/>
        <a:p>
          <a:endParaRPr lang="en-US"/>
        </a:p>
      </dgm:t>
    </dgm:pt>
    <dgm:pt modelId="{96334835-36AC-42F9-BFE0-8702FD97F429}" type="pres">
      <dgm:prSet presAssocID="{920552CB-C3DE-4748-8079-2831CAFED3A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232A9-0E2C-4EBD-BC2B-04B7B0EBC6C4}" type="pres">
      <dgm:prSet presAssocID="{920552CB-C3DE-4748-8079-2831CAFED3A2}" presName="comp3" presStyleCnt="0"/>
      <dgm:spPr/>
    </dgm:pt>
    <dgm:pt modelId="{7B201D4F-3ABB-4AA0-9DD1-4E34C1C24790}" type="pres">
      <dgm:prSet presAssocID="{920552CB-C3DE-4748-8079-2831CAFED3A2}" presName="circle3" presStyleLbl="node1" presStyleIdx="2" presStyleCnt="4"/>
      <dgm:spPr/>
      <dgm:t>
        <a:bodyPr/>
        <a:lstStyle/>
        <a:p>
          <a:endParaRPr lang="en-US"/>
        </a:p>
      </dgm:t>
    </dgm:pt>
    <dgm:pt modelId="{65173B94-3E04-4778-9AA5-85512EAA6E5C}" type="pres">
      <dgm:prSet presAssocID="{920552CB-C3DE-4748-8079-2831CAFED3A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0B7E8-DF5E-4977-9086-B4D4B8AEAFAE}" type="pres">
      <dgm:prSet presAssocID="{920552CB-C3DE-4748-8079-2831CAFED3A2}" presName="comp4" presStyleCnt="0"/>
      <dgm:spPr/>
    </dgm:pt>
    <dgm:pt modelId="{5B04C7D4-0C66-40B7-99AF-6C0E5E463AEB}" type="pres">
      <dgm:prSet presAssocID="{920552CB-C3DE-4748-8079-2831CAFED3A2}" presName="circle4" presStyleLbl="node1" presStyleIdx="3" presStyleCnt="4" custScaleX="108696"/>
      <dgm:spPr/>
      <dgm:t>
        <a:bodyPr/>
        <a:lstStyle/>
        <a:p>
          <a:endParaRPr lang="en-US"/>
        </a:p>
      </dgm:t>
    </dgm:pt>
    <dgm:pt modelId="{138BC12D-E79A-46F1-9873-0ECF244904FC}" type="pres">
      <dgm:prSet presAssocID="{920552CB-C3DE-4748-8079-2831CAFED3A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58E6A-782A-4551-BEAF-0B02E17360AB}" type="presOf" srcId="{6AC99C86-CBD3-4E84-97DC-EB6E0BC28CC6}" destId="{5B04C7D4-0C66-40B7-99AF-6C0E5E463AEB}" srcOrd="0" destOrd="0" presId="urn:microsoft.com/office/officeart/2005/8/layout/venn2"/>
    <dgm:cxn modelId="{19602AF9-66B3-4124-B684-677B49280F7D}" type="presOf" srcId="{83D9F687-9DA9-42F4-8D14-24174BDEFAE2}" destId="{96334835-36AC-42F9-BFE0-8702FD97F429}" srcOrd="1" destOrd="0" presId="urn:microsoft.com/office/officeart/2005/8/layout/venn2"/>
    <dgm:cxn modelId="{9E796EEA-95C0-4052-932A-3D09D44F71D1}" srcId="{920552CB-C3DE-4748-8079-2831CAFED3A2}" destId="{6AC99C86-CBD3-4E84-97DC-EB6E0BC28CC6}" srcOrd="3" destOrd="0" parTransId="{D4F4BE75-6BE0-4470-B040-F6DC94613080}" sibTransId="{D50E2B80-2BFA-4ABF-AF16-BA37BC9EFC0A}"/>
    <dgm:cxn modelId="{60039824-EFA0-43CA-B3C3-17865D67F8EA}" type="presOf" srcId="{3DDD2868-32EA-4C5D-BDB6-19E46529BCEA}" destId="{7B201D4F-3ABB-4AA0-9DD1-4E34C1C24790}" srcOrd="0" destOrd="0" presId="urn:microsoft.com/office/officeart/2005/8/layout/venn2"/>
    <dgm:cxn modelId="{D14C4A3F-4729-442E-B508-1195EC25D650}" type="presOf" srcId="{04BE936C-E0B1-4D94-8F24-2B83803AEF9F}" destId="{95DE5207-025A-425E-B3D3-E91D76216FF8}" srcOrd="1" destOrd="0" presId="urn:microsoft.com/office/officeart/2005/8/layout/venn2"/>
    <dgm:cxn modelId="{DFF80984-E0E8-4A39-A2C4-683B97D495E1}" type="presOf" srcId="{6AC99C86-CBD3-4E84-97DC-EB6E0BC28CC6}" destId="{138BC12D-E79A-46F1-9873-0ECF244904FC}" srcOrd="1" destOrd="0" presId="urn:microsoft.com/office/officeart/2005/8/layout/venn2"/>
    <dgm:cxn modelId="{16D9D894-FA0A-4C33-8CE6-72E3496BD4FE}" type="presOf" srcId="{920552CB-C3DE-4748-8079-2831CAFED3A2}" destId="{B68FDB90-5246-40EA-B6E8-D89223EF4A5D}" srcOrd="0" destOrd="0" presId="urn:microsoft.com/office/officeart/2005/8/layout/venn2"/>
    <dgm:cxn modelId="{06FDBCFC-6CAF-4BB8-88CE-133B6033DD9C}" type="presOf" srcId="{04BE936C-E0B1-4D94-8F24-2B83803AEF9F}" destId="{280D03B2-5124-4FFE-B2EA-9D0C5DF14AE3}" srcOrd="0" destOrd="0" presId="urn:microsoft.com/office/officeart/2005/8/layout/venn2"/>
    <dgm:cxn modelId="{2A11669C-5BCF-4943-8E2F-F54AEADD5FF6}" type="presOf" srcId="{3DDD2868-32EA-4C5D-BDB6-19E46529BCEA}" destId="{65173B94-3E04-4778-9AA5-85512EAA6E5C}" srcOrd="1" destOrd="0" presId="urn:microsoft.com/office/officeart/2005/8/layout/venn2"/>
    <dgm:cxn modelId="{F2924DF5-3E0D-4798-9433-09ED9702A3A2}" type="presOf" srcId="{83D9F687-9DA9-42F4-8D14-24174BDEFAE2}" destId="{82F6B587-BE75-4509-BA53-DBC19D7C7903}" srcOrd="0" destOrd="0" presId="urn:microsoft.com/office/officeart/2005/8/layout/venn2"/>
    <dgm:cxn modelId="{C6365CFF-1423-4F8A-92D3-7C6F113477D1}" srcId="{920552CB-C3DE-4748-8079-2831CAFED3A2}" destId="{3DDD2868-32EA-4C5D-BDB6-19E46529BCEA}" srcOrd="2" destOrd="0" parTransId="{9C3BE899-412C-4F21-9FE3-B8CD5CB55B74}" sibTransId="{98E860F6-137E-4F38-ABAB-3407817523C3}"/>
    <dgm:cxn modelId="{14CE48F8-3033-4320-8E2C-A1455C4B4289}" srcId="{920552CB-C3DE-4748-8079-2831CAFED3A2}" destId="{83D9F687-9DA9-42F4-8D14-24174BDEFAE2}" srcOrd="1" destOrd="0" parTransId="{D6462131-C24D-4FFB-BF86-3729331DE4D8}" sibTransId="{4DF0029C-566B-495E-82DA-F6D0FEF2F06A}"/>
    <dgm:cxn modelId="{B4A24110-5D53-41B8-80A7-1616A7220855}" srcId="{920552CB-C3DE-4748-8079-2831CAFED3A2}" destId="{04BE936C-E0B1-4D94-8F24-2B83803AEF9F}" srcOrd="0" destOrd="0" parTransId="{103D153B-2538-44DD-874D-815EB7CE5F04}" sibTransId="{6799235D-F304-4F65-A690-60498E901C9A}"/>
    <dgm:cxn modelId="{DD2463B7-E78B-4DE3-9486-BF791773601F}" type="presParOf" srcId="{B68FDB90-5246-40EA-B6E8-D89223EF4A5D}" destId="{F6202F08-D422-409B-9CCC-215963A07691}" srcOrd="0" destOrd="0" presId="urn:microsoft.com/office/officeart/2005/8/layout/venn2"/>
    <dgm:cxn modelId="{A35711B8-26DB-412E-BBB7-FA1A1E8A8E91}" type="presParOf" srcId="{F6202F08-D422-409B-9CCC-215963A07691}" destId="{280D03B2-5124-4FFE-B2EA-9D0C5DF14AE3}" srcOrd="0" destOrd="0" presId="urn:microsoft.com/office/officeart/2005/8/layout/venn2"/>
    <dgm:cxn modelId="{8398B7F0-4D33-4163-B6A8-862342AD6A91}" type="presParOf" srcId="{F6202F08-D422-409B-9CCC-215963A07691}" destId="{95DE5207-025A-425E-B3D3-E91D76216FF8}" srcOrd="1" destOrd="0" presId="urn:microsoft.com/office/officeart/2005/8/layout/venn2"/>
    <dgm:cxn modelId="{89FB051A-11DD-4C49-B0F2-0ED2B75DD94D}" type="presParOf" srcId="{B68FDB90-5246-40EA-B6E8-D89223EF4A5D}" destId="{D09EDDC0-0E95-4F7C-8BD4-F0A9DFDC5429}" srcOrd="1" destOrd="0" presId="urn:microsoft.com/office/officeart/2005/8/layout/venn2"/>
    <dgm:cxn modelId="{57E75339-7164-46DC-950E-CAEA6FEC9B61}" type="presParOf" srcId="{D09EDDC0-0E95-4F7C-8BD4-F0A9DFDC5429}" destId="{82F6B587-BE75-4509-BA53-DBC19D7C7903}" srcOrd="0" destOrd="0" presId="urn:microsoft.com/office/officeart/2005/8/layout/venn2"/>
    <dgm:cxn modelId="{363049A4-0880-4834-B0E6-24DD7E8CFF77}" type="presParOf" srcId="{D09EDDC0-0E95-4F7C-8BD4-F0A9DFDC5429}" destId="{96334835-36AC-42F9-BFE0-8702FD97F429}" srcOrd="1" destOrd="0" presId="urn:microsoft.com/office/officeart/2005/8/layout/venn2"/>
    <dgm:cxn modelId="{67D85546-066C-46EF-8D2A-B416A92E699F}" type="presParOf" srcId="{B68FDB90-5246-40EA-B6E8-D89223EF4A5D}" destId="{696232A9-0E2C-4EBD-BC2B-04B7B0EBC6C4}" srcOrd="2" destOrd="0" presId="urn:microsoft.com/office/officeart/2005/8/layout/venn2"/>
    <dgm:cxn modelId="{EFCF62F4-B1BF-420F-AF54-2118D192AF87}" type="presParOf" srcId="{696232A9-0E2C-4EBD-BC2B-04B7B0EBC6C4}" destId="{7B201D4F-3ABB-4AA0-9DD1-4E34C1C24790}" srcOrd="0" destOrd="0" presId="urn:microsoft.com/office/officeart/2005/8/layout/venn2"/>
    <dgm:cxn modelId="{ECA93479-E4A5-4D56-8542-1DE24BBE4912}" type="presParOf" srcId="{696232A9-0E2C-4EBD-BC2B-04B7B0EBC6C4}" destId="{65173B94-3E04-4778-9AA5-85512EAA6E5C}" srcOrd="1" destOrd="0" presId="urn:microsoft.com/office/officeart/2005/8/layout/venn2"/>
    <dgm:cxn modelId="{787FDD3B-6DE6-422C-8503-CC37597A5C96}" type="presParOf" srcId="{B68FDB90-5246-40EA-B6E8-D89223EF4A5D}" destId="{D5E0B7E8-DF5E-4977-9086-B4D4B8AEAFAE}" srcOrd="3" destOrd="0" presId="urn:microsoft.com/office/officeart/2005/8/layout/venn2"/>
    <dgm:cxn modelId="{3DDF9D56-BF02-43C9-9ABD-B9919355937D}" type="presParOf" srcId="{D5E0B7E8-DF5E-4977-9086-B4D4B8AEAFAE}" destId="{5B04C7D4-0C66-40B7-99AF-6C0E5E463AEB}" srcOrd="0" destOrd="0" presId="urn:microsoft.com/office/officeart/2005/8/layout/venn2"/>
    <dgm:cxn modelId="{8C6E131C-0E59-46CC-B84E-165EA1603B59}" type="presParOf" srcId="{D5E0B7E8-DF5E-4977-9086-B4D4B8AEAFAE}" destId="{138BC12D-E79A-46F1-9873-0ECF244904F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-9" y="0"/>
          <a:ext cx="8229619" cy="48768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DE580-C9CB-466D-A67D-45FA28427C4E}">
      <dsp:nvSpPr>
        <dsp:cNvPr id="0" name=""/>
        <dsp:cNvSpPr/>
      </dsp:nvSpPr>
      <dsp:spPr>
        <a:xfrm>
          <a:off x="981943" y="3626388"/>
          <a:ext cx="179466" cy="1794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BB90B-C540-4B66-9646-08B8D4E698C9}">
      <dsp:nvSpPr>
        <dsp:cNvPr id="0" name=""/>
        <dsp:cNvSpPr/>
      </dsp:nvSpPr>
      <dsp:spPr>
        <a:xfrm>
          <a:off x="968958" y="3716121"/>
          <a:ext cx="1022177" cy="1160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09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Accounting clerk in 1991</a:t>
          </a:r>
          <a:endParaRPr lang="en-US" sz="1600" kern="1200" dirty="0"/>
        </a:p>
      </dsp:txBody>
      <dsp:txXfrm>
        <a:off x="968958" y="3716121"/>
        <a:ext cx="1022177" cy="1160678"/>
      </dsp:txXfrm>
    </dsp:sp>
    <dsp:sp modelId="{B07926A4-BC58-4B83-911E-1BCE95BEF41E}">
      <dsp:nvSpPr>
        <dsp:cNvPr id="0" name=""/>
        <dsp:cNvSpPr/>
      </dsp:nvSpPr>
      <dsp:spPr>
        <a:xfrm>
          <a:off x="1953402" y="2692968"/>
          <a:ext cx="280903" cy="2809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3BCAC-BAB3-4895-80F4-37B88C327EED}">
      <dsp:nvSpPr>
        <dsp:cNvPr id="0" name=""/>
        <dsp:cNvSpPr/>
      </dsp:nvSpPr>
      <dsp:spPr>
        <a:xfrm>
          <a:off x="1542454" y="2833420"/>
          <a:ext cx="1295278" cy="2043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84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Manager Customer Service 1994</a:t>
          </a:r>
          <a:endParaRPr lang="en-US" sz="1600" kern="1200" dirty="0"/>
        </a:p>
      </dsp:txBody>
      <dsp:txXfrm>
        <a:off x="1542454" y="2833420"/>
        <a:ext cx="1295278" cy="2043379"/>
      </dsp:txXfrm>
    </dsp:sp>
    <dsp:sp modelId="{38814B35-C695-48AD-B894-34054A923FF6}">
      <dsp:nvSpPr>
        <dsp:cNvPr id="0" name=""/>
        <dsp:cNvSpPr/>
      </dsp:nvSpPr>
      <dsp:spPr>
        <a:xfrm>
          <a:off x="3201863" y="1948769"/>
          <a:ext cx="374538" cy="37453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FA6C2-A11D-487B-B676-DA8D4C93A34B}">
      <dsp:nvSpPr>
        <dsp:cNvPr id="0" name=""/>
        <dsp:cNvSpPr/>
      </dsp:nvSpPr>
      <dsp:spPr>
        <a:xfrm>
          <a:off x="3603715" y="2102409"/>
          <a:ext cx="1505955" cy="2740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46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Business Technology Analyst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1998</a:t>
          </a:r>
          <a:endParaRPr lang="en-US" sz="1600" kern="1200" dirty="0"/>
        </a:p>
      </dsp:txBody>
      <dsp:txXfrm>
        <a:off x="3603715" y="2102409"/>
        <a:ext cx="1505955" cy="2740761"/>
      </dsp:txXfrm>
    </dsp:sp>
    <dsp:sp modelId="{2B082ECE-922B-4D73-B013-FD3186BD6332}">
      <dsp:nvSpPr>
        <dsp:cNvPr id="0" name=""/>
        <dsp:cNvSpPr/>
      </dsp:nvSpPr>
      <dsp:spPr>
        <a:xfrm>
          <a:off x="4653198" y="1367454"/>
          <a:ext cx="483778" cy="48377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A7DF9-68EA-4ECA-B4D0-B66E77F98173}">
      <dsp:nvSpPr>
        <dsp:cNvPr id="0" name=""/>
        <dsp:cNvSpPr/>
      </dsp:nvSpPr>
      <dsp:spPr>
        <a:xfrm>
          <a:off x="4605991" y="1871916"/>
          <a:ext cx="1560576" cy="2506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34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Manager IT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2003</a:t>
          </a:r>
          <a:endParaRPr lang="en-US" sz="1600" kern="1200" dirty="0"/>
        </a:p>
      </dsp:txBody>
      <dsp:txXfrm>
        <a:off x="4605991" y="1871916"/>
        <a:ext cx="1560576" cy="2506661"/>
      </dsp:txXfrm>
    </dsp:sp>
    <dsp:sp modelId="{9A888E29-036A-4A6B-887B-2C50F4526504}">
      <dsp:nvSpPr>
        <dsp:cNvPr id="0" name=""/>
        <dsp:cNvSpPr/>
      </dsp:nvSpPr>
      <dsp:spPr>
        <a:xfrm>
          <a:off x="6147450" y="979261"/>
          <a:ext cx="616427" cy="61642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50BC4-28CB-4B2E-B9E7-3D17F6F394A1}">
      <dsp:nvSpPr>
        <dsp:cNvPr id="0" name=""/>
        <dsp:cNvSpPr/>
      </dsp:nvSpPr>
      <dsp:spPr>
        <a:xfrm>
          <a:off x="5952596" y="1628963"/>
          <a:ext cx="1560576" cy="2184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63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VP IT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2008</a:t>
          </a:r>
          <a:endParaRPr lang="en-US" sz="1600" kern="1200" dirty="0"/>
        </a:p>
      </dsp:txBody>
      <dsp:txXfrm>
        <a:off x="5952596" y="1628963"/>
        <a:ext cx="1560576" cy="2184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C463A-ECAA-453B-A73C-388F5AFB4F96}">
      <dsp:nvSpPr>
        <dsp:cNvPr id="0" name=""/>
        <dsp:cNvSpPr/>
      </dsp:nvSpPr>
      <dsp:spPr>
        <a:xfrm rot="5400000">
          <a:off x="-189856" y="204712"/>
          <a:ext cx="1265708" cy="8859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History</a:t>
          </a:r>
          <a:endParaRPr lang="en-US" sz="1900" kern="1200" dirty="0"/>
        </a:p>
      </dsp:txBody>
      <dsp:txXfrm rot="-5400000">
        <a:off x="0" y="457854"/>
        <a:ext cx="885996" cy="379712"/>
      </dsp:txXfrm>
    </dsp:sp>
    <dsp:sp modelId="{66A0EA41-AF18-431B-B159-8FD3441BA876}">
      <dsp:nvSpPr>
        <dsp:cNvPr id="0" name=""/>
        <dsp:cNvSpPr/>
      </dsp:nvSpPr>
      <dsp:spPr>
        <a:xfrm rot="5400000">
          <a:off x="4336942" y="-3436090"/>
          <a:ext cx="822710" cy="77246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Started  Feb 2013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22 years experience at Sony Pictures</a:t>
          </a:r>
          <a:endParaRPr lang="en-US" sz="1800" kern="1200" dirty="0"/>
        </a:p>
      </dsp:txBody>
      <dsp:txXfrm rot="-5400000">
        <a:off x="885996" y="55017"/>
        <a:ext cx="7684442" cy="742388"/>
      </dsp:txXfrm>
    </dsp:sp>
    <dsp:sp modelId="{ABE2B68B-272C-4A0C-9E50-25D1C7CA2FAD}">
      <dsp:nvSpPr>
        <dsp:cNvPr id="0" name=""/>
        <dsp:cNvSpPr/>
      </dsp:nvSpPr>
      <dsp:spPr>
        <a:xfrm rot="5400000">
          <a:off x="-189856" y="1348532"/>
          <a:ext cx="1265708" cy="8859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Size</a:t>
          </a:r>
          <a:endParaRPr lang="en-US" sz="1900" kern="1200" dirty="0"/>
        </a:p>
      </dsp:txBody>
      <dsp:txXfrm rot="-5400000">
        <a:off x="0" y="1601674"/>
        <a:ext cx="885996" cy="379712"/>
      </dsp:txXfrm>
    </dsp:sp>
    <dsp:sp modelId="{30B514BE-46D7-4D38-A415-D7FF022783BA}">
      <dsp:nvSpPr>
        <dsp:cNvPr id="0" name=""/>
        <dsp:cNvSpPr/>
      </dsp:nvSpPr>
      <dsp:spPr>
        <a:xfrm rot="5400000">
          <a:off x="4336942" y="-2292270"/>
          <a:ext cx="822710" cy="77246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$40MM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60 people</a:t>
          </a:r>
          <a:endParaRPr lang="en-US" sz="1800" kern="1200" dirty="0"/>
        </a:p>
      </dsp:txBody>
      <dsp:txXfrm rot="-5400000">
        <a:off x="885996" y="1198837"/>
        <a:ext cx="7684442" cy="742388"/>
      </dsp:txXfrm>
    </dsp:sp>
    <dsp:sp modelId="{11A6DF24-183C-4118-AD2D-2316AB1CB656}">
      <dsp:nvSpPr>
        <dsp:cNvPr id="0" name=""/>
        <dsp:cNvSpPr/>
      </dsp:nvSpPr>
      <dsp:spPr>
        <a:xfrm rot="5400000">
          <a:off x="-189856" y="2492353"/>
          <a:ext cx="1265708" cy="8859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Location</a:t>
          </a:r>
          <a:endParaRPr lang="en-US" sz="1900" kern="1200" dirty="0"/>
        </a:p>
      </dsp:txBody>
      <dsp:txXfrm rot="-5400000">
        <a:off x="0" y="2745495"/>
        <a:ext cx="885996" cy="379712"/>
      </dsp:txXfrm>
    </dsp:sp>
    <dsp:sp modelId="{2E4840C1-F354-44D9-A398-5161A3DBB89F}">
      <dsp:nvSpPr>
        <dsp:cNvPr id="0" name=""/>
        <dsp:cNvSpPr/>
      </dsp:nvSpPr>
      <dsp:spPr>
        <a:xfrm rot="5400000">
          <a:off x="4336942" y="-1148449"/>
          <a:ext cx="822710" cy="77246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Gardena, CA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Lots of US travel</a:t>
          </a:r>
          <a:endParaRPr lang="en-US" sz="1800" kern="1200" dirty="0"/>
        </a:p>
      </dsp:txBody>
      <dsp:txXfrm rot="-5400000">
        <a:off x="885996" y="2342658"/>
        <a:ext cx="7684442" cy="742388"/>
      </dsp:txXfrm>
    </dsp:sp>
    <dsp:sp modelId="{226B8113-CD76-4B1D-94B0-BF4B1B173FF7}">
      <dsp:nvSpPr>
        <dsp:cNvPr id="0" name=""/>
        <dsp:cNvSpPr/>
      </dsp:nvSpPr>
      <dsp:spPr>
        <a:xfrm rot="5400000">
          <a:off x="-575694" y="4086052"/>
          <a:ext cx="2037386" cy="8859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Services</a:t>
          </a:r>
          <a:endParaRPr lang="en-US" sz="1900" kern="1200" dirty="0"/>
        </a:p>
      </dsp:txBody>
      <dsp:txXfrm rot="-5400000">
        <a:off x="1" y="3953355"/>
        <a:ext cx="885996" cy="1151390"/>
      </dsp:txXfrm>
    </dsp:sp>
    <dsp:sp modelId="{6A2F2BFB-E64A-4CD0-A98A-7DE9447DD690}">
      <dsp:nvSpPr>
        <dsp:cNvPr id="0" name=""/>
        <dsp:cNvSpPr/>
      </dsp:nvSpPr>
      <dsp:spPr>
        <a:xfrm rot="5400000">
          <a:off x="3887063" y="445250"/>
          <a:ext cx="1722468" cy="77246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 Scholarships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Youth Leadership Institute, College Camp, College 101, LUNA,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Mentoring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Internships &amp; Career Match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Resources for Parents &amp; Students</a:t>
          </a:r>
        </a:p>
      </dsp:txBody>
      <dsp:txXfrm rot="-5400000">
        <a:off x="885996" y="3530401"/>
        <a:ext cx="7640519" cy="15543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BC0B2-925D-42AF-B37F-22210FCBFDED}">
      <dsp:nvSpPr>
        <dsp:cNvPr id="0" name=""/>
        <dsp:cNvSpPr/>
      </dsp:nvSpPr>
      <dsp:spPr>
        <a:xfrm>
          <a:off x="1410852" y="256532"/>
          <a:ext cx="3482283" cy="3482283"/>
        </a:xfrm>
        <a:prstGeom prst="blockArc">
          <a:avLst>
            <a:gd name="adj1" fmla="val 10104975"/>
            <a:gd name="adj2" fmla="val 18146073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7C770-75BF-4A12-A8B4-513165B99310}">
      <dsp:nvSpPr>
        <dsp:cNvPr id="0" name=""/>
        <dsp:cNvSpPr/>
      </dsp:nvSpPr>
      <dsp:spPr>
        <a:xfrm>
          <a:off x="1436668" y="771063"/>
          <a:ext cx="3482283" cy="3482283"/>
        </a:xfrm>
        <a:prstGeom prst="blockArc">
          <a:avLst>
            <a:gd name="adj1" fmla="val 3515409"/>
            <a:gd name="adj2" fmla="val 11150342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E53A5-7A34-487C-A6F7-14CA1B9E7C27}">
      <dsp:nvSpPr>
        <dsp:cNvPr id="0" name=""/>
        <dsp:cNvSpPr/>
      </dsp:nvSpPr>
      <dsp:spPr>
        <a:xfrm>
          <a:off x="3232396" y="785378"/>
          <a:ext cx="3482283" cy="3482283"/>
        </a:xfrm>
        <a:prstGeom prst="blockArc">
          <a:avLst>
            <a:gd name="adj1" fmla="val 21065147"/>
            <a:gd name="adj2" fmla="val 7339399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7E7F0-0E3B-4693-A36E-5C131675CA3C}">
      <dsp:nvSpPr>
        <dsp:cNvPr id="0" name=""/>
        <dsp:cNvSpPr/>
      </dsp:nvSpPr>
      <dsp:spPr>
        <a:xfrm>
          <a:off x="3232396" y="258300"/>
          <a:ext cx="3482283" cy="3482283"/>
        </a:xfrm>
        <a:prstGeom prst="blockArc">
          <a:avLst>
            <a:gd name="adj1" fmla="val 14260601"/>
            <a:gd name="adj2" fmla="val 534853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66E2B-110E-493A-8A8B-4A625467E8AF}">
      <dsp:nvSpPr>
        <dsp:cNvPr id="0" name=""/>
        <dsp:cNvSpPr/>
      </dsp:nvSpPr>
      <dsp:spPr>
        <a:xfrm>
          <a:off x="3262497" y="1461318"/>
          <a:ext cx="1603325" cy="1603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CDO</a:t>
          </a:r>
          <a:endParaRPr lang="en-US" sz="4400" kern="1200" dirty="0"/>
        </a:p>
      </dsp:txBody>
      <dsp:txXfrm>
        <a:off x="3497299" y="1696120"/>
        <a:ext cx="1133721" cy="1133721"/>
      </dsp:txXfrm>
    </dsp:sp>
    <dsp:sp modelId="{D9D4D7BA-BA6D-4356-875A-E65D17B87A66}">
      <dsp:nvSpPr>
        <dsp:cNvPr id="0" name=""/>
        <dsp:cNvSpPr/>
      </dsp:nvSpPr>
      <dsp:spPr>
        <a:xfrm>
          <a:off x="3047999" y="1079"/>
          <a:ext cx="2032322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CEO= Boss</a:t>
          </a:r>
        </a:p>
      </dsp:txBody>
      <dsp:txXfrm>
        <a:off x="3345626" y="165440"/>
        <a:ext cx="1437068" cy="793605"/>
      </dsp:txXfrm>
    </dsp:sp>
    <dsp:sp modelId="{008CD76D-B43E-4EBF-81AA-AEB4E66BE8A8}">
      <dsp:nvSpPr>
        <dsp:cNvPr id="0" name=""/>
        <dsp:cNvSpPr/>
      </dsp:nvSpPr>
      <dsp:spPr>
        <a:xfrm>
          <a:off x="5077867" y="1295400"/>
          <a:ext cx="3151732" cy="19351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My Team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 Business Analysts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 Data Scientist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 Reporting &amp; Data Analyst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 Developers</a:t>
          </a:r>
        </a:p>
      </dsp:txBody>
      <dsp:txXfrm>
        <a:off x="5539427" y="1578798"/>
        <a:ext cx="2228612" cy="1368366"/>
      </dsp:txXfrm>
    </dsp:sp>
    <dsp:sp modelId="{FFD7FA97-F812-44A1-9631-DDE8B26B7B7A}">
      <dsp:nvSpPr>
        <dsp:cNvPr id="0" name=""/>
        <dsp:cNvSpPr/>
      </dsp:nvSpPr>
      <dsp:spPr>
        <a:xfrm>
          <a:off x="3502996" y="3402555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60-80hr work week</a:t>
          </a:r>
          <a:endParaRPr lang="en-US" sz="1700" kern="1200" dirty="0"/>
        </a:p>
      </dsp:txBody>
      <dsp:txXfrm>
        <a:off x="3667357" y="3566916"/>
        <a:ext cx="793605" cy="793605"/>
      </dsp:txXfrm>
    </dsp:sp>
    <dsp:sp modelId="{8BAFBFE4-9AC3-4939-AF41-F8EBDA8E0FC1}">
      <dsp:nvSpPr>
        <dsp:cNvPr id="0" name=""/>
        <dsp:cNvSpPr/>
      </dsp:nvSpPr>
      <dsp:spPr>
        <a:xfrm>
          <a:off x="11309" y="1401764"/>
          <a:ext cx="2949174" cy="1874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Projects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 HSF.net Website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 Scholarship System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 </a:t>
          </a:r>
          <a:r>
            <a:rPr lang="en-US" sz="1600" kern="1200" dirty="0" err="1" smtClean="0"/>
            <a:t>MentorMatch</a:t>
          </a: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 Career Services</a:t>
          </a:r>
        </a:p>
      </dsp:txBody>
      <dsp:txXfrm>
        <a:off x="443206" y="1676328"/>
        <a:ext cx="2085380" cy="13257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D03B2-5124-4FFE-B2EA-9D0C5DF14AE3}">
      <dsp:nvSpPr>
        <dsp:cNvPr id="0" name=""/>
        <dsp:cNvSpPr/>
      </dsp:nvSpPr>
      <dsp:spPr>
        <a:xfrm>
          <a:off x="1485899" y="0"/>
          <a:ext cx="5257800" cy="5257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C-Level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220-500k</a:t>
          </a:r>
          <a:endParaRPr lang="en-US" sz="1400" kern="1200" dirty="0"/>
        </a:p>
      </dsp:txBody>
      <dsp:txXfrm>
        <a:off x="3379759" y="262889"/>
        <a:ext cx="1470080" cy="788670"/>
      </dsp:txXfrm>
    </dsp:sp>
    <dsp:sp modelId="{82F6B587-BE75-4509-BA53-DBC19D7C7903}">
      <dsp:nvSpPr>
        <dsp:cNvPr id="0" name=""/>
        <dsp:cNvSpPr/>
      </dsp:nvSpPr>
      <dsp:spPr>
        <a:xfrm>
          <a:off x="1752596" y="1051559"/>
          <a:ext cx="4724406" cy="4206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Director/SVP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60-220k</a:t>
          </a:r>
          <a:endParaRPr lang="en-US" sz="1400" kern="1200" dirty="0"/>
        </a:p>
      </dsp:txBody>
      <dsp:txXfrm>
        <a:off x="3289209" y="1303934"/>
        <a:ext cx="1651180" cy="757123"/>
      </dsp:txXfrm>
    </dsp:sp>
    <dsp:sp modelId="{7B201D4F-3ABB-4AA0-9DD1-4E34C1C24790}">
      <dsp:nvSpPr>
        <dsp:cNvPr id="0" name=""/>
        <dsp:cNvSpPr/>
      </dsp:nvSpPr>
      <dsp:spPr>
        <a:xfrm>
          <a:off x="2537459" y="2103119"/>
          <a:ext cx="3154680" cy="315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Manager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40-60k</a:t>
          </a:r>
          <a:endParaRPr lang="en-US" sz="1400" kern="1200" dirty="0"/>
        </a:p>
      </dsp:txBody>
      <dsp:txXfrm>
        <a:off x="3379759" y="2339720"/>
        <a:ext cx="1470080" cy="709803"/>
      </dsp:txXfrm>
    </dsp:sp>
    <dsp:sp modelId="{5B04C7D4-0C66-40B7-99AF-6C0E5E463AEB}">
      <dsp:nvSpPr>
        <dsp:cNvPr id="0" name=""/>
        <dsp:cNvSpPr/>
      </dsp:nvSpPr>
      <dsp:spPr>
        <a:xfrm>
          <a:off x="2971796" y="3154680"/>
          <a:ext cx="2286007" cy="2103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Receptionist / Analyst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$30-40k</a:t>
          </a:r>
          <a:endParaRPr lang="en-US" sz="1900" kern="1200" dirty="0"/>
        </a:p>
      </dsp:txBody>
      <dsp:txXfrm>
        <a:off x="3306574" y="3680460"/>
        <a:ext cx="1616451" cy="1051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current company (history, size, location, products and services,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665" y="1295400"/>
            <a:ext cx="9144000" cy="2895601"/>
          </a:xfrm>
        </p:spPr>
        <p:txBody>
          <a:bodyPr/>
          <a:lstStyle/>
          <a:p>
            <a:r>
              <a:rPr lang="en-US" sz="7200" dirty="0" smtClean="0">
                <a:latin typeface="Bauhaus 93" pitchFamily="82" charset="0"/>
              </a:rPr>
              <a:t>Marcela Bailey</a:t>
            </a:r>
            <a:br>
              <a:rPr lang="en-US" sz="7200" dirty="0" smtClean="0">
                <a:latin typeface="Bauhaus 93" pitchFamily="82" charset="0"/>
              </a:rPr>
            </a:br>
            <a:r>
              <a:rPr lang="en-US" sz="7200" dirty="0" smtClean="0">
                <a:latin typeface="Bauhaus 93" pitchFamily="82" charset="0"/>
              </a:rPr>
              <a:t>Chief Digital Officer</a:t>
            </a:r>
            <a:endParaRPr lang="en-US" sz="7200" dirty="0">
              <a:latin typeface="Bauhaus 9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&amp; Graduate School 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208783"/>
            <a:ext cx="8229600" cy="3399753"/>
          </a:xfrm>
        </p:spPr>
        <p:txBody>
          <a:bodyPr/>
          <a:lstStyle/>
          <a:p>
            <a:r>
              <a:rPr lang="en-US" dirty="0" smtClean="0"/>
              <a:t>I attended college &amp; grad school in Los Angeles, California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7" name="AutoShape 2" descr="data:image/jpeg;base64,/9j/4AAQSkZJRgABAQAAAQABAAD/2wCEAAkGBhQSERUUExQVFRUVGRcXGBcXGB4aFxgfGBgcGxweFxgaHSceGBojGhcYHy8gIycpLCwsGh4xNTAqNSYrLCkBCQoKDgwOGg8PGiwkHyQvLCwsLCwsLCksKSwsLCwsLCwsLCwsLCwsLCwsLCksLCwsLCkpLCwsKSwsLCksLCksLP/AABEIAKkBKwMBIgACEQEDEQH/xAAcAAACAwEBAQEAAAAAAAAAAAAFBgMEBwIBAAj/xABLEAACAQIEAgYGBgcGBAUFAAABAhEAAwQSITEFQQYTIlFhcQcygZGhsRQjM0JSwVNicoKSstEVJHOT4fBDY6LCNDWDs/EWJdLi4//EABkBAAMBAQEAAAAAAAAAAAAAAAABAgMEBf/EACcRAAICAgICAQQCAwAAAAAAAAABAhEDIRIxQVETBDJhoZHwFEJS/9oADAMBAAIRAxEAPwB2wHDrXU2/qrf2dv7i/gHhUx4bb/RW/wCBf6VNw9PqbX+Hb/kFTZa9SCjS0cbWyl/Z1r9Fb/y1/pX39n2v0Vv/AC1/pVwiuCavivQit9At/orf8C/0rz6Db/RW/wDLX+lWJr6KfGPoCt9Btforf+Wv9K6GBtforf8Alr/Spor7LT4x9Bsh+gWv0Vr+Bf6VInD7X6K1/lr/AErsLUq1LjH0UiP6Ba/RWv8ALX+lff2da/RWv8tf6VNX01HCPoqyseGWv0Vr/LX+lRXcDaXU27QHeUX+nwq/NcXUDAqdQwII7wdCPdSaSWkNdmadMOk6LeZMMVXK9oR1CbdW/Wam2YLMUhWgqVOi6TUwfTmDD2sO/fmtBG96rH/TRfp1w22HbIiKFawoAQCAqXxC5SIWYMe/lCthOBtfdbVsksRAB1UCFAPOAIB8ydya8ZZZLdnU4JmocOS1etJdFq2A6hoyIYnlIG4OlTHh9v8ARW/4F/pVTotw/D4a39ETE9biCSxENkzmAVzKpVBoBuT3zsI7PSi0SVuBrLKSD1g7MgwYdZG45xXqYvqMU0rqzmnjki99Bt/o7f8AAv8ASuTgbf6K3/Av9KntOHEoysO9SGHvBNfFa60o+DIo47A2uqYC32m0i3ZRiFAJJltFk6E6kAHaZFTo1iLC28tvBo10yXuXcpQeMhCQNfVA57sdaPYWM+UkSUuacz9WeXdVLoZcVC5MerbPf90bCvE+pxqObT7O3FK8ezrjPR9Thr127aslhaLJlsIioZB0ntkxpJAjWs7uYFATCgeQX5ERWs9Isdnw2IXKQBh2MnyXlWSX8VLZFBdzsiiWPs5DxMDxrnlFWaJ6KtyzlMgJPgMh+AI+VfN0z6ow9u28fda0gJmPvppy56+dEcP0Wv3jF1+pBIhLcPdbzYdlPYGpj4X0OtWICW0Rx95+1e84hrg9igUXXkVWVeH3Uu20uC2gzAGDbCweY1WSAZExroaIYLD2ldGdLeUMs/VqZ122/wB60Vs8FzcnY8/u/LO/vC1LcWzYEvdt24/Ce1/F27g/iWs2/I1EgGEw6s1xbIcMWK9aiWrQzMTpmEvEx3eHd5iOB2byhryKArSFtWjlI5CBbUt4kmNoOpqne6Y4a2T1NtrrfijKD5sZY/xChuI6bYl/VyWgfw6n+LefMmoeTwaKBY4j0hw9sMbWDtMVi2Gdbekcjat9sKD+JhOu9AMfx8u2otm3BP1VtbPa5SCjMV/VLc9+VFsJwu/iHXrVu3EZhOY5FMmCRMSR4a0/cP6E4e1qEk9+vwJJcfxU4c5hLjEyDD8Hu3VgWFZXOj9Wq+zrYEgDxIFHsF6M7rQbgVUA/DsPHOFAHORm8q1qxhET1VA8QNT5nc1Dxa3msXVPO3cHvQ1qsaXZHMznD9HeG2jkZ0xFz8FlDffyi0uUfvKfOjdu3ZtqGPDsiCFU3ltlpgkAWUkJtAJjUgc6rcM4q2G4faZVORbQJW3lVmPXG2dW05jU1QfpLeeSq2LYET1jvduaMI7KwR2sv3Y9lCvwJ/kh4NZbF3sR9IGS1buMi2sNbRGOVubC0XyR97rFkg6EbA+kXCsImIdVs2wBk0ZlY+osySxJM+NFcXwp1uW89xmXF5bsglLcuCYK7ZvCOY8qUeJY0G4SiWssLGVWK+qNiDB8xVxTvZLaNl4aPqbX+Hb/AJBVgpVbhrfU2v8ADt/yCrWavYj0ji8kTW6huJVuZrhlrRSCinlr4GrDWxURStVKyaI5rzNXVeRVAdKakFRg0B6X9ILuHQdSj5jMvkzIJtuQZIy6MoJBIMKdCDNYZcixq2XFctIZK8msz6Pek66+IS3fNt0ZspKWyLgnQQFMHtRIykxMSd9MqceRTVobjR7NRYnErbQu5hVEk9w/3pHeRXdL3Fl+lYu3hdeqslMRidYmDNm0SPxMOsI7lWjJLjEIq2Cul6k3Hn8dn4rdP5xVPo3dFt2thMz3wlpGzm3lJbKZZQSFIO6w28EaRL06ulbhAYkl0UwNjbsKwmY0Y3RqNgp32Aro9iG+mYYED7e1/wC4teFR3DZ0fxr27Yw9u2gFwvmIzF2VR2szM2kLpI9gG9LnF8Ktu/eVJAW5cUdo6BXIG8zoNzTjwC39Zbjcrf8Ab2fh30m8cdnxeIFtGci7dnKNpdvWYwq/vEVKjpDb2DWlWzKQGH3ohh+8sVG3Ta/aPVi47sdAgIuHyGaHXyB8qMYToTcuDNfcqvJbTZV/evOBPkoHmaauEdEktDLatqnfkTtH9p2hj59utFLj0yHGzjoqLmZWukByjZliACyNoSdWaWA151a4PaNtWkmcqrFsZo7MS7g5Uju1+NWr9rD2BN65aSN8xDt7iCB/AKDY70iYRNLSPfI2nRR5TIHsy1F07KrQZvJ1ltrYEK6hHKkuxA5ZgRbG+4ZTXGE6OJZX1Vtp+u2VfOFKj2l2pWXp1i8QxW0BbHIW1Lv/ABbj31Ja6KYzEHM4czubrH+VZPvFQ5Nsrikg9iOO4OyCOtzn8FoQD4EIFB9oahWJ6eEDLYw6ove8fyjT3rRPAejL9JcI/VQBf/yn4Uw4HoXhrUEICe86n2FpI9hFPhNhyijOLmPxuKHr3GXutjLbHt9UfCrmA9H+IcywVfFu2ff6p/irVLeGVdlA8efvOtSGqWFeSfk9CTgvRsg+0dm8Jge5YI/jNMHD+jNiz6lsA98QfeNT7Sav43EFLbsBJVWYA7GBNKlvjt646o13JndUi3bAjNMHO7E7KdhVqMU6SE5N9jjatBdgB5CK9mljglu79IUuradaC1xy7ECMpXQLrJJHKPOmarIPiaixKyjDvVh8DUleMulJjM4tieF+Vq9/04lW/OgNzEhLl8DOGyBhluZBpetjTKA867hx5c6YsCJ4e69y4wf9SNQPEOwuXYuBFNtj6+UzKtML9YRA3AIpYxyCHETcNzhThVQG1ZVywUMvbUZQ94m4NCdAxY+JrM+JlzcJe+GaFk57jT2R97KZ95rSMdZXquFMWZipIDIszlvpuzlWUT+qSddqzri/Vi84CMIMa3AToADtbHPw9+9akG5cOP1Nr/Dt/wAgrjFcas2yoe4oLEACdTJAHxZffSN036T3cPbw9q00Z8NnYzB7IQCCNQDr8ayHEY92J7RjQ+4aeVdUvqGnxiujnjC9n6i+kDUA6iuDcr85cB6Z4jC3EdbjMoIlCxKsA05TO0ydRtNbl0O6QDG4VL2XKxLIwGwZdDHgZB9tdGLLGevIpRaDJeuc1dxXmWukzOIrvq6+y13Q2CILzhQSSAACZJgCBJJJ2AGpNBOLYgYi1ayKGS6z5MwKMSEdO0D/AMPtls4MQjTFH3thgVYwCCCcxXSNe0CCBSZcxJW0kszFrYVczarb5gZpy9ZGwGltR+KvI+vyTi68HZ9PFNWDuNcCcOcdw51uFNLloIvWWoQIWtr6zWmUA6HMs+YUfw70s4hdLtq1dH4lJRojvGZT5x76b+ill7V5LmXM11bmQk7Be8jQSwUGdtDGlSdMvRbaxJGIsFbFx+1cWOw5YTIA9V+ZjRvAnNXPhzOtaLyY1YHselywQc1i6rQYAKspMaAtIIBPPKYGvhUvQPpFbJRDctnEYi49y96wLO2YwuZR2VRQoA0AHOaTX6FuGAN2ysmMzllHthWg+enjTx0e6DWsCBdv3V63cOzC0FG31YzFjIJlgwJ2jkannlNdijjoq9NMFcuYm5kUsetXfsqAMNY1LHYEkjnsYmK94B0Te3etXrpLlGVltj6u3KmQZMvdgjkI02o23SLC256vNdP/ACwUX23Hhj7zVYdIsTd0w9lUB5qpuN7WPYHurm5+jVRD2EwZUSi5IEZ+YB3+scEr7EWheK4vgsKJe8kj7tsF2n9okmfEMKhXoljMSZvuf/UYmPJVOX40Useja0FPWMX09UaAxrsI+JIoSk/A9LyLGJ9JYzRhsMSx0D3WJb2Ado+RJrjruJYvskvbU/dEWl12lfWO+8U34TAW7Sylm3bXmzkR7RbAtn2tU+I4pbtnJcuHNE9WiQIkiYUERI5vyooLELAdCbd7M7YhCLbtbczoGXcB31kT+CDyPOmTA9EcHbEhHu+JXs/xXfqz7AK94ZfRLh6u0B1t0kMSSe0dYABymJ9VlG0zFc8W4heGKZFchc1hRlAD/WmCS8FyBvAI2qkgbGPhFhOtAVEUKpMSXMEgAg+ouq8iaPxQPhWGNq8FLFiLRliSSfrmO5JPPvo0K1joyYH4/wAdewyIiKxcE5mYgLBA1CqSd+VUBxLENlYsSDJy2beUdm5kgtcltTOwGgr3pd9pZIiYYa7assT4Salw1lupAZ+b+qNI66RyWCBA0Hv5tK7DoYjUYuCY5121Vlwf1mcnYaDx1/I/HypMDrGr9U/7Dfymk7httutUhgqi5anvOrSDAmIYbmKdb4lGHeD8qR7L3AZtrmPW2p7ObTKSYB7IMhRMc/Kj/YPAZ4d/4kEkznuqJAGgVdNCcw7PhTFS/hLh+kAZhAu3RHnygCPfTBVMR9XFy8F3IG51PdqfcNakpf6Y2Ge1bCmCbkesyetbcalNYmNOcVLGhY4bdUYa6Cyj6zFASQJDW0iAdwSIFBrgQuSQWPV3BAYAR1cmQVJOx2Igd9RcH4vlwoY97ZlntEHDpMOQeTEFTAM6QZqji7zFkh1UZZOYgch3kEx3LMd21TAqQexfEv7rhotoBba7Ew5+0zerckqNB2vdEUlcdxJ+kXNSNdgYA0HIaUYxEPgEU3wWW5iJa2CSAy2yBDZd5Y7x+tvSjx7I2IuHNc1IO8bgcg5rVdkeAp0+6QLfW0qDS3aW3qBmzFe3qN12AHmeemfMIoljbjfBQPCQfz+VC7nyoTb2yEqPUrXPQrxxcl3Cn1sxvJ3EZVVx4EFVP7x7qyENTn6JSf7UtRMZb0+XVN8Jj4VtidTQpLRvNfV5Ud3EqpiZb8K6t7ht5mB416bkoq2zmSb6JDUd/EKglmC907n9kbsfAA1XIvXAYAtJzbRn9/2ae9vOhV7H4S0SXu9Y53yTeY+bCEHkzEVxZPrYr7TeOBvss4/FG8OrRLjLoXAHadSezbAWSucjUmMqBiYoQ3D2zFsTdt2pMssh7h21Fu2DkEAAToAByFWLvGLmJQ28NhrmU/eLNz/VTLb9hJG+lGuH+jm1lU33uOdDk0VRziF8TyPf315c5SzS5M64pY1QNvdOrdtFtWEkIIXN8dFksdTzQ6naolvcRxXqIyDv+zHv+0I8yRUzY5LAtC0tixmOa6La9beVChZdwSSWUS5tkCdAd6e8APqlkk6bkyTqd9Br7BQouXbBuvBjXSTAXLDFHMusSRqJIBESO5oqnhMKWYbsx5bsfIbmmf0hJ9fd/c/kWrfRLE3RbS2jBFYvJUKGO51Ygk6gCByFZxgraKctWM3COh9hEVmsjPAJDN1mU9wJ090UWxmLt4dMzaLMDKs8j3eANThwiDMdgJJPxmhXStJsD9ofytXTSitGVt9lvAcT61iAhUZc0sRJ1j1VJgaHc8tqvNsfI0IwfFLNq2ue4i6bTHM8t65vdJAwIsI90xAOUhJ8SY08qdpCoULeCFzHEPJD3SupkwMPmAWZy6gHSOdWOkloHF7T2bOnf/efI0M6c4C/awly91qW3zoR1IIuA+qCLpYGY00AkaUog37yi8cTcDuFJE9nSO896hteeutZXSNDd7RA/wBPJfZ/sUmcWsH6Sf8AEwu2+l3y/wBihvDvSqUVVxFi4XGjNbgZtco7FwgqT2fvHfxqLEdNsLeuFwbijNZPaQ/cuBjqmcbVcpJ0SkzQrQ/vI/wW/wDcFEqWMN0uwb31ZcTZgoyQWysSXUgZXg9/Lu76vcN6XYe/c6pXi5rCsIzQSDlMwx02BnnVWiWmVOlo7Vnnqf5kqRb5CqAwGt0dn9VgeQjnzNTcewod7WZ0RRmzFmAO6mFB3Oh15eNTpcsaZUZ9WMhHYS0TrGXkOdNMGESa+FQ4V2KKXXKxGqzMHumphUgfNtSzwjgBcF3LJOWFy9qF5mdpMiCOXjTMwql/Zdv7y5/22Z/g5Io82BBeTD2nLlpfMXC5xJYg6Ks69wFFJrixZVRCqFHcoAHwrsmnYHpoD0tvqlq2zmALqAb7lXCgAakkkCKOTSj0twd5FNy3abEiZKti3thPELGUidNDOu1TIaEfguD+pccgbqzsBNooNXjmq+Gm9e4XgIvGWusgUDshc7PrsQhbLEDfv86BcV9IN6zdZFw2FR1YqTlN0grpo5aCNN4g0OxHpC4g5kXikiPq1VNPMCahWUaJhOi9lba2smKvIXc6hUXMVUSWJDL2bYBEHYbayvdIeGWVxDqLaJATsm9JHYXc99Jd/iOIu/a4i4/7TlvmaFYjC9o693I91XGTslo6x14aEDTTbyI08PDwoUTqaM8XhLjxAAJygADeOQ08dKDTJ860iZnlMvQPjy4PGJeuBiircVgoBMMhAiSPvZaWjUycqq2toD9HY7pGqW0uJavXkuZchtpocy5gGdzIJB2CHu1qvYucSv8A2OHTDIdcz9p/OXG/lbpY9EPT64bmGwDaqRe7TST2Vm2iktooVTyGwHjT70s6YdSblm2StxFRi8AjXUgAg65RMx5Csp8pO5MuNLpFRPR7cu64zFPcj7okgeWbsj2KKL2uj+CwpQG2C7ermDXGMbwIMRI5AVZxiLdGEDAXFdpIaGDf3e4RmGx1g7RNfcYj6Rh/DrPkKSikO2WMdxLqrlu2qSXkzOVQF32BJMT/AFokRQTi/wD4mz+y/wAmohxLiduyPrHC5g0Tzga7d0irQmJfBEm5PfZAO+sWByFO+A+zX2/M0h8HxQEQC3YVDEyC1qPV3YSDtTpwPHLdsqy8tCNJU9xjnBHvqY9DkZ/6QB9dc80/kWvjhLqcNN6y62yozK2pufaZToYVZ1HPTzq50swi3cTcVmyDQzpHZVSZLMoG1BOPdLrK4IYe1csuBCtBa4xAOctmSEEtBOp3rFdst9Iv8P47jLnC3vPeYNbKSWW2Q8OmbWNFgkEEaTo3MTHGXbs5usYiYBL3FkQJBUovMmCDyE70I4D0zsPh7eGt2rj65haSybrEq3WSXlEYZgDOmg1FFcTx3EttYuLzm5ibVru3W11h+8vPmO8VTtgWrPC7g/4ZUTqxZbYjO/4O3GUJuefOrvA7osBge3cIUHqlZz2UUHNcb19VOu2p76BhMU4k3MJb0kRbu323YH7VlSZRh6tWcf0LNyyOvxVy8JRhaC2rNsgkSQqLJhSTv3b7UqAq+kXpIpwxtFIzOpYPcQPCydLYM+3ak63xFSB1agIFAHaGYgACWAkZjEmNJJpk6ZdFsDhcE7WLL5iyKGyuB2m13Crr5UsYOxaFtVKM0KO0AxBnmJAOm2oG1KQJBMdJLsknNJzayDuMOB6ytqPoynzY91cYjHWrkzatrJ5IswXvsRKx926iba5D4EB7lm2DmQkctsp/3NeNcadL38Sg/Eg1HJsqi70iNh7S9UmW4Wh4zZSMtqTlJb7/AFu3IAa6GuludVf31QjVHj1D9x4MbaGNNNOVLfGbjgesrT+qP+0xUljGXDlBKxAiBHLwMVa9kn6H4D0itYtc1swyjtI3rrPzB7xofPSitYJwq5dDqbdxkuDMVZSFiFJOscwDvpyNP3R3pfbci3jAVfQZ3Z8h7s6uYtkyDMZTP3dBWtkND1dxCr6zKv7RA+dRf2lb5Nm/YVn/AJQa6tYdF9VUXyUD5Cp6YiscYfu27h9gX+dgfhXhuXTsij9pzPuVCPjVgsAY5mo8LfzrMRqw/hYr+VAHK27n4kHkhPxL/lUwUgamT3//ABQ+90isIxUscykggI5iN9liouLdKLNjCNimJyAGARDMZIAAPMkUrQ6YVFU+MgdUZmNJEkAyYg+Gtfn/AKRekzH35+ua0rEwlnsADuLDtN5zQPC9MsbaBVcTeKsCCjuXUz+q8geYg0VaHVBTpyoOOvaD7RjMbzrqdzIO5oz6POFWbzv1toOECsu5gyZzDNBXYksMvjqFZSxXGvpLKWEXNmj1TGxHdppHgKY+E2SlpiSwVsoKzAaJK5hziSfb51FPoL8jw/CLDY5I6lAqr2AqQ6gMCgWQFOdlaQpPZI0mqPSbDquJcBIgW9I/5a+NLuQFG+stI+a0qqZ06zPlkKhC5oXLmI79AQTV4n0rNm4bV9x1qBVcdWzQQoGUt1gDFfVJUZZByyIJ0hCiZSsVuk9sC++ixI1XQGQCYgmdSTv+QoGfCiHFrkuRoNiANhIoeprSPRB8Kmtb1EKtYBJdR2TLKIYwurAdoyIXvMiBOo3oYD56NOi118XZv2f+FczFjKqVV8rkEiD94Rz8IMGulWM6zG4gnQz1ZnkUQWz7Mykjzp+6B4dcDgbNrEXbOYl2Qq5ysrsbi5cwBiHJjWJ33rK8TiFe/eYNmVrl1g34gXYg+0Qayss1Podiutw9jUH6O9wECSYKME0AMevGsaCmLEYMXLiOVY5A0AkKJPMkGdp0jnSb6McUJvrJMi2QACdiwJ28QPdT71h5KfgPzn4VSAjbDFmznKGAKg6sRPdMAHxil7p9BVFiWIu5QELGcoHIGNSN9+VM4Ldyj2k/l+dIPpfv3LVi29m7dtOzFW6u4yZhlPrBYkggazzol0C7KXALWIwhDMjojMkmNAAjnmCSRMAAHX3hq6AXEOEGTcEK4Jlg4VQ2bx22051k+A4QWwTYi7ce490qELEsy5HIftNJObMDpyUTT36J+HRbe4HaPUKR2SdGDEzqRJHhPjWcXui2tA70gH665+2vyWvOlWGtLwpxbFmclos6KC7dtCS2VdCecsee9e9Otb9z9sfIUX44J4IBLR1VjQD9dPCoj2xvpAPoPiMPhOHpduFLLPKMzqXuPJzQottJEMDlgFefImS56QOGIAqm65XQZLSryAj6wg7KB7B3Um8O4ePoGLfmLmFKnn2hcza+Ij3CtZ6Gi1iMJhpsplFrJ2lVs2QWxOq95b/ZqlsT0J930sWFEW8NdI/XuwPcgIq5wH0hDEyLWGRLiNaDkGQFuPkzAxmJ5R4zPKj2A4Th8UXS5g8KoyEgraAYE6aNHLfTwpa6PdF1wmJxiKSwNnCP4gnE3NBpr9npOvnS72PQa9I+DAwFwxcMPb1a4dO2BtnifZSBw0AWkBDTG+Y988mrRvSYP/t93Rj2rfP/AJg/WrMcKYtro4079f5qJBEE8R4863HTSFYiDr/rVQ8eb8Cn31X4kR19zTTMd9/bVMqBqNuY/pSUUFlrE4vrFjKF51cwQ222G351Qa3AophBMajYbf8AzVAEi5AGWJJ5+RPLyqXhHSBMRIeYVQQ0AOIttbRRBgoDaQQYgayJNcFfV8/yNCOjVyZ1B7A2UgaO877nbWqS1ZLex4u8bxFm31CX2CKUYG2xBAYA5Q2jKIfVTsRptqLvcXvHGJbu3brWjcw4YtccnJcDdZGZ4kQsaczvXKDRvIfMUK4xpjVOVic2EMjwJ/VOw3191EVbB9Gk9B8EBjLZ+rPZvndC2hygx6wOUmdt6f8Ahn2SnvzN/E7N+dZr0MxscQsoATm68SASB2TMkaDVRvWk8KP1K/vD3Mw/KmhGZ+kZFD2WZmQDGoeyuYnUkAgsognnPsNKXSHieTC4fCLmyW2vMcwCks9521CswAGbvp69IFsnLlKgjEhpZVbQK0wHUidR49xpD48qu0mNO7xrOL1RoBWwwaWKiANKoYywoAIA1+FFHYFWUQOe+tA8W5iO6qQMGEkNpWmdF8La4oLdu5eayUcu4VSWfssMqwIUZTufZWZlede2rkMJ1EiR5fnW1eTE/RydHMClu+bmIZzmlr73LK3MPndiFR9DaGZnC5tQWbLBpM4vwbCdZFlVu2lS0qOStyVS2qjtgkNAEad1VOCYmxcwHGGAuZXFm8wlEP2ztCHK0QTuwPLapOCXwcPbyyq5QAGYMdNNWCqDt3CmmFUZxxTKQGGkgezsiQO/UUNijN7iKvayFEBAEEA93hz8T7IoQxpRsTPAKJcEtBrqhhO8L+I8h7ztQ4UU4FddboyLmMEECNQRrqdBpzpT+0EOt0o9ktefIywqi2hKqqjQNcYZYInKFAgwNZ0Xm4/plUR3yTv4R8zrR+30iWygzqTKzk3kEkQ3ITznx3pDOh7qwWNFNmh9Aelr28SsI7swyALJLZiIzaGRMflrW147jJt37VkJm6wSWzEBQDroFM6A7kDbWvzr0M44ljEW2ZmVestljyAVwSTz0Hd499bL0448uHuWcQALgK5VXYnNmMww5KZjTcDnVJ8R9jHxDitxMTbsqEyuJJIJO7THaHJfHeYMVV6f8KS/gb2YSbaNcU8wVBOns5UkjpgxaxdeS6FUP3ZgMdd50bkddPGdUxQ7Dfst8jVraYnoyPop0ZuOo7DFbakMNAZIHZAJmRmZoHPxgF/6B8OFnA2tCGcZ2neW205dkARS1wWx9f8Avr+LliE/Dofb8pp54MP7va/YX5UoIqTM56c/b3D+uPkKM8YU/wBjL632Vj70feTaDQ30jYdbc3S4hmJI5rESdNxU17idnEcEzWmVwqW7Z3EMjIGBDCQdj7RFZJNcivQpYaF4ZicxAm7hhr4WifzrR/R1ilfBYXI2YLZKEyp1UoCOyTEHv17wKx7pNxAJhltIVJPV3Gy3FYaoFCwpOVgF1Bg602egLB3l+kXGBFlwoWTozqe0QO8AqCfLuqoWEtD90c9Z/wBkfPu/OhuKtxjMUf8Ak4Hb/HxJ/KifRz12/ZHnv7qp40f3vE/4WB/97FUo/aLyVvSb/wCXXfW9a3z/AFx41lmHPYX19u8/1rVPSd/5de9f1rXf+kFZZhWBVfX2FEwQB4la+tc8pMTv7arfR99tZHvFV+NcQcYm4oYgB45Du8JrvD32+kBZMZjpOmx5VXFoLLd61C+Qq5hjqNRy2q9xHgV5cObxtsLZVSHI7JDQAZ5ySBVOxuBM6DlFSML5NV8xQPo62u6eoBCiNRcYEnsjfSmQWvV8xS30fUhm9T1W9WJ+158/9atdEPsPW20PlQbpFcAxIksIGGMACPX/AGvyowlB+kl6L47ZX6uwdJ5XInT3U49g+gv0YxSYTiaYh5gX8VIWCQLq5ZganaY3jx0rcuBYhXsBkIILXII/xGI8RoRoa/PTr/eGKdpzcZVK9qWMkgRJgSFAHf31r/o/lcALjGDdMgwN5K66Bp05yO7SoU3YIA+kTiQW8yDWDPvA+VIONOvZOkA0a6YXVt4t87lmYgeMEDU91LuNxYkgDs95IBqEbAbHiNQcxPdUWaVHfzqW/jghGX4b++qj4jn31skZsgdpYyI8q4ezGvI1YutMTA8vzqFr3KdKtEGheja6/wBC4mvWm2Bhw6kFxkKsZYZFMezXwqHBcUhBmv8AWnWXPWknXvdQ2m2vdRD0WYR3wuPy2i4fDXVU5XIZhEJ2CASZ2HaOsGl2/gsSjFWwnVkfc6q8IkTszk67699NCYpKu3OdvdXLiprTALzkxttG+vwiO6on8f8Af+4piOFpm6M3beW4hYrcfRYEkkCVKkA6L2pBIBzKZGU0u5Y7tfhsfZVjA4xrbZlMGCO/cagjmCNKUlaAJGxca3mCs4JMFZMxmltAToxG8T4VQWxmIAI1Mb93f3d9FMBxUkm47Q2fQjTLI+7sFHZgaiInWAKPW3ZwOrOgAmHC+0yRp3bbztFYSfHsYv8AA+BvexVqyqntuqk8gJ7RJHILJ9lPXTHpCmKxUAnJaLqGOo7TTI/dyj93nXHAHdMRaN65cRM8iXlDklnDtmIUZBPeZ0FKWMxB664QQe20+PaO08qaXNWUnQxNc7Sgh4k3M4RjbCh+r7TxAgxJiBTx0q9MlvD50t2esYXmsmbmUFQgbOhCmQSxA5aTOtY/isbcFpVF1izuQCCRAAyhZB7I7RkTz7q96ZcbF/E3zbVVtG46oFAEohAWQNORPtA2ArRRBs3bg3Cn613YdWq3CJuZlLZbweVA3UgbnTzE0ycJxKfR7ZzDS2CddYA103r85YC6bq2+sFxwxIa4VdsmwjbUZVmB3keBJcFXqTdCJcztbuoWZTozWmtzmUBYZnld4j34qdOqG1YS6ZdM7N247WlBW9LBnGUEMgGqgg7SdSPLSgvDuk90LY4bbVbdvPLL2g113MgXW1IBJUZANNJkjSkUFqwb6wzqyLbD6lTALFViDlIbfYRSq+JJOeSHksXntZpnNvoZ+U1uooOTizTulfBcNaWxdtorMbC3C5Mi4zyhDJ6oCt90agga0z+gtAqYj6yQbgAXkGCIWIPMtmAP+HS1hOkNvG2LJICsDdS6oEgF3FwlBpKlmcgTI7I8aB4TizYO5dXD9n6SoSGKnJrrDKN8o0iIkamBTyJJpoSk5XZoFnpbibHGLeFFr6l8qXJTtAE5esD5tALjKu0e0zTJcv58ViTEDq8CAQZkdbiZPnJIjXYd9fn3C8VupiLd4tcZ1KsIdsxy6wGJLfE1uvCiWuYk6yVwY5TnBuMyzzIzePyrF6pFd7FXjXRvE2MLiHvqFXJbQFWViW6+2dYWQIHjS/hn7C9pth93/wDWtV9Jzzw68AWJJtwAsk/WDllrI7DlUXNmGg3WN/Nal0tAKXGUnF3Nz2/I7DlpV76NF1XAOWTJg7kHwgDWBO8Gu1tBsa0kS7jKW09YCGECDBnQjujU13iQrYjYKxYhQIgASNSSAFnnPInWatvYKqNS6Y4sHgY0nMlhNB+EAme7S2feO+kzixm9JaZCmWEboup7I0q/xnj2bhotLENbwwDZtmIBIKFZ9TDuNOeXmSKX8RimYF2ZQ+TUgZoKaCFmNbSq2szC7azn4BtdGwYv0eJ1a9RcOeV1cykc4yJJM7UsdKeg1vh+FN6323zBNBcAhizsWln0kaQBBI1inTg3SBLOFLZYw2GW0hcZm61myhmRyPrFDMe1qWYsTH3kvpP0w+mYXqbsIbly1IGWURUBd4Jli+diqgEDq2kiDWlpEilw3FNeuFFUNo2qmNtyWcBVA5ltKltYK0t+6Ll21iCWHVmSsBCTC9YonXWFn1dN6gwjZLeNuJlXOiW1gzkDOGKmZOYLaMsdyM3OguExSrfQuJUrcBH7hAIgyGDEEEbRVKqtCCl/FG2euCDLnykwQSzBtmkFTlVoMiYMGa0Tovic+Aezqttc8OLjsy3GcnLmIi2AII1IOYEGSRWVcU4oOpVQozGM5AAUBZyjTRTz07zWm9CuC3lwKtfuPLhiqaQquJ7QiWLEkkE/hmcorFRdGlJNbM241YuG6esZmaYzMddO+h99UVe1JPIg0S49grlq44iQG30HlQm5grlwdlCRO/KriNlY4RoJgx38vfXBw2mtXsRYFtILMWO6jYeffV7gvCrbIbl0uY+6sD4n8qtMihdKEbnSooo1iMGHzuFyW12nXyHiabeg3Bhat/SWUG4+lmROUc2A/EeR5Crskq+jvpJdwrMiLccPGiAkiDyFMfSLjzNiHLWMSCQkg2gD6i8pqtwvpGcPiuuuW1eDlYlRmid1MaH50b6TcTt3cSzo4Kstsgg99paiPfY2Yvg7ZZgoKrmhSzaKoMAliQco8Rr3TtXWNwfV3MhdG2OZCGXXxGhjw/0qXAXEVYuWs4JUyDD6TIDaiCD3EggERrMWKgscilVgAAmToNTPiZOkDWtLIPrOBzXckwJ0Maxmyg5ZGpkad5qxxngxwzm2zTcU5XEQAdWGUzJGXITIEFo1qbo/jls31vXUNzL2gsgdoeqTKkQu8RuB3V30p4n9LxLXlQrmVAQxB1URMgDeByqbA54Jw03gQHRCGUgucqyZAl/VTzJH6oY6U7cE6P38g+qEGWlbimcw72IkbHnyMmkBCuQKZ3k90gQPgT7zTt0D6WWrC3Ev4hgv1YtK3WOigZs2UAEIPV7vhWc0paKQL6ZcRNp0sMhR7SsQQYZjfUSSwYhlChFBAOmcSNCF7h5WOUjbbu/0FavxrjmAxFll63D3mgZFfLO4mGcdjSeYrK8bwR7b5AhPYRt1YHNbViVYGGWSYiZHfVxpKga8jTwHDteTCslpXdOypCKzZrTky0CSwRbRysZygcolf47wB8PcupBK2cucssEG5sCY2MaA+Mc6LdBi9t7nWZUtFTmDtlOdNbTW4YRcDGJLKMrMJ1FMdy71lxOvaw/WPae7dtzlCYW2QEOYiC73CdND3CKnp2VQHXCXepUizeJW2rKepuQT1Zgg5YYdqdO+amt22EgowmPukATB7UwdSNIHnT6Ol2H3zp/Go/7q7PTW2Nrgj/HT5B5rH4/Q6MovYIPw61dVpl7lp50yOuVhB+8ptlT56RpNLjcOYbg+Hd7zz8N6023iy5698jLcxyXic4OUCxbYW+0dCBIJbksaSRVkXreHw3E7agFHWzetDQiLo0gwQQudRP6vLetuVMVXszPAG9ZOYSgJ1LDsk+Mz8Na44rckqeR19ulNN2yUuPbGYbrO24B5ez3UGwXCFxd9bbX7diAxZ7gJGhAIAG7azBIEA61SZL/BV4Re+ttMZ0cAwJMNoYB3ME+2K/UWAC/R7bEDVEbbmwDHfX1iTX564LgLFn6JeZ1LrjgjAsMptrBDZY9XMGkk7ECtkfpfbKZBfsroACpWRHIZ5XlG1S2i6dCX0xecdeM81g7H1FHnyPuoMLjySHeNvWI1J5d8wR7eU03cZwmDxN1rrXkVmiQt1ADlETDZtYA9wod/9O4XXLiyJjQ3LJ27tBXC8UrNFG/It4jFuoJzEgDNBaBpsNiZ39wFeZnJENsO1KA7xCgnTkTuaNXOA4fPpjbQHcSnMQfvweW0bnu1jvcGtaxjsNy9YgDTyuGOXhpRxa8D+J/j+ULvFccy2WiNSp2WGMfhIkwvPuPnS8vE7sev8BpBnTTTXu8e80zdIsD9XCX8PdJIMW3Zj2dphYG55/KlU4C4Pun3H+ldGKK47RlKLTJzxi7lVDcbKoyqpJygEzAWYAkzA51awGLLk5jJEARMxqYAGra8vGhbWXG4I+dTcMuZH566HfvkTHcRMVpKOiNj30X4dYu57V1DbtKvXXLisc8WwUyMSGzmb8QNoiNaocXwWEC5re6mYDEmG0iSuh5666bVb4HiLNu7F0Hq7iiyxU5WVS0jS2AMqlRII17pAqfjfRO7h7jnKGtsQUYCREiAJ0z5RIPPWO8YrI+JpRX4J0cS/ds2+2UDG4+YzojDsjQCJO0czWrYs6QNANqWOhVoKjs0ZsxRWk6rodjzzBtRyjummbEnSt4fagZnHS3gN24SQs+RmfZypJxPDcRtlaB7P/mtsYV59EUkEgUkh2ZfwT0fXLqZr0oDEADUjxblTtgOiqJaulQersrJnWWjQfn7RRrF3gqknYA0M6XcW+j8ETKYfFPM84ksT/Cq++rSJZl/FAr3UsJtm7Z7ydz7NaerSiBGioAB7KRsPwZ7aWsQx0d9Ad47zTyrB4A2jWhsURN43iWe4QPVB/3PfQW/iCGie75U3cZsAZh30mYods+z5U0J6D1ro/cKqRYsmQP+JcHLeOtrhujt6Y+jL/mH4Tdonb6P4cIsrd1VSSHXmByzflVd+BW5GW3iiD42zt38xXB8n5/v8mZUXgV5d8KT4hzPwcj4V2nDrq74W+R4XmA94EVaw/B7cwbeKP8ACAP4Wq6ODW12GL9jMf5T/Wk8vv8Av7GCOpbY2MbpoIusfnbirH0Jj/w8f7w3xK0VbDCP+Py9ZXb8/nXotrzDzr61pgdN4ExUPL/dgAjwyDquMXzsBvjz9gqvxXjaMxEMpsJZsiVWbhtjJqPuExMQYiKZ1tWyYYXdxst5R8Nvd76XeBYNDjr5vAq69tApfskmSZAnQEQTG/fW+PIqbfgOjrAi6VlyLT/gGGc6AQC0ALmjcgV6WeRN1I3g2LmWdtR1Wpj3U0MLcjtuP/UuR3czXKYy3JUXmzAbC45Md5BPxrH53Y9gBbzHQGx4fVuPfOHn41Pbw14/dtkd6m38mCmjdzEou95xz7V1vkeXwrz6faj7Ze89sfI6U/8AJn4CyBrYTCZHYBziLbKCFntWnDABWIMC2Dy9aqmIsl+stqWYnDW0nLALDELlWRI9UppvM6UUs3kdgq3pJgBVe2ZJIgCBMkxpP+jZ0U6PfWK164RqClsshZyjgkkLyVk8wQZ210x5ZTaVFWZr0gu/3zFRsLt0CP1WKj+UUAwV9bWNVnBKZ5IDZTDg/eKtGpB2O1EMXcLXXPN2cn2sTVnhvRNCQ965mJ7QVWiDyk/kPfW7yxh2HRDgxhlREYPKYwkxcB7EMVHqRmOms6wRFMoxOGnRiPNS39KmGG3grqZIyrqd9e8iBvRCzxO6p9ceAyrPv3rH/LiFg9Gw53usPLDEn3hjVm3awx2vXfZhv/5mia9JLseqPewqN+lGI5JbPdrcHvgtPsFUvqIvyPRJhuAK2qYi8B/hBfmgqyvR91PZxmIXy0+RFDG6VXwRKWffcrpOlOIb/h4ceb3B7tNatZU/I7iFG4I7etirrftLbP8AMpqueiNsjVyfOzY/K3XNji2IfYYQ+HXOD/IauC7iiNEwo/fun/tAp8r8lKii/QXDneT+5bH/AGRUY9HeDB1TNPIwPgoFE8mLP3sKP3Lp/wC8VMlu9H2lmfC2/wAjeo2Oj61wayqqotplX1QUUhfEAjfxofi8C9+7bN9V6mypy2pRkLkZQQCRoBrqN4AEAlia235vb8fqmB+N41Oqaawf9+ZpUNtg3igSzbTqV6sLqF09uwA1ondu5kVh94A0J6UGLY8q66NcQ67Br3oSh8xWq9EssxXZaBXBqG/d0piKXHLn1LeIPypB43xx+IYmxZchbVsC2irsFET5sco18KbOlGN6vDsx7oHmazTg90jEIf1hTXRMux/6c2lGHCroEAAHlVPoJjM1tlO/Lyq1xq4LtlhzoH0KuBc2uqMNOcH/AGakbCXSK1NImNUhz7PkK1HjFpCAZ9tIHFbdvrWg6afIVUSZDLb4Raa2krcjKu7vl9UbSflXdrg1lfuMd93uEn2DSNaAW/sx+ynyqqOf7P8ASvNeOX/RmNo4ek9m3z0MsIHeSTv5A1w/DLcmesJ/adhqNgpkbnu5DalK3v7TRCxy9vypfE/YDDb4egmEflvMj90GJ35TUi4GTtdHjLx3agQOW1Llj1K+bYe2p+J+xjTZwJGwc/tAkjXlNV2wSZs/0Y5pnrDbXNIAGjesdIFLab+ypF3HmKFid9gNn9ntp2TJiSQZ330iP9K8bDHWEYa7w2vuPxpTxG9eNz9lS8P5AabnC9IytEH7zg/9Jk+2uRw5hybTYh3nbuzaClscqhP50fE/YDQMDdTM1i5cS5BALEsmu4Ksp0YaEgTrUfRHibG9icVdzrcw1u5KKuhZlKERMqdc2g1gzNLlD8B9tiPI/wArV04VJaspPQfwnDuuxNxEUtmF7q40lplN+R2/eq9a6OXBu7IRqyG1bJU9xJEjlvSdwf7e3+2tHON/bH9la1yYri3YN+Axc4G+WOsC6zIsqD4zBjv5VAOB3SPtlJ72tAj4AH3UAu/1ri/XGoS9/okZF4HdgjOkDmLKk+Q/1qx/ZV0CM6k/rWfllI+M0nYj7NvMV7g9vZT+OXv9AOLcFukAhiTB2FxVnloLggaj3V7Z4U49Zm13hrnu1eO+l3D+qKibahwl7/QDV/ZxP3ro9oIH8SnWpUw1xdFu3A075R7uyBPdShb2PnU7/wBfnQsb9/odjj9LxIH2jH9wjbuljFVrmNxceu556s4+XlSkPV9h+ZqLD8vMfOtFGXsLY7YfH3oGcXs0fdxNyD/0CPKav4fHI05xjF8fpFwj/pafhWfnn5/mag/p+darl7K5M1bidjPh1KB2USstmY6d5bU+2oOhiN9GurlMrcJMA7EA0j2P/DjzaueBerd8/wAq6Yoqxk4v04FlyiWmeNyTlHs0JPnpVA+kH8WHYeTg/MUg8R9c1WubVpxIcmM3S7pL9Jyqisirqc0an2cqj6H2beYu7oGHqgkA+40qXqh5e+itCvZo953BIXY+6geKw9zCXFumDJ9UTJB76GYHb3VFxrceVKimzQ7MXUAElWEqdefKk7ivDSt1hrpHL9UV5wr1FqlxD7RvZ8hTSFZ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98788"/>
            <a:ext cx="3471091" cy="194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" descr="data:image/jpeg;base64,/9j/4AAQSkZJRgABAQAAAQABAAD/2wCEAAkGBxITEhUTEhQWFhUXFhgYGBcXGBYaHRcWGhYXIBgcGRgZHCggGRomGxcWITEhJSkrMC4vGR84ODMsNygtLywBCgoKDg0OGxAQGzEkICQuLCw0Li8sLCw3LCwsNywsLywwLCwsLDQsLCwsLCwsLCwsLCwsLCwsLCwsLCwsLCw0LP/AABEIAMIBAwMBEQACEQEDEQH/xAAbAAEAAwEBAQEAAAAAAAAAAAAABQYHBAMBAv/EAE4QAAICAQIDBQIHDQUFBwUAAAECAAMRBCEFEjEGE0FRYSJxFDIzQlKBkQcWI1RicnN0obGztNFTkpOy0ySCpMHSFTRElMLh8SVDY4Oi/8QAGgEBAAIDAQAAAAAAAAAAAAAAAAMEAQIFBv/EADwRAAIBAgMDCQYGAQQDAQAAAAABAgMRBCExEkFRBRMyYXGBkbHRIjNSocHwFBU0QnLh8SNTorKSwuKC/9oADAMBAAIRAxEAPwDPpyT24gCAIAgCAIAgCAIAgCAIAgH1VJIABJJwANySegA8TMi9ic+83iP4pd/cm/NT4Fb8Zh/jQ+83iP4pd/djmp8B+Mw/xofebxH8Uu/uxzU+A/GYf40RvEuG3adgl9T1sRkBxjI8x5jaayi46k1OrCorwdzkmpuIAgCAIAgCAIAgCAIAgCAIAgCAIAgCAIAgCAIAgH1FJIABJOwAGST6AdZkN2V2T1PZHUAB9QU0qHodQ3Kzfm1DNjH05ZvzbSvLLtKrxdO9oXk+r10J7h3ZbTjBWq3Un6dxOmp94rGbn+vlBlSrj8LS37T6iKVWtLeo9ntPx0IftmAzaQpVXWX0qkpSnKpY33DZdyScAbkky3N7Wy0tUSYS6U7tu0nm+xE52c4C2mPh8MI9piAV0SsPsbUkdB80bn1gxWKhhIXecnoiCpU5/wDh/wBv68ycHZ7TeNQY+LMWLMfEsSdyTuTPNvHYhu+2yTbZ9+9/S/2K/t/rMfjK/wAbG3LiPvf0v9iv7f6x+Mr/ABsbcuJxcW4XWKjVYGOlyWBUFn0bnrZWOrVH59f1idbk/lHb/wBKs+xmjUtrbh0vlJcH18GZ5xnhNmms7uzByAyOpyliH4ro3zlInUlFxdmXaVWNWO1H/D4M+8H4PdqWK0rnlGXckKla/Sdzso6/ZtmIxctDFWtCkryf99iJu3stp+UcmtXm6c1tVtdDnx7u8gjHhlgM9RsZlOk5bMZq/AgWJqayp5dTTfeiJ4r2d1WnHNbUwQ9LFw9ZHgRYhK/tiVOUdSaliKVTKLz4aPwZFzQmEAQBAEAQBAEAQBAEAQBAEAQBAEAEwCY4d2Y1Vy94K+7q8briKqwPPmfGR+bmSRpyeZXqYqlB7N7vgs38iwcE7K6PvKluttv7yxEzQhSkFjj5azBsH5i/XMQlR5xU9q8uCK9bE1thyjFRst+b8Fp3n3sazJQ4rZqy+tSpnTAfuu4uYqHxld0XcYMjxFWVHDynDUzXip1VtK9o377rcW7S8OqrJZUHOernLO3vdssftnlauIq1XecmzF8rH61eurqxztgscKoBZmPkqqCWPuExSoVKrtBXFt5W9PQycS4QlilWFCZVhgqe91BGVO4O46z2kItSgnwRFKSeGrNPe/8A1JnsyP8AZaT4sgdj4s7bsxPiSdyZ4/GScq878SeeUmkfjXa51a4m2uqqlaSWaqywlrWsAwEcbex5eMv4Dk+liKTnNtWf3uI5Ss4xUbt3320I375qfx6n/wAnqf8AUlz8ow3xv77jOzV/2/8Akj1TjZdLmo1VNrVVG0p8GvTKhlBwzWY6uIfI+Hs2pPL74GLyjKKnC13bVP6FjnmzJn3blQum06jYLqNaFHgo5qjgDwGSdp6/DycsNTb4EmG99Psj9S2jQI1llOAKKLFWuhdq891Uxd1Hyr5c7tmUOV8XUpz5mDsrXK9Doqo85Pf3vTguwkyNseHlPPkhxJwtUJbTs+nY7nuW5VY/lVnNbfWsvUOUsRR0lddYmozVpq/b66kVxLgSWb3aauw/2umI09vqTWc02H+7OrS5Xozyqxt1oxHbh0J90s146op/H+z60oLqXd6u8Nbiyvu7KbOUMquuSDlTkMuxwZ0PZlFTg7plmjXcpbE1Z2vk7prq9CBmpZEAQBAEAQBAEAQBAEAQBAEA+MZkyajwvhiVuU01dVRrWkteyd9azWUI5KGwlKsc+NlPSVsdj/wrUIRza1Zyvaqx2qkm075aLJtbtdCUHDELB7Oa6wdHuY2Efm82ye5QJwa+Or1ulLuN42irRVl1H71LDvdIM/8Aiqcf3jLHJH6pGlb3U+xlR7KVsdLY6mod3r0djbYtahe4vXJY+rLsATv0noKtDnqMqd7XZJXmo1le+cNyvvRbeHvbm5LuTnruav2M8uAqnbm3Pxus8xjsMsPV5tO+RiMlKKkt6ObilrLYWUlWXRa4qykgqRXXggjcEec6PImTqdnqa1EnFJ/FEonYJy3E9KzEkm3JJJJJ5W6k9Z2aTvNFjGpLDTS4F87M/wDdKP0SfunkcV7+fazSp02RPav5DX/m6H+LfO7yT+ll2mi99T//AF5IzbmHnLp0rE52T19Fbahb7DWtumeoOqc+Gayph7IIyMIfGSU2s096K2JpzkouCu1JPhxLUO09H4//AMC/+vOf+U4X4mV9mt/t/wDJehX+1/E6LKaa6bWtZbNRY7Go1DNvdkAKWb6J8ZdUYQhGEHkiXDU6inKU1a9t99LmhUfL6v8ATj+XonD5a/Udy+pVoe6j2fVnNxRA1tIZ7FULe7GpuVj3dLMMZ2O69CCJryTRhVqSjNXVjac3GDcdctetnDw3jq2Y7nUV3Hb8FfjTXe4NvTY3uKy7V5HpTzpSt1MzJzh7yLXWs16ol11uHFdiWVWHotikc2Bk8jDKPtn4pM5OIwFehnNZcRGUZK8Xc5OK6VMt3m1N6im8/Q3/AAF3vrsP2MfKXuSMSoydGWkvMxO9lKPSjmvqu9GV8Q0T0WvTaMPWxVh6g9R5g9QfEETsyTTszownGcVKOjOeamwgCAIAgCAIAgCAIAgCAIB8boZkyjVG1bUvqH7m115NKxZV9gD4JQMlzt1PQZPpKPKWCqV6m1HRLU5VKUdiMW1e8vN7ienmzcpvH+JvpUS2haxdbfqgbmRXsVa3QKtbPkIMOegnr8G9jDQcVqhCkq1SUZt2SjleyzvqZ/ZvnPrNzpI2qv5fWfrT/wCSucLln9V3L6nJoe5h2epw8Z+M36jr/wCFXJ+RNanZ6m89I/yj5me9i9WlWu01ljBUWwFmPQDBGT6bzs0mlJNlrFwc6Mox1saNwIGutdO45baVVWXzGPZdT85GG4YfvnmOUMPOlWbksm7or7an7cdGer6N+8eyu56+dUVgEqYMELFdrEbcc7TOF5RqYeGxBI1lCE0lJXt2/Rn34PqPxpv8HSf6Ms/ndfgjTmKXw/OXqPg+o/Gm/wAHSf6MfndfghzFL4fnL1ILtBwX4RhLSov6UajlRFu8qLwoCrZn4j4APQ79elg8bHFrZllPzN4SdD2o9Hetbda6uK7zOtXQ1bMjqVdSQysMEEdQRLFrOzOjGSkk1obJR8vq/wBOP5eicTlr9R3L6nLoe6j2fVnPxP5Sv9Dq/wCVsm/InvZdhmr0O+PmjH16TsHVepfeymq5dHQ1j4RNe4yzeygOjOBk7KOY/tkOOjKeEkkru6+hz6kV+IdlrH6lr4jhqLOhBrf1BHKZ5endVF2oR1M47csTqVJOSdNpSSepPwdNyfEz2VXpeBLg/dv+UvMr8iLQgCAIAgCAIAgCAIAgCAIAMAuHZ7i+ovXVi613VdFhVJ9lQL9OBhRsNvHEk224yvwZQr0adNwcVb2vozQTPFGpQO3XyGn/AFjX/wAWqeuw/wClp9hJhve1OyPkymP0MkLyNqr+X1n60/8AkrnC5Z/Vdy+pyaHuYdnqcPGfjN+o6/8AhVyfkTWp2epvPSP8o+ZkgnVOkWvs12gBCUah+Tk20+oO/c5/+3Z9LTt4j5vUem04QrQ5upp5FKtRcW6lNdq49a6/Mu66nUeOnUnxK6nS8p9VzYDjyyAZxnyJVvlJEHPUuPyl6H34Vf8Ai3/E6T/VmPySt8SHPUvi+UvQ89Rr7kRrG0x5UXmYrfpmwuQCeVbCcbjwmHyLWSvtIzGpTk1FSzfU/Q7tRQrqUcBlYYIPQiciMnF3WpunYoPb5M00WN7Vgs1NJsPxnrqNfd85+cwDEcx3I65nsKVR1KMJy1aN8J7NScVp7LtwbvexeKPl9X+nH8vROLy1+o7l9SvQ91Hs+rOfifylf6HV/wArZN+RPey7DNXod8fNGPr0E7B1XqSXCeO6nTZ7i1kDfGTZkb86tgVO3iRNozlHQhq0KdXpq/n4k3pO09DArbQ1BYEF9G3ICCPnaazNZ945TNalOjV95HPiiu8PVj0JX6pZ/NZkb2u1lVuoDUMXrFNKBipUkpUqnKnpuPX3mb1Gm8iXCwlCnaas7t+LIWRlgQBAEAQBAEAQBAEAQBAEAQCxdjumt/Uz/MaebLoy7GVcV+z+S8maeZ4wgKB26+Q0/wCsa/8Ai1T12H/S0+wkw3vanZHyZTH6GSF5G1V/L6z9af8AyVzhcs/qu5fU5ND3MOz1OHjPxm/Udf8Awq5PyJrU7PU3npH+UfMzrsloE1GsopsyUd+VgDg4wfEdOk7FNJySZbxVSVOlKcdUWrRcC09taWLoByuoYZ11mcHz/AynU5Tw0JOLi8iu3WTtzn/Fepx8c4Hpl02pZdN3NtPwcgi9rQy2u4OzIuCOQ/bLVGvTr0nOCtYzCrVVWMZSunfdbQpXKPKC/csXY4ba79Rs/jUTeGkuwqYrWn/NeTNQniiAoHb3/u9P6zrv81M9bhv0tPsJMN76fZH6l1o+X1f6cfy9E5PLX6juX1K9D3Uez6s5+J/KV/odX/K2TfkT3suwzV6HfHzRj69BOwdV6n2YMCAIAgCAIAgCAIAgCAIAgCAIAgCAWLsd01v6mf5jTzZdGXYyriv2fyXkzTzPGEBQO3XyGn/WNf8Axap67D/pafYSYb3tTsj5Mpj9DJC8jaq/l9Z+tP8A5K5wuWf1Xcvqcmh7mHZ6nDxn4zfqOv8A4SSfkTWp2epvPSP8o+ZQ/ufn/wCo6T9KP8pnao9NFjHfp59hf+zJ/wBlqXxRQjA7FXXZlYdQwPgZ5LGRca8rreRzzk2j863QuzXA1U3VXLSGWy22shqmsIINanb2/Pwl/Aco08PScJpu7+95HKN3GSlZq+5PXtI772qvxDTf+b1n/TLf5xhvgf33mb1f9x/+MT0XghRLVo0unqa2s1M/wnUuQhZScK6EdVEPlihZpRefZ6mLSlKLnNuzvol5FinnDJn3blwdLp2G6tqNaynwZeaoZHmMg7z1+Hi44amnwJMN76fZH6l3o+X1f6cfy9E4/LX6nuX1K9D3Uez6s5+J/KV/odX/ACtk35E97LsM1eh3x80Y+vQTsHVepL8M7N6rUUtdRUbFVyhCkc2QobZM5bZh0zN405SV0V6mJpU57E3Z6/bIy6tkYq4KsOqsCCPeDuJo1YmTTV0fiYMiAIAgCAIAgCAIAgCAIAgCAIBYux3TW/qZ/mNPNl0ZdjKuK/Z/JeTNPM8YQFS4to9PqErR7yrVajVk1VIbbW57E5cKNkHsn2nIG46z12HnTjhabnKySMRlUhUk4xvdRzeSyv49x2cL4IteDRQlP/5b+XUX+8L8jUfcGlOtyvShlRjd8WJKU/eSv1LJerJrSaUIG9pmZmLuznJZiBknw8BsABOHiMROvPbnqZySSWiKr2m4vyUPYPj6kNTT+TpVb8NZ/wDtYco/JXInpcDh/wAPQz6UjMIc5VS3Rzf8ty7te0oAONxsR09JOdAv3ZzjzalhuBrAADkgLrUUbKx6LqQPit87ofSPE4aGLhZ5SWjOdUp8xmuh/wBf/nyLCvGqcb94p8Vaq0FT4gjl6ieefJ2JTtsMzlxXij7/ANtUfSb/AA7f+iY/L8T8DGXFeKH/AG1R9Jv8O3/oj8vxPwMZcV4oj+M8Tr7s2Xcw02Sqpuj6xx1RcjKUD57+PQevVwHJ3N/6tZZ7l9/feYu5S2KfS47orj28EZ3xnilmpsNlpGcBVVRha0HxURfmoB4f8zOlKTk7su0qUaUdmP8Al8WX7gHF+9SvUE7sV0+p9Lgv4C4+QsQchP0lWUeVMPz1LnVrHXsKWxzc3T3ars3ruefYT2q0vOUZXat0JKOmMjIwchgVYEbEEGcPDYqeHntQDSatJXRAcT7P1vk3adWP9rpMVWf72nc9058ypUmdujytQqZVVsvihF1IdCXdLP56+Z46Hh+mSunTC4WltY9hQq9Nir8FYAshwykMo9oHHTBlnGVlHCudKW9ZruClUlVc5Rt7NuK14kvxPRv3Z5mXUIqk93ql7zAA3CXAi1D68xnNocsVLqNVKRqqUU7x9l9WXy0M87WaKqrUctKlEaqmwKWLcpsqViAx3IBPjO1USTyLeGnKdO8nd3a8GQ8jLAgCAIAgCAIAgCAIAgCAIAgFl7E1s3wxUUsx0bYVRknF1BOANycAnA8pvFNqSXBlTFtJQb+JeTNG0uqS1Q9bBlPiP3HyPoZ42dOVN7MlZkTTWp+66lXPKAMkk4AGSepPmZhtvUHIOKIzGukNfYOqUqXI/OYeyn+8RLdDAV63Rj45GJWgrydl1kXxjiiqGTU31UAghqqT8I1BHiMoRXSceJYzr0OSadJqVWV2tyMRlKXu4t9byXqyhdoeK/Cb2sC8iABKk8K6UGK0HuHX1JnRnLady5Qpc1BR1erfFvVkbNCY+g43HWZBL/fXr/xzUf4r/wBZvzk+JB+EofAvAffXr/xzUf4r/wBY5yfEx+EofAvAffXr/wAc1H+K/wDWOcnxH4Sh8C8Dg1+vuubnusexgMBnYsQPIE9BuZq5N6k0KcYK0FZdRzTU2Jbs3xVaLGFoZqLUNdyrjmKndWTJxzqwVgfQ+c3hJLJ6MgxFJ1IrZykndffBl/4XxY2YFNtWq/JB7i/1/BWnlc+qP9U5dbkaMs6Mu5/fqVJT2PeRcevVeK+qO+rilZfu2Jrs/s7VNb/UrY5h6jInIrYOtR6cTZZq8c11ZnU9SkglQSvxSQMrkYOD4bEiV1JpNJ6i5y8Z1KJU/McFlZVHUs5BAVQN2JPgJLh6c6lRKKuZiszPO3aFdUqsMMun0ysD1DChMgjwInsKvS8CXBO9K64y8yvSItCAIAgCAIAgCAIAgCAIAgCAfum1kYMjFWU5DKSCD5gjcGZTtoYaTVmW7hnatXbOpJqu/GqlB58dBqaRtaPy1ww2mK1OliI7NVd5Slh5U/dZr4X9Hu7HkOI9qdP81LNU30tQe7qB9NNUfaH57Ga0sPh6PQjnxZmNCrLpNRXVm/F/RELxLtLqrl7trOWroKagKqwPLkTAI9+ZNKpJk1PDUoPaSu+LzfiyIAkZOIB+q0LEKoJJ6AAkn3AdYbSV2Cx8E7H23rzs6ovMVI6uCrYYEdFOx6/ZOfiOUIUnspXfy/sinWUci2aLsdpK+qGw7fKHOPqGB+ycypyjXno7dhA60mdidndIP/D19c7qD+/w9JC8ZXf734mvOS4n4t7MaNutCD83K/5SJtHG4hfvZlVZreRGu7BUtvVY9fofbH7cH9stU+Vai6aT+Ruq73lY4t2V1NGTy94n0kyce9eo/d6zo0MdRq5Xs+DJo1YyIOXSQETAJrRdqNVWvdswuq/stQotT6g+6/7pEkVSSy1K88LTk9pKz4rInOG9qNOcDN2kP5OdRR65rciyseiMZWq4TDVulGz4ohlRrR0tJeD8dH3nLxPtYEY/BCxsIKtq7AO9I8RSnxdOnXp7R2yQZNTjToR2aSt1mY4ZzzrafCtO/i/kVRmJJJJJJySdySepJ8TBdStkfJgCAIAgCAIAgCAIAgCAIAgCAIAgCAIAgHfwXhNmps7uv3sx6KvmfP0HjIcRiI0YbUv8mspqKuzTeB8Bq0oPd5LHGWbGfqIGw9J53EYqdd+14FOc3LU9NBoqqy71E+07tZuWyxO+3zWB8vDz2I1qVZzSjPclbdkHJvUkZAaCAIAgCAQHHeylF+WA7uw/PUbE/lL0Pv2Mu4fH1KWTzXD0JYVXEzPW6ZqrGrbHMpweU5H1GeipzU4qS3ltO6ujxmxkQBAEAQBAEAQBAEAQBAEAQBAEAQBAEAQBAEA/dNRdlUYyxAGemSfH0mJSUU29wvbM17gnCq9PUErHqzY3c+Z/p4Ty2IrzrT2peHAozk5O7O8/tkBoVzXccCWl1BxVldQOV+Yrkd2yg+GS3tfVnBBnQp4Zyhsvf0dO9eWXfusSqF1bjoRlvap2KnTo7ql7AqqMeeoqeX2gPZ+dhfRT4GWFgYpNVGk3Hjo/vf2knNJa8CU0vFNdcEZNOlaM2C1hJIT6XJ7J/rK06GGp3UpttLdx7czRxgtWdz160ZxZp222BrsXJ9SHOPLxkKeHeqku9P6I09g86+J6hXRL9P8AHYKHqbnUH8oEAqPWbOjSlFypz03NW/yZ2YtZM5e2HaFtMqpWPwjgkEjZQOp9T6fb6yYHCKu3KWi+ZtSp7WbM51muttObbGf84kj6h0H1Tv06UKatBJFpRS0OeSGRMAQBAEAQBAEAQBAEAQBAEAQBAEAQBAEAQBAEAu33OKqwbHJBsOFAAJKKNySQMKGOBvjPLORyrKTSju839bfUr128kXszilYiOLWEgDlZXxkHlVsHOBkhgw8/ZPT3GWqKSu73Xh9LeJvE8eBq2ooD3lWJZgr1llLVgkbnY4O+3u8ZtiHGjU2afenuZmdouyPmp1ej0JdtlezlJRBkkKMLhRsq9euNyZmFPEYpJapb367zKU5kHqfugnP4OgY83ff7FG32y5Dklful4IkWH4s8F+6Bd40149Cw/rN3yTT3SfyM8wuJJaHt7U21tbV+qnnH7gf2GQVOSproO/yNHQe4gO1naQarlREKojE5bqxxgbeAxn7ZdwWDdC8pPNktOns5srkvkogCAIAgCAIAgCAIAgCAIAgCAIAgCAIAgCAIAgHrpNO1jrWgyzEKB6n/AJTWc1CLlLRGG7K7NP7K8Lr06Miv3jk/hGXPLkZwvkCB4dfPwnnMZXlWkpNWW4qVJOTuTN16oOZ2CjzJA/f1lWMXJ2irkdrnLw/VLdzOjB68hVI59yB7Wc+y3xvAfu2kq03TtGSs+4y01kyI7TccTR1rVSqiwj2VA2RfpEe/OB75awmFliZOc3l5klODm7sza61nYs5LMxySdyTPQRioqy0LaVsj8TIEAQATMg+cw84sZPswYEAQBAEAQBAEAQBAEAQBAEAQBAEAQBAEAQBAPXS1OzqtYJcnCheufTyms5RjFuWgdrZmr9meH9xQqcwbx9nJAJA5sEk5BbJ2wN+k8zi6vO1XK1vv0KVSW1K5++KWsmBXpzczeJKhV3HxmbceeAPCYoxUr7U9lfe4xFJ6s6dKK0xSnIpVebkXAwCeuPAE5kc9uXtyu+tmHd5sj+O9nadRl2X8IFOCGK8xx7IY+WZPhsZUo+ynl4+BtCo45GYa7Q2UtyWDDAA+nlsfHcEZG2RPR06sakdqOhcUlLNHNNzJO8L7J6q7B5e7X6VmR9i9T+yU62Po08r3fV6kcqsUWnRdhtMgzczWHx35F+xTn9s5tTlOrJ2grfP78CF15PQndLwfT1/EprHryjP2neUp4irPpSfiROcnqzrNS4xyjHlgSLafEwUD7oPDqamqetQjPzcyqMA4xvgbA7zucmVqk1JSd0rFmjJu9yoTqE4gCAIAgCAIAgCAIAgCAIAgCAIAgCAIAgCASXAar3t7ughWbq22yrucnGy9Mjx2Er4mVOMNqpml5+vkazaSuy96XjZ+EDT0qbkSsczqQ3M5xjLE4VdyTuTnYeR408Mua52b2W3p1dm8rOHs7TyO/wCHhWrTUMBbY2EqrJbG+xJwCfUnA8htmQc1tRbpr2Vq39/2abO9aHn2eId9Tb9K8oCfo1qFH1Z5vtm2J9mMIcI373n6GZ5JImZUIyI45wttSAgtCV5xZyqCzcpyBzE7AH06y1h66oPa2bvdnku4khLZzsevDOB6fT/J1gH6Z3b+8en1YmtbFVavSfcYlOUtSF4n26pQlalNpHzs8q/Udyfsx6y3R5LqSV5u3zZJGg3rkRS/dAuzvTXjyy2ft/8AaWfymnbpP5G/MLie/G+2dVunZK1cWOMHoAm4z7QO+2en14mmH5OnCqpSasvmYhRaldnTwLthWum/2hibE9nHVrB80j18CT5esjxHJ83W/wBNZP5GJ0XtZFN4zxR9TabH28FUdFXwA/r4zrUKEaMNmP8AknjFRVkcMmNhAEAQBAEAQBAEAQBAEAQBAEAQBAEAQBAEA79Fq3FbU1D27mCsR1ZeioPIEkk+e0hqU4uSqT0j939DVpXu9xqHB+EJpau7q3J3LH5zeZx4Dy/+Z5yviJV57U/Apzm5O7K/wWxDrytZ71/aa69gN8DASsDZV5iu/jjHQS9iFL8MnLJZWivN8WSyT2M/AmdCKNKXVr1BJLcrsq8gZmYbZ/KO/jgeUqVOdr2ah4K97WX00I3tS3EtTarAMpDKdwQcgj0IlWUXF2epo0UfhWqv0+r5brvwdjOp7wsQCrHlUH5jYKsOgwwnZrQp1qF6cc1bTr89643RYklKGSLjqVZ0yow6nmQHxZScbj5rDbPk05MGoys9Hr3+nmiBalE7VfBLgbKSEtQAunKF5+YgEfpFJ3+udrB8/TajPOL0etv6ZYp7SyehU50yc7OFU0vZy32GtOU+0BnDeGRjp1kVaVSMb01d8OoxJtLJEtx3hWjoQhNQ9luAVUcpGDg5YgbDBz1z0lXD18RVl7UEokcJTlqsiuy+SiAIAgCAIAgCAIAgCAIAgCAIAgCAIAgCAIAgF47L8IXTquovHNa+BRWpyTzL4D6WCdzsoGZx8ZiHWbpU9Fq/v7ZXqT2vZWhalvPP3JwzlS74zyop2UeB3Ow6Zwx2nMcfZ21pey6/v0RBbK5zdm+FJUrOAOewtzMNuYc7cuANlBG+B5yTFV5VGo7kbTk3kZrx/Ud5qbn87GA9ynA/YBPQ4aGxRjHq/stwVopFz+5xe3cWhj7CP7OegyuW9w8frM5HKsVzkWtWv8FeuvaRJXafR68Nj2+QgF15l3wcYPRup8xv6yvGeIwjW6+5/eRqnOmdfCNDXRW1VDFuUn47c3K/KMA4+KPi7DzkderKrNTqK1+Ctkayk5O7Mx7QWc17MU5LD8qngto2bl81OA3+8Z6LDR2aaSd1ufV/WhcgrRI6WDYsvAtT3tgC0aJSoGTbzjmGcbZY+0fPBnOxMNiGc5u/C3osu8imrLNsje0tXLqbF7tatx7CkEAlQdiANj1xgdZYwktqjF3v1s2p9FEZLBuIAgCAIAgCAIAgCAIAgCAIAgCAIAgCAIAgCAWjswbHtXU2szd3iqkE/HsZSqoPJQpJJHv85zsZsRg6UFa+b6lrft4ENSyWyie1+tXQI5Zu81FxLFuUgdCE8ThRjAGfPylKlTeLkklaEcvXve8jUeceWiJk8Q5dJ35GCKQ+Om/JnGPftKfNXr82uNvmR7PtWMgnqy8ab2LWh9GqDlY7mxTg+2T4qfDYY9wnnce6ka7k8uD6ipVup3LEiADAAA8gMSg23qRFb4dq+74jqKWOBaEsT84IOb6yM/3Jfq09vCQqL9t0/H78SWSvTTW4lOLcEpvRwyKGb54A5gwGAc9TsAMeW0r0cTUpSTTyW7caRm4srj/c/TkGLm5/ElQVPuXqPtMvrlaW1nHLt+/Il/EO+h4L9z1vHUL/AIZP/rm/5ut0Pn/Rt+I6ircWoeu563cOyELzAk5wBjc77DAx4Yx4TpUJRnTUoqyediaLTV0cclMiAIAgCAIAgCAIAgCAIAgCAIAgCAIAgCAIB6afl51588nMObHXlzvj1xmYlfZezqHe2RfuzemfUWrqnQV015GnqUYAz1bA+vfxPunDxc40YOineT6T+n39SrUaitnfvOntnpGvbT0KxHeOeZRjHIoBLHbqM7e+aYCoqSnUa0Xze7vMUns3keP3QdaK9OtK9bCNvJEwf38o+2bcmU3Oq6j3eb+2ZoK8rmdTvFolOy4b4XRykglxnHio3YH0IBlfGW5iV+BpU6LNdnliiUL7odLpfTemR7OOYeDqxK/Xgn7J2+TJRlTlTl4dTLVB3Tiz98H7b3WWJW1SvzEAmvmzv48u/TrNa/JlOEHJStbiYnQSV7lx4lqxVU9pBIRS2B44nKpU+cmoLeQRV3YzDivafU3k5covglZKjHqRu317ek9FRwVGktLviy5GnGJDS2biAIAgCAIAgCAIAgCAIAgCAIAgCAIAgCAIAgFh7IcIquZ7LziqvGc7KxPgznYAeXjkSjjsROmlGnq/HwIqs2slqyxcb7SOLaqdEEsOx9g8wIwRykAYUdDkNtjfEoYfBxcJVK9125d/2iKFNWbnkTfDtI6A3al1a3l9phstadSq+niSdzgeQlOrUjL2KStH5t8WRyd8o6Ga9pOK/Cb2s+aPZQfkDp9ZOT9c9DhaHM01Hfq+0twjsqxFywblu+55wwtabyPZQEKfN2GDj3Ln7ROXypWUYc2tX5ENeVlsmhzhFQ59Zoq7QosQOFYMAenMM4OPHqdpvTqzp3cXa+RspNaHqlSjoAPcAJq5N6mCkdp+1OWv0wA5OQoGG5Lnlz6AD2x47idjCYHKFV63vbq+7FinS0kUidgsCAIAgCAIAgCAIAgCAIAgCAIAgCAIAgCAIAgHVoOH23NipGfzKjOPeTgD6yJHUrQpq8nYw5Jal20vYwtWiXOwVSx5EPUltiduUNjY4yfWcefKOzJygs3vf36dhWdazbRP0abS6OskBKl8WJ3PvY7sfSUpTrYiVndsjblN8SldrO1ffjuqcir5zHYv6Y8F/af39fBYDmntz18v7LFOls5vUrej0j2tyVqWb08B5knYD1M6E6kYLak7EraWbLX2d4RoQ34e+qywfM5sIPrOBYf2ek5mKxGJa/04NLjv/ohqTnuVi16jj2jpGDdWANuVDzY9OVM4nMjha9R32X3/ANkKpye48H7W6MMq96DkZ5gCVGegY42P7vHE3WArtN7Jnmp20P1x3jyU1JahVwbEB5Sp9k5LY38gftExhsLKpNwllk9eJiEG3YrXantetqGrT82G+M59nb6Kjrv4n+s6GD5PcJbdTdovqTU6VneRTZ1icQBAEAQBAEAQBAEAQBAEAQBAEAQBAEAQBAEAQCR4Nxq7TMTUdj8ZG3VvePA+okFfDU66tLxNZQUtSX1PbrVMMKK09QpJ/wD6OP2SrDkuitbsjVCJXtZq7LW5rXZ282Oce7wA90vwpxpq0FZEqSWh4TYydKa+wVmoNitjllAUc35xAyw9CZo6UHPbazRjZV7nNJDImAIAxMgTAEAQBAEAQBAEAQBAEAQBAEAQBAEAQBAEAQBAEAQBAEAQBAEAQBAEAQBAEAQBAEAQBAEAQBAEAQBAEAQBAP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ata:image/jpeg;base64,/9j/4AAQSkZJRgABAQAAAQABAAD/2wCEAAkGBxITEhUTEhQWFhUXFhgYGBcXGBYaHRcWGhYXIBgcGRgZHCggGRomGxcWITEhJSkrMC4vGR84ODMsNygtLywBCgoKDg0OGxAQGzEkICQuLCw0Li8sLCw3LCwsNywsLywwLCwsLDQsLCwsLCwsLCwsLCwsLCwsLCwsLCwsLCw0LP/AABEIAMIBAwMBEQACEQEDEQH/xAAbAAEAAwEBAQEAAAAAAAAAAAAABQYHBAMBAv/EAE4QAAICAQIDBQIHDQUFBwUAAAECAAMRBCEFEjEGE0FRYSJxFDIzQlKBkQcWI1RicnN0obGztNFTkpOy0ySCpMHSFTRElMLh8SVDY4Oi/8QAGgEBAAIDAQAAAAAAAAAAAAAAAAMEAQIFBv/EADwRAAIBAgMDCQYGAQQDAQAAAAABAgMRBCExEkFRBRMyYXGBkbHRIjNSocHwFBU0QnLh8SNTorKSwuKC/9oADAMBAAIRAxEAPwDPpyT24gCAIAgCAIAgCAIAgCAIAgH1VJIABJJwANySegA8TMi9ic+83iP4pd/cm/NT4Fb8Zh/jQ+83iP4pd/djmp8B+Mw/xofebxH8Uu/uxzU+A/GYf40RvEuG3adgl9T1sRkBxjI8x5jaayi46k1OrCorwdzkmpuIAgCAIAgCAIAgCAIAgCAIAgCAIAgCAIAgCAIAgH1FJIABJOwAGST6AdZkN2V2T1PZHUAB9QU0qHodQ3Kzfm1DNjH05ZvzbSvLLtKrxdO9oXk+r10J7h3ZbTjBWq3Un6dxOmp94rGbn+vlBlSrj8LS37T6iKVWtLeo9ntPx0IftmAzaQpVXWX0qkpSnKpY33DZdyScAbkky3N7Wy0tUSYS6U7tu0nm+xE52c4C2mPh8MI9piAV0SsPsbUkdB80bn1gxWKhhIXecnoiCpU5/wDh/wBv68ycHZ7TeNQY+LMWLMfEsSdyTuTPNvHYhu+2yTbZ9+9/S/2K/t/rMfjK/wAbG3LiPvf0v9iv7f6x+Mr/ABsbcuJxcW4XWKjVYGOlyWBUFn0bnrZWOrVH59f1idbk/lHb/wBKs+xmjUtrbh0vlJcH18GZ5xnhNmms7uzByAyOpyliH4ro3zlInUlFxdmXaVWNWO1H/D4M+8H4PdqWK0rnlGXckKla/Sdzso6/ZtmIxctDFWtCkryf99iJu3stp+UcmtXm6c1tVtdDnx7u8gjHhlgM9RsZlOk5bMZq/AgWJqayp5dTTfeiJ4r2d1WnHNbUwQ9LFw9ZHgRYhK/tiVOUdSaliKVTKLz4aPwZFzQmEAQBAEAQBAEAQBAEAQBAEAQBAEAEwCY4d2Y1Vy94K+7q8briKqwPPmfGR+bmSRpyeZXqYqlB7N7vgs38iwcE7K6PvKluttv7yxEzQhSkFjj5azBsH5i/XMQlR5xU9q8uCK9bE1thyjFRst+b8Fp3n3sazJQ4rZqy+tSpnTAfuu4uYqHxld0XcYMjxFWVHDynDUzXip1VtK9o377rcW7S8OqrJZUHOernLO3vdssftnlauIq1XecmzF8rH61eurqxztgscKoBZmPkqqCWPuExSoVKrtBXFt5W9PQycS4QlilWFCZVhgqe91BGVO4O46z2kItSgnwRFKSeGrNPe/8A1JnsyP8AZaT4sgdj4s7bsxPiSdyZ4/GScq878SeeUmkfjXa51a4m2uqqlaSWaqywlrWsAwEcbex5eMv4Dk+liKTnNtWf3uI5Ss4xUbt3320I375qfx6n/wAnqf8AUlz8ow3xv77jOzV/2/8Akj1TjZdLmo1VNrVVG0p8GvTKhlBwzWY6uIfI+Hs2pPL74GLyjKKnC13bVP6FjnmzJn3blQum06jYLqNaFHgo5qjgDwGSdp6/DycsNTb4EmG99Psj9S2jQI1llOAKKLFWuhdq891Uxd1Hyr5c7tmUOV8XUpz5mDsrXK9Doqo85Pf3vTguwkyNseHlPPkhxJwtUJbTs+nY7nuW5VY/lVnNbfWsvUOUsRR0lddYmozVpq/b66kVxLgSWb3aauw/2umI09vqTWc02H+7OrS5Xozyqxt1oxHbh0J90s146op/H+z60oLqXd6u8Nbiyvu7KbOUMquuSDlTkMuxwZ0PZlFTg7plmjXcpbE1Z2vk7prq9CBmpZEAQBAEAQBAEAQBAEAQBAEA+MZkyajwvhiVuU01dVRrWkteyd9azWUI5KGwlKsc+NlPSVsdj/wrUIRza1Zyvaqx2qkm075aLJtbtdCUHDELB7Oa6wdHuY2Efm82ye5QJwa+Or1ulLuN42irRVl1H71LDvdIM/8Aiqcf3jLHJH6pGlb3U+xlR7KVsdLY6mod3r0djbYtahe4vXJY+rLsATv0noKtDnqMqd7XZJXmo1le+cNyvvRbeHvbm5LuTnruav2M8uAqnbm3Pxus8xjsMsPV5tO+RiMlKKkt6ObilrLYWUlWXRa4qykgqRXXggjcEec6PImTqdnqa1EnFJ/FEonYJy3E9KzEkm3JJJJJ5W6k9Z2aTvNFjGpLDTS4F87M/wDdKP0SfunkcV7+fazSp02RPav5DX/m6H+LfO7yT+ll2mi99T//AF5IzbmHnLp0rE52T19Fbahb7DWtumeoOqc+Gayph7IIyMIfGSU2s096K2JpzkouCu1JPhxLUO09H4//AMC/+vOf+U4X4mV9mt/t/wDJehX+1/E6LKaa6bWtZbNRY7Go1DNvdkAKWb6J8ZdUYQhGEHkiXDU6inKU1a9t99LmhUfL6v8ATj+XonD5a/Udy+pVoe6j2fVnNxRA1tIZ7FULe7GpuVj3dLMMZ2O69CCJryTRhVqSjNXVjac3GDcdctetnDw3jq2Y7nUV3Hb8FfjTXe4NvTY3uKy7V5HpTzpSt1MzJzh7yLXWs16ol11uHFdiWVWHotikc2Bk8jDKPtn4pM5OIwFehnNZcRGUZK8Xc5OK6VMt3m1N6im8/Q3/AAF3vrsP2MfKXuSMSoydGWkvMxO9lKPSjmvqu9GV8Q0T0WvTaMPWxVh6g9R5g9QfEETsyTTszownGcVKOjOeamwgCAIAgCAIAgCAIAgCAIB8boZkyjVG1bUvqH7m115NKxZV9gD4JQMlzt1PQZPpKPKWCqV6m1HRLU5VKUdiMW1e8vN7ienmzcpvH+JvpUS2haxdbfqgbmRXsVa3QKtbPkIMOegnr8G9jDQcVqhCkq1SUZt2SjleyzvqZ/ZvnPrNzpI2qv5fWfrT/wCSucLln9V3L6nJoe5h2epw8Z+M36jr/wCFXJ+RNanZ6m89I/yj5me9i9WlWu01ljBUWwFmPQDBGT6bzs0mlJNlrFwc6Mox1saNwIGutdO45baVVWXzGPZdT85GG4YfvnmOUMPOlWbksm7or7an7cdGer6N+8eyu56+dUVgEqYMELFdrEbcc7TOF5RqYeGxBI1lCE0lJXt2/Rn34PqPxpv8HSf6Ms/ndfgjTmKXw/OXqPg+o/Gm/wAHSf6MfndfghzFL4fnL1ILtBwX4RhLSov6UajlRFu8qLwoCrZn4j4APQ79elg8bHFrZllPzN4SdD2o9Hetbda6uK7zOtXQ1bMjqVdSQysMEEdQRLFrOzOjGSkk1obJR8vq/wBOP5eicTlr9R3L6nLoe6j2fVnPxP5Sv9Dq/wCVsm/InvZdhmr0O+PmjH16TsHVepfeymq5dHQ1j4RNe4yzeygOjOBk7KOY/tkOOjKeEkkru6+hz6kV+IdlrH6lr4jhqLOhBrf1BHKZ5endVF2oR1M47csTqVJOSdNpSSepPwdNyfEz2VXpeBLg/dv+UvMr8iLQgCAIAgCAIAgCAIAgCAIAMAuHZ7i+ovXVi613VdFhVJ9lQL9OBhRsNvHEk224yvwZQr0adNwcVb2vozQTPFGpQO3XyGn/AFjX/wAWqeuw/wClp9hJhve1OyPkymP0MkLyNqr+X1n60/8AkrnC5Z/Vdy+pyaHuYdnqcPGfjN+o6/8AhVyfkTWp2epvPSP8o+ZkgnVOkWvs12gBCUah+Tk20+oO/c5/+3Z9LTt4j5vUem04QrQ5upp5FKtRcW6lNdq49a6/Mu66nUeOnUnxK6nS8p9VzYDjyyAZxnyJVvlJEHPUuPyl6H34Vf8Ai3/E6T/VmPySt8SHPUvi+UvQ89Rr7kRrG0x5UXmYrfpmwuQCeVbCcbjwmHyLWSvtIzGpTk1FSzfU/Q7tRQrqUcBlYYIPQiciMnF3WpunYoPb5M00WN7Vgs1NJsPxnrqNfd85+cwDEcx3I65nsKVR1KMJy1aN8J7NScVp7LtwbvexeKPl9X+nH8vROLy1+o7l9SvQ91Hs+rOfifylf6HV/wArZN+RPey7DNXod8fNGPr0E7B1XqSXCeO6nTZ7i1kDfGTZkb86tgVO3iRNozlHQhq0KdXpq/n4k3pO09DArbQ1BYEF9G3ICCPnaazNZ945TNalOjV95HPiiu8PVj0JX6pZ/NZkb2u1lVuoDUMXrFNKBipUkpUqnKnpuPX3mb1Gm8iXCwlCnaas7t+LIWRlgQBAEAQBAEAQBAEAQBAEAQCxdjumt/Uz/MaebLoy7GVcV+z+S8maeZ4wgKB26+Q0/wCsa/8Ai1T12H/S0+wkw3vanZHyZTH6GSF5G1V/L6z9af8AyVzhcs/qu5fU5ND3MOz1OHjPxm/Udf8Awq5PyJrU7PU3npH+UfMzrsloE1GsopsyUd+VgDg4wfEdOk7FNJySZbxVSVOlKcdUWrRcC09taWLoByuoYZ11mcHz/AynU5Tw0JOLi8iu3WTtzn/Fepx8c4Hpl02pZdN3NtPwcgi9rQy2u4OzIuCOQ/bLVGvTr0nOCtYzCrVVWMZSunfdbQpXKPKC/csXY4ba79Rs/jUTeGkuwqYrWn/NeTNQniiAoHb3/u9P6zrv81M9bhv0tPsJMN76fZH6l1o+X1f6cfy9E5PLX6juX1K9D3Uez6s5+J/KV/odX/K2TfkT3suwzV6HfHzRj69BOwdV6n2YMCAIAgCAIAgCAIAgCAIAgCAIAgCAWLsd01v6mf5jTzZdGXYyriv2fyXkzTzPGEBQO3XyGn/WNf8Axap67D/pafYSYb3tTsj5Mpj9DJC8jaq/l9Z+tP8A5K5wuWf1Xcvqcmh7mHZ6nDxn4zfqOv8A4SSfkTWp2epvPSP8o+ZQ/ufn/wCo6T9KP8pnao9NFjHfp59hf+zJ/wBlqXxRQjA7FXXZlYdQwPgZ5LGRca8rreRzzk2j863QuzXA1U3VXLSGWy22shqmsIINanb2/Pwl/Aco08PScJpu7+95HKN3GSlZq+5PXtI772qvxDTf+b1n/TLf5xhvgf33mb1f9x/+MT0XghRLVo0unqa2s1M/wnUuQhZScK6EdVEPlihZpRefZ6mLSlKLnNuzvol5FinnDJn3blwdLp2G6tqNaynwZeaoZHmMg7z1+Hi44amnwJMN76fZH6l3o+X1f6cfy9E4/LX6nuX1K9D3Uez6s5+J/KV/odX/ACtk35E97LsM1eh3x80Y+vQTsHVepL8M7N6rUUtdRUbFVyhCkc2QobZM5bZh0zN405SV0V6mJpU57E3Z6/bIy6tkYq4KsOqsCCPeDuJo1YmTTV0fiYMiAIAgCAIAgCAIAgCAIAgCAIBYux3TW/qZ/mNPNl0ZdjKuK/Z/JeTNPM8YQFS4to9PqErR7yrVajVk1VIbbW57E5cKNkHsn2nIG46z12HnTjhabnKySMRlUhUk4xvdRzeSyv49x2cL4IteDRQlP/5b+XUX+8L8jUfcGlOtyvShlRjd8WJKU/eSv1LJerJrSaUIG9pmZmLuznJZiBknw8BsABOHiMROvPbnqZySSWiKr2m4vyUPYPj6kNTT+TpVb8NZ/wDtYco/JXInpcDh/wAPQz6UjMIc5VS3Rzf8ty7te0oAONxsR09JOdAv3ZzjzalhuBrAADkgLrUUbKx6LqQPit87ofSPE4aGLhZ5SWjOdUp8xmuh/wBf/nyLCvGqcb94p8Vaq0FT4gjl6ieefJ2JTtsMzlxXij7/ANtUfSb/AA7f+iY/L8T8DGXFeKH/AG1R9Jv8O3/oj8vxPwMZcV4oj+M8Tr7s2Xcw02Sqpuj6xx1RcjKUD57+PQevVwHJ3N/6tZZ7l9/feYu5S2KfS47orj28EZ3xnilmpsNlpGcBVVRha0HxURfmoB4f8zOlKTk7su0qUaUdmP8Al8WX7gHF+9SvUE7sV0+p9Lgv4C4+QsQchP0lWUeVMPz1LnVrHXsKWxzc3T3ars3ruefYT2q0vOUZXat0JKOmMjIwchgVYEbEEGcPDYqeHntQDSatJXRAcT7P1vk3adWP9rpMVWf72nc9058ypUmdujytQqZVVsvihF1IdCXdLP56+Z46Hh+mSunTC4WltY9hQq9Nir8FYAshwykMo9oHHTBlnGVlHCudKW9ZruClUlVc5Rt7NuK14kvxPRv3Z5mXUIqk93ql7zAA3CXAi1D68xnNocsVLqNVKRqqUU7x9l9WXy0M87WaKqrUctKlEaqmwKWLcpsqViAx3IBPjO1USTyLeGnKdO8nd3a8GQ8jLAgCAIAgCAIAgCAIAgCAIAgFl7E1s3wxUUsx0bYVRknF1BOANycAnA8pvFNqSXBlTFtJQb+JeTNG0uqS1Q9bBlPiP3HyPoZ42dOVN7MlZkTTWp+66lXPKAMkk4AGSepPmZhtvUHIOKIzGukNfYOqUqXI/OYeyn+8RLdDAV63Rj45GJWgrydl1kXxjiiqGTU31UAghqqT8I1BHiMoRXSceJYzr0OSadJqVWV2tyMRlKXu4t9byXqyhdoeK/Cb2sC8iABKk8K6UGK0HuHX1JnRnLady5Qpc1BR1erfFvVkbNCY+g43HWZBL/fXr/xzUf4r/wBZvzk+JB+EofAvAffXr/xzUf4r/wBY5yfEx+EofAvAffXr/wAc1H+K/wDWOcnxH4Sh8C8Dg1+vuubnusexgMBnYsQPIE9BuZq5N6k0KcYK0FZdRzTU2Jbs3xVaLGFoZqLUNdyrjmKndWTJxzqwVgfQ+c3hJLJ6MgxFJ1IrZykndffBl/4XxY2YFNtWq/JB7i/1/BWnlc+qP9U5dbkaMs6Mu5/fqVJT2PeRcevVeK+qO+rilZfu2Jrs/s7VNb/UrY5h6jInIrYOtR6cTZZq8c11ZnU9SkglQSvxSQMrkYOD4bEiV1JpNJ6i5y8Z1KJU/McFlZVHUs5BAVQN2JPgJLh6c6lRKKuZiszPO3aFdUqsMMun0ysD1DChMgjwInsKvS8CXBO9K64y8yvSItCAIAgCAIAgCAIAgCAIAgCAfum1kYMjFWU5DKSCD5gjcGZTtoYaTVmW7hnatXbOpJqu/GqlB58dBqaRtaPy1ww2mK1OliI7NVd5Slh5U/dZr4X9Hu7HkOI9qdP81LNU30tQe7qB9NNUfaH57Ga0sPh6PQjnxZmNCrLpNRXVm/F/RELxLtLqrl7trOWroKagKqwPLkTAI9+ZNKpJk1PDUoPaSu+LzfiyIAkZOIB+q0LEKoJJ6AAkn3AdYbSV2Cx8E7H23rzs6ovMVI6uCrYYEdFOx6/ZOfiOUIUnspXfy/sinWUci2aLsdpK+qGw7fKHOPqGB+ycypyjXno7dhA60mdidndIP/D19c7qD+/w9JC8ZXf734mvOS4n4t7MaNutCD83K/5SJtHG4hfvZlVZreRGu7BUtvVY9fofbH7cH9stU+Vai6aT+Ruq73lY4t2V1NGTy94n0kyce9eo/d6zo0MdRq5Xs+DJo1YyIOXSQETAJrRdqNVWvdswuq/stQotT6g+6/7pEkVSSy1K88LTk9pKz4rInOG9qNOcDN2kP5OdRR65rciyseiMZWq4TDVulGz4ohlRrR0tJeD8dH3nLxPtYEY/BCxsIKtq7AO9I8RSnxdOnXp7R2yQZNTjToR2aSt1mY4ZzzrafCtO/i/kVRmJJJJJJySdySepJ8TBdStkfJgCAIAgCAIAgCAIAgCAIAgCAIAgCAIAgHfwXhNmps7uv3sx6KvmfP0HjIcRiI0YbUv8mspqKuzTeB8Bq0oPd5LHGWbGfqIGw9J53EYqdd+14FOc3LU9NBoqqy71E+07tZuWyxO+3zWB8vDz2I1qVZzSjPclbdkHJvUkZAaCAIAgCAQHHeylF+WA7uw/PUbE/lL0Pv2Mu4fH1KWTzXD0JYVXEzPW6ZqrGrbHMpweU5H1GeipzU4qS3ltO6ujxmxkQBAEAQBAEAQBAEAQBAEAQBAEAQBAEAQBAEA/dNRdlUYyxAGemSfH0mJSUU29wvbM17gnCq9PUErHqzY3c+Z/p4Ty2IrzrT2peHAozk5O7O8/tkBoVzXccCWl1BxVldQOV+Yrkd2yg+GS3tfVnBBnQp4Zyhsvf0dO9eWXfusSqF1bjoRlvap2KnTo7ql7AqqMeeoqeX2gPZ+dhfRT4GWFgYpNVGk3Hjo/vf2knNJa8CU0vFNdcEZNOlaM2C1hJIT6XJ7J/rK06GGp3UpttLdx7czRxgtWdz160ZxZp222BrsXJ9SHOPLxkKeHeqku9P6I09g86+J6hXRL9P8AHYKHqbnUH8oEAqPWbOjSlFypz03NW/yZ2YtZM5e2HaFtMqpWPwjgkEjZQOp9T6fb6yYHCKu3KWi+ZtSp7WbM51muttObbGf84kj6h0H1Tv06UKatBJFpRS0OeSGRMAQBAEAQBAEAQBAEAQBAEAQBAEAQBAEAQBAEAu33OKqwbHJBsOFAAJKKNySQMKGOBvjPLORyrKTSju839bfUr128kXszilYiOLWEgDlZXxkHlVsHOBkhgw8/ZPT3GWqKSu73Xh9LeJvE8eBq2ooD3lWJZgr1llLVgkbnY4O+3u8ZtiHGjU2afenuZmdouyPmp1ej0JdtlezlJRBkkKMLhRsq9euNyZmFPEYpJapb367zKU5kHqfugnP4OgY83ff7FG32y5Dklful4IkWH4s8F+6Bd40149Cw/rN3yTT3SfyM8wuJJaHt7U21tbV+qnnH7gf2GQVOSproO/yNHQe4gO1naQarlREKojE5bqxxgbeAxn7ZdwWDdC8pPNktOns5srkvkogCAIAgCAIAgCAIAgCAIAgCAIAgCAIAgCAIAgHrpNO1jrWgyzEKB6n/AJTWc1CLlLRGG7K7NP7K8Lr06Miv3jk/hGXPLkZwvkCB4dfPwnnMZXlWkpNWW4qVJOTuTN16oOZ2CjzJA/f1lWMXJ2irkdrnLw/VLdzOjB68hVI59yB7Wc+y3xvAfu2kq03TtGSs+4y01kyI7TccTR1rVSqiwj2VA2RfpEe/OB75awmFliZOc3l5klODm7sza61nYs5LMxySdyTPQRioqy0LaVsj8TIEAQATMg+cw84sZPswYEAQBAEAQBAEAQBAEAQBAEAQBAEAQBAEAQBAPXS1OzqtYJcnCheufTyms5RjFuWgdrZmr9meH9xQqcwbx9nJAJA5sEk5BbJ2wN+k8zi6vO1XK1vv0KVSW1K5++KWsmBXpzczeJKhV3HxmbceeAPCYoxUr7U9lfe4xFJ6s6dKK0xSnIpVebkXAwCeuPAE5kc9uXtyu+tmHd5sj+O9nadRl2X8IFOCGK8xx7IY+WZPhsZUo+ynl4+BtCo45GYa7Q2UtyWDDAA+nlsfHcEZG2RPR06sakdqOhcUlLNHNNzJO8L7J6q7B5e7X6VmR9i9T+yU62Po08r3fV6kcqsUWnRdhtMgzczWHx35F+xTn9s5tTlOrJ2grfP78CF15PQndLwfT1/EprHryjP2neUp4irPpSfiROcnqzrNS4xyjHlgSLafEwUD7oPDqamqetQjPzcyqMA4xvgbA7zucmVqk1JSd0rFmjJu9yoTqE4gCAIAgCAIAgCAIAgCAIAgCAIAgCAIAgCASXAar3t7ughWbq22yrucnGy9Mjx2Er4mVOMNqpml5+vkazaSuy96XjZ+EDT0qbkSsczqQ3M5xjLE4VdyTuTnYeR408Mua52b2W3p1dm8rOHs7TyO/wCHhWrTUMBbY2EqrJbG+xJwCfUnA8htmQc1tRbpr2Vq39/2abO9aHn2eId9Tb9K8oCfo1qFH1Z5vtm2J9mMIcI373n6GZ5JImZUIyI45wttSAgtCV5xZyqCzcpyBzE7AH06y1h66oPa2bvdnku4khLZzsevDOB6fT/J1gH6Z3b+8en1YmtbFVavSfcYlOUtSF4n26pQlalNpHzs8q/Udyfsx6y3R5LqSV5u3zZJGg3rkRS/dAuzvTXjyy2ft/8AaWfymnbpP5G/MLie/G+2dVunZK1cWOMHoAm4z7QO+2en14mmH5OnCqpSasvmYhRaldnTwLthWum/2hibE9nHVrB80j18CT5esjxHJ83W/wBNZP5GJ0XtZFN4zxR9TabH28FUdFXwA/r4zrUKEaMNmP8AknjFRVkcMmNhAEAQBAEAQBAEAQBAEAQBAEAQBAEAQBAEA79Fq3FbU1D27mCsR1ZeioPIEkk+e0hqU4uSqT0j939DVpXu9xqHB+EJpau7q3J3LH5zeZx4Dy/+Z5yviJV57U/Apzm5O7K/wWxDrytZ71/aa69gN8DASsDZV5iu/jjHQS9iFL8MnLJZWivN8WSyT2M/AmdCKNKXVr1BJLcrsq8gZmYbZ/KO/jgeUqVOdr2ah4K97WX00I3tS3EtTarAMpDKdwQcgj0IlWUXF2epo0UfhWqv0+r5brvwdjOp7wsQCrHlUH5jYKsOgwwnZrQp1qF6cc1bTr89643RYklKGSLjqVZ0yow6nmQHxZScbj5rDbPk05MGoys9Hr3+nmiBalE7VfBLgbKSEtQAunKF5+YgEfpFJ3+udrB8/TajPOL0etv6ZYp7SyehU50yc7OFU0vZy32GtOU+0BnDeGRjp1kVaVSMb01d8OoxJtLJEtx3hWjoQhNQ9luAVUcpGDg5YgbDBz1z0lXD18RVl7UEokcJTlqsiuy+SiAIAgCAIAgCAIAgCAIAgCAIAgCAIAgCAIAgF47L8IXTquovHNa+BRWpyTzL4D6WCdzsoGZx8ZiHWbpU9Fq/v7ZXqT2vZWhalvPP3JwzlS74zyop2UeB3Ow6Zwx2nMcfZ21pey6/v0RBbK5zdm+FJUrOAOewtzMNuYc7cuANlBG+B5yTFV5VGo7kbTk3kZrx/Ud5qbn87GA9ynA/YBPQ4aGxRjHq/stwVopFz+5xe3cWhj7CP7OegyuW9w8frM5HKsVzkWtWv8FeuvaRJXafR68Nj2+QgF15l3wcYPRup8xv6yvGeIwjW6+5/eRqnOmdfCNDXRW1VDFuUn47c3K/KMA4+KPi7DzkderKrNTqK1+Ctkayk5O7Mx7QWc17MU5LD8qngto2bl81OA3+8Z6LDR2aaSd1ufV/WhcgrRI6WDYsvAtT3tgC0aJSoGTbzjmGcbZY+0fPBnOxMNiGc5u/C3osu8imrLNsje0tXLqbF7tatx7CkEAlQdiANj1xgdZYwktqjF3v1s2p9FEZLBuIAgCAIAgCAIAgCAIAgCAIAgCAIAgCAIAgCAWjswbHtXU2szd3iqkE/HsZSqoPJQpJJHv85zsZsRg6UFa+b6lrft4ENSyWyie1+tXQI5Zu81FxLFuUgdCE8ThRjAGfPylKlTeLkklaEcvXve8jUeceWiJk8Q5dJ35GCKQ+Om/JnGPftKfNXr82uNvmR7PtWMgnqy8ab2LWh9GqDlY7mxTg+2T4qfDYY9wnnce6ka7k8uD6ipVup3LEiADAAA8gMSg23qRFb4dq+74jqKWOBaEsT84IOb6yM/3Jfq09vCQqL9t0/H78SWSvTTW4lOLcEpvRwyKGb54A5gwGAc9TsAMeW0r0cTUpSTTyW7caRm4srj/c/TkGLm5/ElQVPuXqPtMvrlaW1nHLt+/Il/EO+h4L9z1vHUL/AIZP/rm/5ut0Pn/Rt+I6ircWoeu563cOyELzAk5wBjc77DAx4Yx4TpUJRnTUoqyediaLTV0cclMiAIAgCAIAgCAIAgCAIAgCAIAgCAIAgCAIB6afl51588nMObHXlzvj1xmYlfZezqHe2RfuzemfUWrqnQV015GnqUYAz1bA+vfxPunDxc40YOineT6T+n39SrUaitnfvOntnpGvbT0KxHeOeZRjHIoBLHbqM7e+aYCoqSnUa0Xze7vMUns3keP3QdaK9OtK9bCNvJEwf38o+2bcmU3Oq6j3eb+2ZoK8rmdTvFolOy4b4XRykglxnHio3YH0IBlfGW5iV+BpU6LNdnliiUL7odLpfTemR7OOYeDqxK/Xgn7J2+TJRlTlTl4dTLVB3Tiz98H7b3WWJW1SvzEAmvmzv48u/TrNa/JlOEHJStbiYnQSV7lx4lqxVU9pBIRS2B44nKpU+cmoLeQRV3YzDivafU3k5covglZKjHqRu317ek9FRwVGktLviy5GnGJDS2biAIAgCAIAgCAIAgCAIAgCAIAgCAIAgCAIAgFh7IcIquZ7LziqvGc7KxPgznYAeXjkSjjsROmlGnq/HwIqs2slqyxcb7SOLaqdEEsOx9g8wIwRykAYUdDkNtjfEoYfBxcJVK9125d/2iKFNWbnkTfDtI6A3al1a3l9phstadSq+niSdzgeQlOrUjL2KStH5t8WRyd8o6Ga9pOK/Cb2s+aPZQfkDp9ZOT9c9DhaHM01Hfq+0twjsqxFywblu+55wwtabyPZQEKfN2GDj3Ln7ROXypWUYc2tX5ENeVlsmhzhFQ59Zoq7QosQOFYMAenMM4OPHqdpvTqzp3cXa+RspNaHqlSjoAPcAJq5N6mCkdp+1OWv0wA5OQoGG5Lnlz6AD2x47idjCYHKFV63vbq+7FinS0kUidgsCAIAgCAIAgCAIAgCAIAgCAIAgCAIAgCAIAgHVoOH23NipGfzKjOPeTgD6yJHUrQpq8nYw5Jal20vYwtWiXOwVSx5EPUltiduUNjY4yfWcefKOzJygs3vf36dhWdazbRP0abS6OskBKl8WJ3PvY7sfSUpTrYiVndsjblN8SldrO1ffjuqcir5zHYv6Y8F/af39fBYDmntz18v7LFOls5vUrej0j2tyVqWb08B5knYD1M6E6kYLak7EraWbLX2d4RoQ34e+qywfM5sIPrOBYf2ek5mKxGJa/04NLjv/ohqTnuVi16jj2jpGDdWANuVDzY9OVM4nMjha9R32X3/ANkKpye48H7W6MMq96DkZ5gCVGegY42P7vHE3WArtN7Jnmp20P1x3jyU1JahVwbEB5Sp9k5LY38gftExhsLKpNwllk9eJiEG3YrXantetqGrT82G+M59nb6Kjrv4n+s6GD5PcJbdTdovqTU6VneRTZ1icQBAEAQBAEAQBAEAQBAEAQBAEAQBAEAQBAEAQCR4Nxq7TMTUdj8ZG3VvePA+okFfDU66tLxNZQUtSX1PbrVMMKK09QpJ/wD6OP2SrDkuitbsjVCJXtZq7LW5rXZ282Oce7wA90vwpxpq0FZEqSWh4TYydKa+wVmoNitjllAUc35xAyw9CZo6UHPbazRjZV7nNJDImAIAxMgTAEAQBAEAQBAEAQBAEAQBAEAQBAEAQBAEAQBAEAQBAEAQBAEAQBAEAQBAEAQBAEAQBAEAQBAEAQBAEAQBAP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75" y="1664411"/>
            <a:ext cx="22764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8" descr="data:image/jpeg;base64,/9j/4AAQSkZJRgABAQAAAQABAAD/2wCEAAkGBxQTEhUUExQWFRUXGRgYGBgYGRsZGhodHhwdGhwbGhgZHSggHholHBwaITEjJSorLi4uGB8zODMsNygtLisBCgoKDg0OGxAQGywmICQ0LCwsLDQsLCwsLCwsLCwsLCwsLCwsLCwsLCwsLCwsLCwsLCwsLCwsLCwsLCwsLCwsLP/AABEIALcBEwMBIgACEQEDEQH/xAAcAAABBQEBAQAAAAAAAAAAAAAFAAIDBAYBBwj/xAA/EAABAgQEAwUGBAQGAgMAAAABAhEAAyExBAUSQSJRYQYTcYGRMqGxwdHwFEJS4SMzYvEHFiRykrIVgmOiwv/EABgBAAMBAQAAAAAAAAAAAAAAAAABAgME/8QAKxEAAgICAQMDBAEFAQAAAAAAAAECEQMhMRJBURMiMgRhkfBxgaGiwfEU/9oADAMBAAIRAxEAPwDNzFQMxCrwQxQaBqfaSDe5jOPk3ybpBjBIZLC/JvrFpCbDmWG8Ry0sPv4RbwOG7xaUkEjcWoPCsRyzZulYXw2XBISkptcjfmT5wG7Rdn0hJmywKHiSKBYsac/CNFhcLMQT3a9QH5JrlugX7Q/9nhYicFAJXLUhai4ccJ5socJpsa9I3nVbOKN2ZHOcwmy0BCOGZR1BJUQlt9h58opYDtJODJxAE6USxUAApPUNTyNY3kvD6ipTO5YEXpT4vAXtPkSAkzpYAUlnADa+aSALxj6fts06/cII2u2/MGoPw9Y5pjsknSH3ApyoOcOtWMjuWyKXKTxakhQVcH5dfKOT5JnBOpKAlDJUD7TfrSvoGoRHcP8AxSRKnSiofk1BRHiAr5RWOMqUTAKXUm3VwdutfSAyfS+Ct3MzDz1qw05SZqEsVopMCSxIUCGWmgvyuI9C7K/4ppUUysckIWpWkTpaT3SipQCEqS5VLVWpVw8LvWMmiaUhOkJOmgP9JuAff5RQxeBRoUCozF7EAaik31JDBTG4G0VGbRlPGfQsqalQCkkKSbEFwfAiHx8+5JnGMy1QMlRVKIcyVEmUocTaXBMoup+BgTcR612R7c4bHDSkmXOHtSltq2DpIJCkkmhB8hG8ZKXBg4tGohQoUUI5CjscgA4YYtLhnb4+u0SQLn5yhKiCDpAfVUi7bChfYwXXIA/GYdMhB7xKZifaUdAf9PV1V87RnO0eMkIw6ZcsFS1spS5ZSn2WUAsFiU8QslugtEXbBK5y1rQrWEMrQ/CADpBINwSX6cuWbmSSpQ0Imaw2pTFOlRAJa6m0qfm2xjky5ZbUUXQBmpVLWC5fUVOORLgdANTHwEWMpmTBOaQ/HwmW9wbqNw3TmQwi/IyGamchCkKUSXUHogEhIOpj7JuajxNIuY2TMw/8iWFzAVgqQSXGp3K3FXJDMPZ50jHHGSdsGDMdg1TcSNCErQJfAlBUCEDhDEFl11MAQFF45Py9eDlzhjDpM6VKSiW4AUzNqSC4VpSaCgc9InmTV4JUuZ3plrUiXqRRkrLa0qI4gB7TilQBQsOjCz8QuYVMVpB1jEXfTwqILsAqgSHrpesdEl+RJmPz1YUuYQFEBgAeLhs+ovw094Edy6cZa0pCQsTO7K0JUplAMdC3bkXqBU1jWZzlsvDoCh/GPdyxLUQirklR7twpIcABzUKNKGMUjB962mqj7ROkJevX2eparwmnFknZ0pBVMUpJSsrUpg2gJLlgDxXIA6c4glYpY06HBSC5BO7ly1X28hFjDZbMJASaqBruAEua+FfAwV7JYGSoTFLnmWQAQEoBSGIAVMXMJodTMGY1NIUVYxYWZmWMlqUDMmSkauIqSATpVYzCHJBUGBo/hHosjMF4STLw8hKp01QT3qQE69Og8Y0KoCU6QVbkl6PGez3C4fuJUtcyUZcpJXPmSie716gpKSlKwkzVgJAZzRzRmGyVSVIWudMWApZWjDI4tMuiXUtyoOCLKJIJ9omOpa/klV3IMSvFLWpQnLAKiaziku9eF6VfrCjcYTsBhQhP+m10fUuZoUXrVOqnIdGhRPoeX/c0c14POsaaN5RHlaAVKUdqQ3GzfdFzK5XCIjiJuvdk32L4l0pVuX3zizlONlImVUUqICWUGc8w9/AF4ZL+Y8PH0h6pCVBiAocj93iFKnZpKFqjWSqpJoX3G23iIizBnSAXABPht84yUqQuUxkrUhtjVPRhsPBonxuZzD/OCgWYLllw3Mpv6PGkslqjD0nF2H8NgyNJStUtSqkHiQTf2T1b2SDCzJSinTMlhyoALSXS4LVB4kux5jrE+V5nKmtoWlTBiCwItfl4ECOZmoAIuLqY25029IuTXS6Mor3bAE1XET1Px5cmiGaaHk3j0MSmwo/3yiCbaxPhdo5kdz0jMZnkS8OUzAWGoaVpGkpL0cCjdQY0H/kZaEInTnvxISNR1kMaNYs9284nbWjQFOKAgvalwai0Us8yxIlSkpBZlEgeoPlWLlzo5I8FrC4mVMGqQrVLJYpIZUtR2I2B+XpKlTFxeM9kknu5qhuQ1rhgoE7AgtF3Nc4EtRSkal0fkN/OJUXdI6IzXTsIpYKC1ArUKAuKpLuk7EByYHYnAU70K0TAsNpJoTZaVJ4kHq+14hM/Ge13A03USNLJ3LqUH+cXJGLcv7Ki/VxuxPkWgcXEldM+DT9mv8R5+FIk44KnSxQTW/ipFBxAfzAOY4j1vHrGV5lKxEtM2RMTMlqspJcUofMGjR4FMSFhQUNSlbqPACGY800pSIsgwuLkYkHLpihNWA6QxSu4ZYUyFtWpql7iNIZOzMZ464Po2FFfLjN7pHf6BN0jvO7fRqaunVVn5xYjYyFAnOcK6FEsxuC/gSVfp009YlzXOJcgcRdTPpF+hJsBQ3uxZzSMvilTsQQqedCHQUy7XNDUXDPqVXhLBLxlkyxiq7mkMbkAsylghSJKe8XxKTMLAJ3pqB3BZRPlWlrLc0RikSpZBlTkrVrUC1dJOoAAOpgxewBqQxNnGISkaUp9pRISGF+EXNTpF6lzGVxEhuGxTZnDM72FB0vWOCGdps3nipGzz3EyjIShitatKCRU6aBRQS1QKubb3jNYCbL7xU2RLmTUoZC1K4CSzuyjqfjKGcA8JeJ8BnoIUidLGopDqFNY0kKD+zxbMHJW+zRJnyVTtSJCVSUuEkKPdVUHqAQXdNyLMzgiO3qjL3I5qa0Z3PZcoK0hI79a3AA4JSQlOkGZqLqIqa/mFmqVwOY99MBlTkjukalFYYEMbpAI7sEIBavEoh2eBCMqOJxaZAVwd2ohRSVKOlhVKXWQ5FTcChi1/k4ylLJJK5dFIbUgoICR7A1BBdy4sk33mLd2loXIF7XzHUsJWhUtIQlRSHcsFE6j1JqAKBv9weXgFEqmS2UJZCUpDFRJJCWSX1BxW9xBbB5ehffK4UkAqDkGXp1MpSUmprqYAcIG8V8ahKUJ0srSohepXtmraQADw1BYip9Ik92x9gL+EXMWO5Cyri1KSSACaqANzwva4fYQsvx6sOVNRXEgoY1cFJcKoasdLGwqI0PZzNpuHSrStaElyQhklYAZKRwFZVq0pJSxZ62alLy5WLxiZfdpkFV3BYcOokhTVJLmzA+D0qpUSUctzgylqmTFEKUTQpBQCoaVq7sMzpoCG3FjTT9hs/kywuWiSqbMmL4VFgBLSlVSgnTq0k9DqVXmAzvDS0E93MUuWltOqwJNLUYAN1aI8sxcsGYs6FcIHdlRWVkKAdQDDQBsSaD2TcVCTT/gGj0PCdp1aAPxGGQzgJTKCgACQGUHBoAXB3hRg/xs9TqEosSTwkAVNWCQwD7C0civXX7/ANK9KXgpYguoDmY0WClgJHu3HpADDywZnhGhw4p6Pv5tCn4OjDxfku4TDFZYEWN/KlvvlEs7BrTdJbmKjxpaBWby1LlKRLHGth1u9PJ/WBOFzLHYYga1Efpmh/QmvoYmipZKdGlSfo3yidPofu8CsP2wlkticOUktxy/mKH3mDiJSFKIQthRtdHfZjdvOFRSmmD8TgUqIUzEbjhI6ghvdDD3qaOJqf0zKEcmUPmD4wSmYWYm6S3MV+FoiCvj5GEPTKyCWc/fnv8AtHUKq7Gm42NW8IlI8Xb78IhnSFEApWpB6VB8Umh8WMCdMJRuNIeqS4FiHvYjenKKuf4soXLSE6h3YKh01Df9vOHnGzAB3iAsAe0hgRT9J+o8IHZrqmrC0L1EJCWZlAB3dBDkVuHtF2nI5nFxVMuZYUK75YDEG3IsBevxMZ+ciZ+IUqWkKWlWoAkNQgh38hGgyvhlYgipMxZAbS54aMd4F5RJKV95i1y5CptQlamKU3ck2JYML25w48sbqlYCx2OM51TCqYksWLs+5SkmoFng2c1lypcqUZSlJKEErdlIIASGQpzQDciLs7L5C1uiXNUkH2tIljnQKYt5RYzUSJzaWTMopIIuAzgKsrwpTaKkm0ZxaiyCaogahWnru/mK+cG/8MJomYuQ5YArLCxIQS5b4dIzeBxiZktQDOg6FDkRQEc0lix6ep7/AA3ZOLw5H6yD5pI+cRBVybzd/hnuc2alIKlEJSKkksB4kxnMwz5a3RhxpAfUsioYOWBFC1WIKix4R7QL5zghNlkEOU8SatUdfd4PGdx85EmWss7JWpKLJIAFBsH0i25MGeco6RnigpbI8NgkyiVEusKUStdfyip1dd3J4L1jP9pu10vDInd0O8mYdUpMxCnCQlQNQxD0SRRqnxjOZpnU7HDu/Yk4nCkhF9M2XMSVcTAncV2brFrJshXiB3jcGJwCELmGxmskBTXJIc0pQ2eOXpr5HQn4NRnC0nuilySyhy0l7Ebi/wD7QFzBATMnJCCoqSladKSokipBZ7sweCOeSlSsJKQFlXdaZZNtXCEEkA8xAvO5hAQsC6Wd2YdRveJjJJ2jTp9rsHd8mchw4IqQLg15MTZgKW2ME8rzWavUmarUsEEqVpFdO5uVcNkMSARdnzU7ALQNUuqTqJqN9SmY09pZ9PCNj2GWONEspQtbAuAr+HVSykP7Rdg9iBQgR0Qv1KvRx5PuTycOqVLBw6CjFTFKYTQkFCdP5NTEAHhBIcl+phJ7MTlYYieylq72dOWuYsKJIGmWwSFJQHcgOBpsQQ+iwWWS9U1U1Es8eoKKgvWw0qUpgCDzDMl6de512ilyuILQlRBS5qxv7LjVVrVaN2lHkz5PJ+0OCmSUhKgE0SphVxpdJNOqqC1Hs5ykqSpSyEkjSfyh3JNGJtam8aPtVjUTFqmpUEVKStxqXU/lFlBwKCrB4E5ZmEllIKVgLqSFFgxdJJF9IAYMKmtI5YpO6YPWmUVk04lID7LNS122URTz6GCeCmakBCZoSouOIhTeyVEEu11E2FusCsMsLB4Vn/bS9Kqagf3H1P4LIzNKkIloUrSeFJfRUDWVafAubPFRTbpi+4flZng1zVapAQmXLpxJU6+EFkpOl30lt2JoXEYL8GnvpkxU1Cg5XqXq4nqXCATqL9AY9Cw2ViVhlTFGVhkLQCJjutwClpbS9TqJdShpAej3AedPw0rBpPdgzUzF6lLS3elLaVcTtRTtuzM5Dby2tiWgLJkz9IKZcoJIccaLGteK8dg9M7agMJeFlaAE6XcGwoQlTUhRHTA1T+5n8nRUq3g1Lp8uZf0+/GB+WpAAb1gmg+XT7+/SCW2dENIJZJJ1TQ1kgqrW9OcaM4cEK1IBHkRQPY13O0BezcqYNS0aGfSQoGrVooGl+Rg3Kxp0gLlKGou6WWKnUeSrPtG8NRObK7kAc8ySQhIUlACnFKjzKfHdoD5nla8SjukNsoglgw2FLu0aPtHjErKAkuA5IIIIfmCHBZjC7NynK1OaBIenUm48IzpOdGi1jsxUv8fhbLmBI2Xxop1LgDwIgxk+fqxGtM2ShKgAy0mhfofB7xuUSCyAQDR+WzdefSMapI7yYQGr8yrbxhTj0ixO2S08YeZKmfSWO+3KrdYhfz5/e3OM/nuOxUmYFyZi0S9IDMFIJck8B8RVhGaVm8pUrD7h/v3/ALRFiMMlQqAfH684FZd2uUtaUT5CFkkDXLJSQ9iUn6i0GFT5IISqciWsuQlfC4cgMqzt4wUCmmtlfD4ZQWAF6kPVKxr4bqY+0C3VrUgJmqZmLmmegBEuWpPdIXZemhKjsGDA+Ma+RIUhSVKDosoio0qGklw9gSYB4vFy5fA6lKH5QxLVb382HuEVFutESUW98BLOswC5Msy6mYkKYMovbSAK+MY7F5miVp1qExaC4Qj2X21qrZ7J/wCQiDPMyWpRS6UhmKUcuSl3V7h0ip2dkha5qVJ1BUsoFWUHILoehUG+MaLSOdq3os5DjUmcQEhOtCqAWI4vE2NSSaxruxc3TiZB5TpfxEY/LsmMrEILkp4wHDH2VCoG/wBY0nZ2ZpmBT+ytJ9C8Jtdi4prn7n0aRGF7QqT/AA0Esdq3csQ1zeN3GA7XymmSVcphHvB+UR9R2L+mVuirkPZeXh0SzMImLR3hSWZI7xRUQE70LV8WEFsuzSTNJTKWlWmjgKKfALA0nyJgD2wnakolFWiWqs1ZsEBn8jWn9LbxFm+fScHlsudgkonKUoaVEEg1UknTQliClqNvZjxtSkdDajpBjtLgh3SiEjUKjncP9YxWY5kTJqmygEuK2U/j+X1jd/jxNwqJswaDMlA6dwSmoANaEHyEYxE090pJHskl2djt7xWm8ZtUxN2gajMlBCElPEpw4smzAtUO7dIs5TjxKmJlo0ErZOo0YmlASlyDao9CYHTpytD6QxuDSo3DGm1IDqxapcwHTXU70NXeh3I6xrFvqtHLNnv+Z4pYwxUZIUQFFSRsK1Di7VjyHOMxUJylKTqKNJQp3CSCSnmdTuqritQXEerYXE/iUpUqYniSl0PLLOAsUAJ0kcTFXly857TZcVzxLkykhMmYFz9ChxFamSp5qXUwDEMRU83jvyRvZkB8b2dVNkjEazMlaV69JCV6ncAIVUuC4Z7M1HjMpymYFaUBZmJBZ2ZgaMB0I81RvsJkElcrVNWVzWYaFIKk0UzaAE6NSlUUXBTc0elnuA/DlHdiRLnS9AUJfEAz0SpVSaVNX1V0gAGJRoQMnZTMSiVLXMoWUEErCXqNRUAaO45slXMA3sEgqSmUkFJmS1K/hLMkzSxbiI0hAUPZLtV3djSxwSQpKZhMxKEpI0hW7EIUdSkpAalCDqG8UMzzFcoBCVh5fDqTqSVW9oG5ApYAMKUrnwUqKM+UTUzSTpcrKgo1q0sAl0Ebu1asaRIjJpq9K5gKQpI9saStINCDvWnlApKyeZBVRLbvYdDyEGcLiSsq70lSx3aUio4RQISBYCm2xiZvQQSsjTigkaUy2ApVSgergKAd32hRLOnJKlHmS7GjvVqWd47EWW21wynIzgJS6gluaSSPhSLsnPEnZTCiqGj2u3X09cokLNdJHIs5oW8/2ibUp9KmNqs5bx1V8q0jejNZJruevdn8zlCR3YmI1MSUmh4jSr+G0aTWCUjTQAmjEch135R8/AECmlxcggGjW3JHTzglgM+xCSwmlPgp+tjRzWgZmtGiyNIm72ehZ/NBnqagFK+m9biL2T4AqlFaVLQVEihI301SXTd7iPM09oZgWoqVrdySQCQT0SafdI0WT9ukoCUKSkABxoJBJDGzkH0pCi92zV5U4JHoM1c6XqLoWEpeo0ncniS42H5YxwuSefjanI1i0e3cqYFoD8SalTUsGo3XYwAk5hxqBsXIIY72PKFkkm9FYZJchYq+/f8AvFLNZo7vis9gKvEyMSkgVHl52P3tAHGT1d4tjQqZrhm6132IhQZpldotZfKB1qAr3qR6ajFfPsH3s4AVZKQHFKlRMWMjmEynIAeaTQmtIdPmp78Aqb2XvbSo0o3lB3JfwKvZ7CzJMwMtSUHvElAUdJoKlNt4ITsBJw+HnzUpGpgkKVxr1roDqU5cJ1nyiaUA6GINZhoR/TAftpNIly0BQZR1CWKqeqQT0uBTnC7j0oWZSTJVOm6UqQk1rMUEJPTUdzBPBjQTKmp0TEm3vBBBYg8wWi3hsgYoSv8AMFE130/V4t5rlHeypekAGWkmrJOlhbnXaNeqnRkoXGy9hVPVTFQseYPz/aI8uPHM9YBYKbMSpMpB1L51ZPPVzaDeDLTVCJkq4NIybq/P+j6Tw69SUnmAfURjO3kvgf8ATMB9QYD5P/imiUlMvFYeYgIASJiONKgAwJBYgkNQarxNnHa3B42XMTImlSmQvSUqSQxD1IZ+jws7TjoMGplftDhTOQpLgBSCLbBl/E+6A2FyxAywaE1EvVWp4SCL9ZiqRoZStSJfVCU+oL/9ffFHIuLCrRp9lUxPkNd+TlKfWOZfFm0vkaTJWMiWoCrGtH5j4xl582XKnzUTGYktR/Ppch4L9mlql4ZCF6ioM7kEWa4o3h5wDzjDAYrWHGsVAJG1fUxE/k6KjaijMYlfEoAlTnSE3BuOTiIZqHlglNfZAYu4oakXJetoIYvC6JpTUBnYMORowiv3JILkgBaiKcR6s1nF+sUo6MJxaZpuy+fFMn8PKw6TMUvSSlQQshjpdRUHIJbYAEMAWfW5bhdMvuAl0nUqcAUL1LURrT3c2yXo77m5dsd/h3h0LXMCtKDLUhSVj+YSSUjSpmYB3BdwoixMajtPjnQuWHE9F9BYKAUDrSNad1BRAcgkguKntx/DZhJbZjM/w6RiZv4WWwIVLUBIJOkaXUgkOCFi4JuTTchisplJkJM5SFzgQU6ld1xrcqXNWS5SBSlCUtc0AHFYiXP1jXN7xyogJUV2S2kulyoM+zPXczipWHOGCp404koYd+lykE0Qk0QGYn2RdQDOIlNbFWyDLlyJeFmArlnEzlaSmXLdaXLgpmaRwgFwEjSGAFnjJ57PTNUZilqWWSnQQ1ABxOkNxczWvqRn5jLRL0o1Gaod2tJDAANUELUA6g9G60pAOQhqqUKAVYsTyDUcU9bxnKYxuV4QrUlICiEOVhKUghJD7h/jTlBTMctAkpMvWoFioHQ4qoudJ1BxXi6PtFHCYlSdRcAE6ndLg0sd7fHZ4bhe0C5RV3ZZSnc7kEMxFj5h3AZoztsNDJ+KUFEBUtIDU4g1OQcQobiMVMmKK+7Cn3ceDAPYW8oUT0QL65GdxEhy4FKcQdq1etGfk20ITGQ7ueRJccvrX94goQ+k7PX6VidUtZIBJcAAJBc87OaNtHSYDUhw1S5JY8+gcufS8Sd4NndqEKFNq+tr9YbOWCRrdi7gCtLC/wB7QwzAXa1m/SGYF25tz6wBQ7UKCn+5SqdbCt4kllnYpHMOn3fYiuJhJuD6Pyo9OsPBJ2LigsWA3A38P2h0BMmYpLhKiHG3Sl/cxG8PRPIqCXNrK8RZjy+UVQ9yCKWSA/rfleHico0S9xQGjbOwt8DCoRbViyk1JDWBJduVK89jtWLEvMDq2JuxNvfv4wNupwC1ORb0+URgOxDCl3PhUkX/AHgpAabA52kIAZgCpVqClns8WpGNQs63uQa3ICVD4mMik0q/g7VN6G5eOzFF60vzY13flyPpBVF9cqo9DwmhSpYSRpdWohqB6n0f0jNYJYxOOVMLlEuqAasxZPpU+IgbgcYoCZtplqPJ3IQ5/wCVz9IZk+Y9ylVgSxJYm1ha3UPe0FNWaLJxZpsFiSqcAoOxUAaWAH15mFnM0pkcJI8PHflUDzEUcszDjCtIbiqCNxW9PeYsLxQVoCUhQSX4iwcW6XENK3YKa6WhZDl5lpKle2sA0qw5Pze/7RJLP8c70MOl5kCoJKdO1C43a0V5cx8Q9qbQqduzVNUqC/fy30qWArSVlxQJSS7q5gFVOR8IavLkEBWkEM4KS21CGpVndiTqPIRFNQFrQ6XbU/RwbjzimvCMn+HMUlRlJSWJBDLGkPtQbdR0iQfIZwuMxEr+XMExIsmaHIAeyr2IuW4gK1gpgO1UtPDOkqlG+pgqW5NwUi/gnzgAcVNCjqCVjWNmISU0CWsyg7l7mOyMwSpn1S1EIB3S6uFgbhKWZ/6vGJcUxqTRvZGaImJdC0qHQv8A2gfncwfw1jZTP6GMguVLWNaGBYELlHSoO5BahSKGhD0PKG5NmsyYJkuaor0l0k0LWY84z9OtmyyXpmgzoDvEK2P7/tAvMJqiQEvYG5A53Ao0WcxxGqWk7hj8PpAPMwsTQpNCUKAubOXaz1HjDitCzBfIM1OHVMJCuJJSyTpINwQ4qxALNW0OzDPMQqatalhKiaFIZTpcBlUZgSkvetC8ApUxZMtaiQxTqoDYg0csekbbtgcPNSlUnhW51rdwoPp0lRu13dIZKyTUPcbrk5JcmeyLOEB1EpSsLbV/EUUpDMJagSHKiaEN1doJ9rc3QslKJ6piFISAXYqpunS2rUFXYi5eI8zwskJTJw+hMxLlU0gyyoB+FNeJtwx2O5YNm+BRI1ETJUwpckpm3qxBTzbTUEedIdOqRNAGdMATxE8mAA2sz8932eHYTFIAZR4g2lIAOqlQVu6dtjvaHYuSggqDrb9TJIPJgT1/49YqycMCElNnclVK9NIdtucTwIkxBcukaAU8zezjze8Ry5GpKllaUlLaUqJ1Kc7Qz2FMSARuA4Pn8+UdU4LFLQ6A7+IPMfflChmo/wBPvhRNBbBjn2Sqpe/X9RJvDiUpSLubqTQpDVF6+bRxM1Kd3Iq5NOYFvGJVqUkhRLOzMw8yFAF63jYixmqWzalKBehBBF+IG2wp1iMTk2CVuTYEDalQHfe8TJmGqqEg0LsR4AUaI5axuN6/IvfcvWsA6OicVlrDqxevNmf0jmu2lRuCQE2bq7HnV4eieaggEOWoPga+hhvE59kA/mIIv5w0JqiRZU7OzXZt3uBb1LQ1JLAatRJoxHr1jiRteteTAbGhH7w7UHcu1Bw0NXfUCb1O0AhGXR2sLu4qSKN1DXhKW5UQWNG68nD39bw1SASwbptTy3ZqnlvHO7d+IpG1/wDix6wAc1eNa12B8BbrBPDZYhctKipdXtQXIoS7uBA8UsH2ZuvofrHoeVZXL7mVpSGKEE2uQ5NepeGioqzNycOgS1ywVfxNOpW7JLgDhapr5CK6MAgbLPjX3gCNyjLkj8ifRMTJy9F9CfT6CKLowmhIoElhzcD4xLLSR7NvWNpKwIB8/wCr6XizLwvIE9S/zaHYUYQYdR2Ua/oenUtFbHmZLIVpIBIAcMHqWci8ejS8Ldk/9ae+AXbHLicMSAAEKSvazFNGf9T+UJ7QmjNSc6SQO8SCd7BvB4OJQ6QQos1Hr8XjEhZBoa1qQ3WvLxjQ5XjSmWhwopKykq/Tyoxck8+UZtUXjyNumFg4Y3qk8jw2rX4Q1g1elxRwoKFn+ENwWNC0hQDPcG4YttDxikEs4d9LdW1MHvSvrCo30VkYZOpJSzhQNDX2lC3+1R25xQwS9OJUObhvH+0GVJB2fyf3QExYKZ4UAWo/r+8Amq2HJcwNp8vlFbEzuFNa7W6RF3rHzirmE2hG3j9/YjNrsPLO4j5KGCnNQbO4r9mI15lRtQuOGumlCCkEJPjW1YgkzgxqlzRgeflFbULEEqNtmqNzeFRzth+ZP7xPsqNvyhjzYsWYc3igMPyZJRU2dtzpD2BF4oLxK08JK25GgbwFIKYXMgqWJegOG4iHB5ON7wulrgtNPkoTJtSHcGoIFSw5WB9YYkAVAOl7MH8CaU8oJTsGtCSXB19DYbUtX4QEdSS6LjmAWdmLGn2IujMuS5zKdIq7BSqp23NqD4xVxM1OrhG9aMD1A2juInE+2sr6lz6ViIkPyHjX1DPDEP1A9IUQ94OXv/aFD/oFleQp7Ejb2QR7g32YhXWv9ocmWSkOGApuX/sxiUyiRSL7iSICOoMLVS49YsYXAlyVhkgE7fKIk4w10pSE0ADP6+QNoodeRmuHoGoVfy3iXEYbUhExCTxO4HRwT4OPfFjCyOFL0MLsOqdFRD/mJqORPvvHAtncMQ9WIpuzV6xbmSgNTixq1zyYfE+EV2FKneoY8nLCvT1hJmbVOjmty4Yi43PvFfLnEyJRYkFgBZV/INV3+O1YimTXPNwN+p6AN41rHNZURLHMnletR5wAlY/CJ1TpYNXmIF+agI9qlpA2EePZLh0KxEkJW5ExBqKFlAlj4CPUc6X/AKWd/sV8ItGgSXNblEc/EpAqtI8xHk0pIap9STDhIT08DDA9J/8AJSnrNQOfEPrDv/N4YCs5H/KPNTJSOXpC0B7GtqfCAD0Q9o8K+kTg5YAB7+kS5+ArCTkjeWv3AmPNipmPIj4x6gmWVIUmhdJHqIAPGw/y2IPL+0Gsqn8ADlkrCt22tu4bfmYBoDD76O52+sGMiX7Q8Pm3ujNonH8gxgVABnFDt6+POI5sgFeoD80u3ShtEqQ1oRlpPL0ESdVaGYxL6WLEKFurpP8A2gTmDjulPVmfeg/aCyh49GpA7OU8KS5LEXJMNCku5Yxa7EcgbPt1hkqXrJ1AMzMfV6bx3WdCC/5W9IdhiQQedP7veJrYmu5EvBITpqQSaOdvDqYmw0sB+h5tAjG4kqxCzyUw6NQeVPfBKXMuDVxV/Bj8PfFUTGjmNSQCpgp9lCn9xzhuExeuqgOVvjDpqQ1mo0DirQS7t4c/3god0aKRmIKVSiykl+bpuXBG1LeUZ+bRAWKEmtaOa2vZvdDZGO1E6XCiCIjxU/2QoUAYAU6mFRm5JkRmOC9CbNz+kNnTnL0fpT3CIphFSHA2H7wTlZNLVI70YuSFMWlEtMcWcE2POsMjngFLVWhMKCuEyeQpCVKxqJaiKoMpZKTycFjCh6CmU8GCS2onn42HjEubSzLAD3EPyaU5doXaQtMCWZgOnw8YaRVaGYJbYaask30hz4D5wLE7hvc8+Q/eCmLWU4NFaqVz6lXyEB1zVaUgKL1Nzzb5Q4oJBvHzSjDyNJIKk6n9/wD+oJycArhKi9np97xWz1B7yVLDsAlN+ZA+UaCZLYim3384lcMt/KjJYscaqOx6sHNHagvuYrrWSQQXJskAe9r1584fiVOTe9QbGKqioOPVvTxaBIxfJIlKHcOKeAfbn8TFnCYkqUsFmTLUXAawiBC2Bd3I5sBRi4F9qRYy4E98avoUBTcvAVDk72ZrisPQe0TvyUefSPSc9V/ppnRJ+EYPs9hlDEyH/q/6rjb52r/STj/S0XdjqjCpWWDBqVtEhUQ9vA1aKmu0SAtaGA9auv35wir76RG3h6iEFQgOL9mPUsFMoOoH7R5WtV/CPT8At5Us/wBKT7hDQHlGNSy1p5KWL8lN9YYnElCVaaFTC0T57L04mcn/AORSunESr5tFCaOEt0+MSRHkLdn8YonSS4+cLP8AMVJmISksGc+Zb5RRyJbL++kSdqG1II5H3EfWEls3cvaGV4w9wV/mCT68z7oFScUqZJUFFyKiLeHSVSFJY1SQKHk0D8nlFSVAAkVD+/1rAkOTCuGmvLHQn3xIlbB6UMVcuSooUGO3qImlIaZLCm0lQBFn3bzt5wnoqNy0ijiJX8ZX9VfX94vIUeHhCWYUJLuLl4p4taTPJQClDsl3YC7V6vE2NxGi9CoJbdik/QwLaMmumVMbMxxGp0uErAZylx4io8esBsXiVuQ9LWHltBWfl3CFpmA95MUkpsQzl/d8OcVJ+CGl1K0F24ntt8IqOxTvuVMuURMSR5+Fou5wOFCmALlJboKGKiSEBrk1CmahHjaxi/jFAyqinCtx4fvDfJC4BQmmrcvd4Qe7LZvJky1iZhUz1u4KlEMGszHd69YA6k8odKxGkukMfvYiE1aEnTNJjFzAs9xh5a5SmWglCSWWNelz+nVp8oUApeazEgBK1ACwf9o5E0y+qPdGh7PBI9rx5wGzrFPOUX5/T5Rewswizjb7rEglS34kJe9QPmDFgyn2hWUIlIBIZNa8gB9YoYValTpSXN5Yud2J+JjVCUFGoBIa4B+KYmcJDsAxa0JaQ9XZQnYgKxgRyKfNhqg7mBHEwA4dvOBWIxmn8pL8ifrFCfmxDsKdTXnaJ7UNyV2DcSGVubNz9QeUQlVDyd/3/tHJkx6uf3iNKSaVJ9fX090NIyey1hyOMblLAWcluZ5P9mCGBkrCZoAqRwuRU168jAjDhQNElxUbe6DWCxxBAW5cGoB25vA6Ki0gj2ews3v5ZUkMlKrEXNPhGmzKUZkiYgFnYVteBORYtKpoCdgSfcINYyYySYa4KuzOf5ZV+qX4gK+sO/yyX/mCjflPweDkuZbxiRbkuLUihABHZkVdf/1HzMTJ7Mpp/EPon6QY7utOUQz16Q+4hAUE9m0AsZhbo30jSSAEy0ITZKQH3oIBKxReCeFmcIgQHn/ayQfxk1mqUmpYewn94pYaQ6VhgXSGbYuGf0vBnt4nTiR/VLQfeU/KA2AnFKwz1IBbcEsQH3I36wu5Hcu5ZgVSySSAKVqfgIuZtgxPSkavZLuB0aC0rL0OW2LO5G/TeLYwKeQ9PrDLBOEGkAVJYDkfnDcDlmjVpSriLnU/7Qc0taFxQDBCcAUMw0upjxHdzz5xn8Yv/VLD+yG38d/ExuvwZWBUAgg2exfmICYvKiiauZMShWsAOBy/pLsWbfaE9prya4MvpZIz8OwXl+H72ayphQEoozB67+ogxhMvlTpgkpmlUwuA5cUSVFj0AMV8xwye5GlIHG1B0NW6/SKOW41eHma5ZAVpIql6GhFeYiE+mkxfU51lyymlVlrH4qboImyJlHqSdLge0BpbmSQaubQMzXH94ky1SwljcVV02p4QcX2inFIT3ikhYUFJSToYkhtBolhSlwBvAnGyxrJFRz58z6wPOn2NfqPop4cUct2mUhlxVL1sNCOH2khRBP6CdRYlnA+EWU61p4gnu6hu8QFAMzAFWr3bXhhlQwN0hdZxdXhFReHGwAFWFf3+MN/DjkIuRzTC6ySn+HHIQot6PH0jsHUMjw046asHG8SIxFbhXQj4eUDz68/p1hqVHya0W22FhzC4pmsaEUL8r+ER4rELLnUziwNbQKQuv05fWOzVkAGnKnny2vC2OydIAZyerH5xGspN3+Pn4xEhdPvyYWhPz5efjDoROJqAaOD9++F+Jv8AFq+cV+89H35x1+ZPlBQEi5qyKks/mfukILJoH9Yh7x+p+9ob3osaNDoDUdiP5y9/4fxUPpGrzFDptuIyfYAOucQGon4q+kbKcaCLotcFfD3HwiV/Km0SScO7MekNUlnHpAMhlkvEUytOsdQo6iLQ+ZLY84AIJ8gB/I+oi3gfZiEh1P0EXsMgCBAZrt3lvezJSnI4CPFi/wA4Bycpayjd7C8b/N8LrCNmf5RQTlqdyT6fSE7KSj3KeXLNDMWNI2ZIJ9BQQSE+XzAjiMtTyPq8WZWXI5fGDY/aQjFShv7jHDjZfU+UEUYOWPyD0h/4dGyR6CFsPaBzmKBYK90Dc+xpXLAQkghQYnmxAbrWNaJA2YRXxuXS5g0rS4obkVFi4LwbC14Ane6i5lggADQoOKC9fukUMTliVkFKTL5sXv8A7iWg3jcqJYoWUEcwFA2vY+/cxKnBJHWBqxJrwZc4Ad6hBcgpJBcO/Ujw98T4DKwtS0qDlBapIpXl91g8cAgqCmBIBAd2BO9CKiIZWDMtS1ABWoAOSQzbhr+cZ+ns7/8A1QeJwl4X5T1/i2Vv8vI/Sn1VCT2dljZHqowUlrG8S6xF9COHr+y/AI/8Ajkj3wpmRJuQn0gtqHOGEwdCDrf6gSMjH6UekKCRmQoOhD63+o8lSHvzO/wha7J2tChQ1s5yRwLHxiJU3lHYUNIaRwL8/dHUEk03pChQ6CjoGq9ouScumLFAydi4+A9Y7ChPRUIpuizIyFQ/OPR4uysjQGd1HrChRNs6FiijR9nMKlAXpAD6X98FZ+0KFFx4MpqpFhFDSIu6uev7woUMkrFPHEmivlChQgOqlV8omkRyFDAs4mYAmW49pWn1Bb4CHBIhQoTBHDMRZ9wLHe0MOIRz2JsdrwoUZuTOmOJMdKnJKtINWe20T6YUKHF2jPLFRdIWmOKhQoozIlqam/KIFLV4QoUAEbLMPMs7j0MKFABGuUdoqzCRsfdChQCIDPJ8Id+KMKFAA04vxhQoUM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717" y="4738606"/>
            <a:ext cx="26003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3949"/>
            <a:ext cx="25241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97885"/>
            <a:ext cx="24288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Favorite classes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Least favorite classes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Supply Chain</a:t>
            </a:r>
          </a:p>
          <a:p>
            <a:r>
              <a:rPr lang="en-US" dirty="0" smtClean="0"/>
              <a:t>Database Management</a:t>
            </a:r>
          </a:p>
          <a:p>
            <a:r>
              <a:rPr lang="en-US" dirty="0" smtClean="0"/>
              <a:t>Organizational Development</a:t>
            </a:r>
          </a:p>
          <a:p>
            <a:r>
              <a:rPr lang="en-US" dirty="0" smtClean="0"/>
              <a:t>Entrepreneurship</a:t>
            </a:r>
          </a:p>
          <a:p>
            <a:r>
              <a:rPr lang="en-US" dirty="0" smtClean="0"/>
              <a:t>Marketing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Accounting I &amp; II</a:t>
            </a:r>
          </a:p>
          <a:p>
            <a:r>
              <a:rPr lang="en-US" dirty="0" smtClean="0"/>
              <a:t>French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0"/>
            <a:ext cx="2930342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Fondest memories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Obstacles or adversity that you had to overcome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2207485"/>
            <a:ext cx="4041648" cy="3913632"/>
          </a:xfrm>
        </p:spPr>
        <p:txBody>
          <a:bodyPr/>
          <a:lstStyle/>
          <a:p>
            <a:r>
              <a:rPr lang="en-US" dirty="0" smtClean="0"/>
              <a:t>Lived away from home</a:t>
            </a:r>
          </a:p>
          <a:p>
            <a:r>
              <a:rPr lang="en-US" dirty="0" smtClean="0"/>
              <a:t>Friends</a:t>
            </a:r>
          </a:p>
          <a:p>
            <a:r>
              <a:rPr lang="en-US" dirty="0" smtClean="0"/>
              <a:t>Parties</a:t>
            </a:r>
          </a:p>
          <a:p>
            <a:r>
              <a:rPr lang="en-US" dirty="0" smtClean="0"/>
              <a:t>Independence</a:t>
            </a:r>
          </a:p>
          <a:p>
            <a:r>
              <a:rPr lang="en-US" dirty="0" smtClean="0"/>
              <a:t>Southern California Entrepreneurship Institute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038600" y="2212848"/>
            <a:ext cx="4675632" cy="3913187"/>
          </a:xfrm>
        </p:spPr>
        <p:txBody>
          <a:bodyPr/>
          <a:lstStyle/>
          <a:p>
            <a:r>
              <a:rPr lang="en-US" dirty="0" smtClean="0"/>
              <a:t>Had my daughters Alex Sophomore year, Nikki last Year in College &amp;  my son Robert upon graduation</a:t>
            </a:r>
          </a:p>
          <a:p>
            <a:r>
              <a:rPr lang="en-US" dirty="0" smtClean="0"/>
              <a:t>Worked all through school</a:t>
            </a:r>
          </a:p>
          <a:p>
            <a:r>
              <a:rPr lang="en-US" dirty="0" smtClean="0"/>
              <a:t>Had no money for College</a:t>
            </a:r>
          </a:p>
          <a:p>
            <a:r>
              <a:rPr lang="en-US" dirty="0" smtClean="0"/>
              <a:t>Juggling my kids, career &amp; school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&amp; Graduate School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2426"/>
            <a:ext cx="2362200" cy="185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00254"/>
            <a:ext cx="1524000" cy="147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015289"/>
            <a:ext cx="2209800" cy="158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7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3620294" cy="609600"/>
          </a:xfrm>
        </p:spPr>
        <p:txBody>
          <a:bodyPr/>
          <a:lstStyle/>
          <a:p>
            <a:r>
              <a:rPr lang="en-US" dirty="0" smtClean="0"/>
              <a:t>Activities/Athletics in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Jobs I worked while in College/Graduate School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3505200" cy="3913632"/>
          </a:xfrm>
        </p:spPr>
        <p:txBody>
          <a:bodyPr/>
          <a:lstStyle/>
          <a:p>
            <a:r>
              <a:rPr lang="en-US" dirty="0" smtClean="0"/>
              <a:t>Ballet </a:t>
            </a:r>
            <a:r>
              <a:rPr lang="en-US" dirty="0" err="1" smtClean="0"/>
              <a:t>Folklorico</a:t>
            </a:r>
            <a:endParaRPr lang="en-US" dirty="0" smtClean="0"/>
          </a:p>
          <a:p>
            <a:r>
              <a:rPr lang="en-US" dirty="0" smtClean="0"/>
              <a:t>MECHA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962400" y="2212848"/>
            <a:ext cx="4751832" cy="42641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Casa Escobar – All areas</a:t>
            </a:r>
          </a:p>
          <a:p>
            <a:r>
              <a:rPr lang="en-US" dirty="0" smtClean="0"/>
              <a:t>Marie Calendars – Pizza Girl</a:t>
            </a:r>
          </a:p>
          <a:p>
            <a:r>
              <a:rPr lang="en-US" dirty="0" smtClean="0"/>
              <a:t>Lucky Supermarket - Bagger</a:t>
            </a:r>
          </a:p>
          <a:p>
            <a:r>
              <a:rPr lang="en-US" dirty="0" smtClean="0"/>
              <a:t>Fat Burger – Burger flipper</a:t>
            </a:r>
          </a:p>
          <a:p>
            <a:r>
              <a:rPr lang="en-US" dirty="0" smtClean="0"/>
              <a:t>Viva La Pasta – Waitress</a:t>
            </a:r>
          </a:p>
          <a:p>
            <a:r>
              <a:rPr lang="en-US" dirty="0" smtClean="0"/>
              <a:t>Amfac Hotel – Event Server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Serenata</a:t>
            </a:r>
            <a:r>
              <a:rPr lang="en-US" dirty="0" smtClean="0"/>
              <a:t> de Garibaldi - Waitress</a:t>
            </a:r>
          </a:p>
          <a:p>
            <a:r>
              <a:rPr lang="en-US" dirty="0" smtClean="0"/>
              <a:t>Yamashiro – Banquet Server</a:t>
            </a:r>
          </a:p>
          <a:p>
            <a:r>
              <a:rPr lang="en-US" dirty="0" smtClean="0"/>
              <a:t>GP </a:t>
            </a:r>
            <a:r>
              <a:rPr lang="en-US" dirty="0"/>
              <a:t>Color – Billing &amp; Collections </a:t>
            </a:r>
            <a:r>
              <a:rPr lang="en-US" dirty="0" smtClean="0"/>
              <a:t>clerk</a:t>
            </a:r>
          </a:p>
          <a:p>
            <a:r>
              <a:rPr lang="en-US" dirty="0" smtClean="0"/>
              <a:t>Columbia/Sony Pictures – Accounting clerk</a:t>
            </a:r>
            <a:endParaRPr lang="en-US" dirty="0"/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2" name="Striped Right Arrow 1"/>
          <p:cNvSpPr/>
          <p:nvPr/>
        </p:nvSpPr>
        <p:spPr>
          <a:xfrm>
            <a:off x="1340069" y="3009900"/>
            <a:ext cx="1905000" cy="838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3276600" y="2257097"/>
            <a:ext cx="762000" cy="3962400"/>
          </a:xfrm>
          <a:prstGeom prst="leftBrace">
            <a:avLst>
              <a:gd name="adj1" fmla="val 8333"/>
              <a:gd name="adj2" fmla="val 29708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48100"/>
            <a:ext cx="1880207" cy="248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4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Path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270482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38200" y="4062984"/>
            <a:ext cx="1283695" cy="1299666"/>
            <a:chOff x="810158" y="3716121"/>
            <a:chExt cx="1283695" cy="1299666"/>
          </a:xfrm>
        </p:grpSpPr>
        <p:sp>
          <p:nvSpPr>
            <p:cNvPr id="18" name="Rectangle 17"/>
            <p:cNvSpPr/>
            <p:nvPr/>
          </p:nvSpPr>
          <p:spPr>
            <a:xfrm>
              <a:off x="1071676" y="3716121"/>
              <a:ext cx="1022177" cy="116067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810158" y="3855109"/>
              <a:ext cx="1283695" cy="11606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095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Customer Service Rep 1992</a:t>
              </a:r>
              <a:endParaRPr lang="en-US" sz="16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21896" y="3180283"/>
            <a:ext cx="1295278" cy="2043379"/>
            <a:chOff x="2093854" y="2833420"/>
            <a:chExt cx="1295278" cy="2043379"/>
          </a:xfrm>
        </p:grpSpPr>
        <p:sp>
          <p:nvSpPr>
            <p:cNvPr id="16" name="Rectangle 15"/>
            <p:cNvSpPr/>
            <p:nvPr/>
          </p:nvSpPr>
          <p:spPr>
            <a:xfrm>
              <a:off x="2093854" y="2833420"/>
              <a:ext cx="1295278" cy="204337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2093854" y="2833420"/>
              <a:ext cx="1295278" cy="2043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845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Director Customer Service 1997</a:t>
              </a:r>
              <a:endParaRPr lang="en-US" sz="16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17174" y="2482901"/>
            <a:ext cx="1505955" cy="2740761"/>
            <a:chOff x="3389132" y="2136038"/>
            <a:chExt cx="1505955" cy="2740761"/>
          </a:xfrm>
        </p:grpSpPr>
        <p:sp>
          <p:nvSpPr>
            <p:cNvPr id="14" name="Rectangle 13"/>
            <p:cNvSpPr/>
            <p:nvPr/>
          </p:nvSpPr>
          <p:spPr>
            <a:xfrm>
              <a:off x="3389132" y="2136038"/>
              <a:ext cx="1505955" cy="274076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3389132" y="2136038"/>
              <a:ext cx="1505955" cy="2740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8460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Project Team Member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2000</a:t>
              </a:r>
              <a:endParaRPr lang="en-US" sz="16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23130" y="1956206"/>
            <a:ext cx="2032003" cy="3582987"/>
            <a:chOff x="4895088" y="1609343"/>
            <a:chExt cx="2032003" cy="3582987"/>
          </a:xfrm>
        </p:grpSpPr>
        <p:sp>
          <p:nvSpPr>
            <p:cNvPr id="12" name="Rectangle 11"/>
            <p:cNvSpPr/>
            <p:nvPr/>
          </p:nvSpPr>
          <p:spPr>
            <a:xfrm>
              <a:off x="4895088" y="1609343"/>
              <a:ext cx="1560576" cy="326745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5366515" y="1924874"/>
              <a:ext cx="1560576" cy="3267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344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Director IT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2006</a:t>
              </a:r>
              <a:endParaRPr lang="en-US" sz="16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83706" y="1634338"/>
            <a:ext cx="1957044" cy="3831213"/>
            <a:chOff x="6455664" y="1287475"/>
            <a:chExt cx="1957044" cy="3831213"/>
          </a:xfrm>
        </p:grpSpPr>
        <p:sp>
          <p:nvSpPr>
            <p:cNvPr id="10" name="Rectangle 9"/>
            <p:cNvSpPr/>
            <p:nvPr/>
          </p:nvSpPr>
          <p:spPr>
            <a:xfrm>
              <a:off x="6455664" y="1287475"/>
              <a:ext cx="1560576" cy="358932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6852132" y="1529364"/>
              <a:ext cx="1560576" cy="3589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6632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CIO 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2009</a:t>
              </a:r>
              <a:endParaRPr lang="en-US" sz="1600" kern="1200" dirty="0"/>
            </a:p>
          </p:txBody>
        </p:sp>
      </p:grpSp>
      <p:sp>
        <p:nvSpPr>
          <p:cNvPr id="20" name="Oval 19"/>
          <p:cNvSpPr/>
          <p:nvPr/>
        </p:nvSpPr>
        <p:spPr>
          <a:xfrm>
            <a:off x="1844924" y="4725456"/>
            <a:ext cx="184648" cy="241889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3042636" y="3875715"/>
            <a:ext cx="374538" cy="374538"/>
          </a:xfrm>
          <a:prstGeom prst="ellipse">
            <a:avLst/>
          </a:prstGeom>
          <a:blipFill rotWithShape="0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 21"/>
          <p:cNvSpPr/>
          <p:nvPr/>
        </p:nvSpPr>
        <p:spPr>
          <a:xfrm>
            <a:off x="4330111" y="3187111"/>
            <a:ext cx="483778" cy="483778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5932956" y="2745374"/>
            <a:ext cx="483778" cy="483778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/>
          <p:cNvSpPr/>
          <p:nvPr/>
        </p:nvSpPr>
        <p:spPr>
          <a:xfrm>
            <a:off x="7412089" y="2426014"/>
            <a:ext cx="616427" cy="616427"/>
          </a:xfrm>
          <a:prstGeom prst="ellipse">
            <a:avLst/>
          </a:prstGeom>
          <a:blipFill rotWithShape="0">
            <a:blip r:embed="rId10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/>
        </p:nvSpPr>
        <p:spPr>
          <a:xfrm>
            <a:off x="8200701" y="2271737"/>
            <a:ext cx="616427" cy="616427"/>
          </a:xfrm>
          <a:prstGeom prst="ellipse">
            <a:avLst/>
          </a:prstGeom>
          <a:blipFill rotWithShape="0">
            <a:blip r:embed="rId10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7" name="Group 26"/>
          <p:cNvGrpSpPr/>
          <p:nvPr/>
        </p:nvGrpSpPr>
        <p:grpSpPr>
          <a:xfrm>
            <a:off x="7946612" y="2987263"/>
            <a:ext cx="1233704" cy="2184822"/>
            <a:chOff x="6174604" y="1552762"/>
            <a:chExt cx="1560576" cy="2184822"/>
          </a:xfrm>
        </p:grpSpPr>
        <p:sp>
          <p:nvSpPr>
            <p:cNvPr id="28" name="Rectangle 27"/>
            <p:cNvSpPr/>
            <p:nvPr/>
          </p:nvSpPr>
          <p:spPr>
            <a:xfrm>
              <a:off x="6174604" y="1552762"/>
              <a:ext cx="1560576" cy="21848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6174604" y="1552762"/>
              <a:ext cx="1560576" cy="21848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6632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783176" y="2888164"/>
            <a:ext cx="1560576" cy="2184822"/>
            <a:chOff x="5952596" y="1628963"/>
            <a:chExt cx="1560576" cy="2184822"/>
          </a:xfrm>
        </p:grpSpPr>
        <p:sp>
          <p:nvSpPr>
            <p:cNvPr id="31" name="Rectangle 30"/>
            <p:cNvSpPr/>
            <p:nvPr/>
          </p:nvSpPr>
          <p:spPr>
            <a:xfrm>
              <a:off x="5952596" y="1628963"/>
              <a:ext cx="1560576" cy="21848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5952596" y="1628963"/>
              <a:ext cx="1560576" cy="21848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6632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HSF CIO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2013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028516" y="1504460"/>
            <a:ext cx="1560576" cy="2184822"/>
            <a:chOff x="5952596" y="1628963"/>
            <a:chExt cx="1560576" cy="2184822"/>
          </a:xfrm>
        </p:grpSpPr>
        <p:sp>
          <p:nvSpPr>
            <p:cNvPr id="34" name="Rectangle 33"/>
            <p:cNvSpPr/>
            <p:nvPr/>
          </p:nvSpPr>
          <p:spPr>
            <a:xfrm>
              <a:off x="5952596" y="1628963"/>
              <a:ext cx="1560576" cy="21848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ectangle 34"/>
            <p:cNvSpPr/>
            <p:nvPr/>
          </p:nvSpPr>
          <p:spPr>
            <a:xfrm>
              <a:off x="5952596" y="1628963"/>
              <a:ext cx="1560576" cy="21848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6632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CDO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2014</a:t>
              </a:r>
              <a:endParaRPr lang="en-US" sz="1600" kern="1200" dirty="0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2933992" y="4201972"/>
            <a:ext cx="1295278" cy="20433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8845" tIns="0" rIns="0" bIns="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Director Special Markets 1996</a:t>
            </a:r>
            <a:endParaRPr lang="en-US" sz="1600" kern="1200" dirty="0"/>
          </a:p>
        </p:txBody>
      </p:sp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3932" y="3285117"/>
            <a:ext cx="271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Casa Escobar (1976 - 1988)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4381500"/>
            <a:ext cx="404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Sony Pictures Entertainment (1991-2013)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4936" y="5968405"/>
            <a:ext cx="405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Hispanic Scholarship Fund (2013 – Today)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4789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Highlights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1026" name="Picture 2" descr="http://archive.icann.org/en/meetings/losangeles2007/files/losangeles/u4/Arch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38100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SvPtdJMxYTee6Sb7NJILe6Ru0wBPsTRydooffYKIEZFx7gKA9VJ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6" y="1049075"/>
            <a:ext cx="3360170" cy="223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RVGkwRC9dh8GNGQ7ynMG3gOAUnWUbq_fsotEMoCYhgZoUe45y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2832"/>
            <a:ext cx="2493488" cy="282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first Job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worst Job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Casa Escobar</a:t>
            </a:r>
          </a:p>
          <a:p>
            <a:pPr lvl="1"/>
            <a:r>
              <a:rPr lang="en-US" dirty="0" smtClean="0"/>
              <a:t>Family Business</a:t>
            </a:r>
          </a:p>
          <a:p>
            <a:pPr lvl="1"/>
            <a:r>
              <a:rPr lang="en-US" dirty="0" smtClean="0"/>
              <a:t>Started at 9 years old</a:t>
            </a:r>
          </a:p>
          <a:p>
            <a:pPr lvl="1"/>
            <a:r>
              <a:rPr lang="en-US" dirty="0" smtClean="0"/>
              <a:t>Did every job there was to do</a:t>
            </a:r>
          </a:p>
          <a:p>
            <a:pPr lvl="1"/>
            <a:r>
              <a:rPr lang="en-US" dirty="0" smtClean="0"/>
              <a:t>Spent all weekends and summers working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Decades Diner</a:t>
            </a:r>
          </a:p>
          <a:p>
            <a:pPr lvl="1"/>
            <a:r>
              <a:rPr lang="en-US" dirty="0" smtClean="0"/>
              <a:t>Washing Dishes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2050" name="Picture 2" descr="http://s.lnimg.com/photo/poster_768/6665adf1b5cb4295b2a8fab3ed67855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5280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1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Some challenges I had to overcome in my career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04800" y="2212848"/>
            <a:ext cx="4495800" cy="391363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 Family </a:t>
            </a:r>
            <a:r>
              <a:rPr lang="en-US" dirty="0"/>
              <a:t>S</a:t>
            </a:r>
            <a:r>
              <a:rPr lang="en-US" dirty="0" smtClean="0"/>
              <a:t>upport</a:t>
            </a:r>
          </a:p>
          <a:p>
            <a:r>
              <a:rPr lang="en-US" dirty="0" smtClean="0"/>
              <a:t>No Mentorship</a:t>
            </a:r>
          </a:p>
          <a:p>
            <a:r>
              <a:rPr lang="en-US" dirty="0" smtClean="0"/>
              <a:t>Started Family at a  young age</a:t>
            </a:r>
          </a:p>
          <a:p>
            <a:r>
              <a:rPr lang="en-US" dirty="0" smtClean="0"/>
              <a:t>Worked Full Time</a:t>
            </a:r>
          </a:p>
          <a:p>
            <a:r>
              <a:rPr lang="en-US" dirty="0" smtClean="0"/>
              <a:t>Completed my BA &amp; MBA</a:t>
            </a:r>
          </a:p>
          <a:p>
            <a:r>
              <a:rPr lang="en-US" dirty="0" smtClean="0"/>
              <a:t>Launched two small businesses</a:t>
            </a:r>
          </a:p>
          <a:p>
            <a:pPr lvl="1"/>
            <a:r>
              <a:rPr lang="en-US" dirty="0" smtClean="0"/>
              <a:t>At Your Service (1996-2010)</a:t>
            </a:r>
          </a:p>
          <a:p>
            <a:pPr lvl="2"/>
            <a:r>
              <a:rPr lang="en-US" dirty="0" smtClean="0"/>
              <a:t>Party Supplies</a:t>
            </a:r>
          </a:p>
          <a:p>
            <a:pPr lvl="2"/>
            <a:r>
              <a:rPr lang="en-US" dirty="0" smtClean="0"/>
              <a:t>Catering</a:t>
            </a:r>
          </a:p>
          <a:p>
            <a:pPr lvl="2"/>
            <a:r>
              <a:rPr lang="en-US" dirty="0" smtClean="0"/>
              <a:t>Staffing</a:t>
            </a:r>
          </a:p>
          <a:p>
            <a:pPr lvl="2"/>
            <a:r>
              <a:rPr lang="en-US" dirty="0" smtClean="0"/>
              <a:t>Rentals</a:t>
            </a:r>
          </a:p>
          <a:p>
            <a:pPr lvl="2"/>
            <a:r>
              <a:rPr lang="en-US" dirty="0" smtClean="0"/>
              <a:t>Decorating</a:t>
            </a:r>
          </a:p>
          <a:p>
            <a:pPr lvl="1"/>
            <a:r>
              <a:rPr lang="en-US" dirty="0" smtClean="0"/>
              <a:t>Decades Diner (2005)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 descr="C:\Users\stephen.minix\AppData\Local\Microsoft\Windows\Temporary Internet Files\Content.IE5\H06GTAOS\MC9000710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194259" cy="313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560" y="4612846"/>
            <a:ext cx="2514600" cy="196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959" y="5029200"/>
            <a:ext cx="205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7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9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258799"/>
              </p:ext>
            </p:extLst>
          </p:nvPr>
        </p:nvGraphicFramePr>
        <p:xfrm>
          <a:off x="304800" y="1066800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48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1786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INTRODUCTION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My name is Marcela Bailey and I am 47 years old</a:t>
            </a:r>
          </a:p>
          <a:p>
            <a:r>
              <a:rPr lang="en-US" dirty="0" smtClean="0"/>
              <a:t>I work for the Hispanic Scholarship Fund (HSF)</a:t>
            </a:r>
          </a:p>
          <a:p>
            <a:r>
              <a:rPr lang="en-US" dirty="0" smtClean="0"/>
              <a:t>HSF is a nonprofit organization that provides Scholarships and Services to help parents and students prepare, plan and pay for college and beyond.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My title at HSF is Chief Digital Officer</a:t>
            </a:r>
          </a:p>
          <a:p>
            <a:r>
              <a:rPr lang="en-US" dirty="0" smtClean="0"/>
              <a:t>In this role, I am expected to </a:t>
            </a:r>
            <a:r>
              <a:rPr lang="en-US" dirty="0"/>
              <a:t>develop the technology strategy and execution that supports all digital touch points for our </a:t>
            </a:r>
            <a:r>
              <a:rPr lang="en-US" dirty="0" smtClean="0"/>
              <a:t>organization internally and externally with all of our stakeholders.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383808"/>
              </p:ext>
            </p:extLst>
          </p:nvPr>
        </p:nvGraphicFramePr>
        <p:xfrm>
          <a:off x="457200" y="1600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Compensation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ACADEMIC EXERCISE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now spend several minutes discussing the day’s academic module and how it is relevant in the ‘real world’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QUESTION AND ANSWER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612192" cy="23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56690"/>
            <a:ext cx="39497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938812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This is a picture of me </a:t>
            </a:r>
            <a:r>
              <a:rPr lang="en-US" dirty="0" smtClean="0"/>
              <a:t>as a baby and 2 years of </a:t>
            </a:r>
            <a:r>
              <a:rPr lang="en-US" dirty="0" smtClean="0"/>
              <a:t>age.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This is a picture of me at </a:t>
            </a:r>
            <a:r>
              <a:rPr lang="en-US" dirty="0" smtClean="0"/>
              <a:t>12 years of</a:t>
            </a:r>
            <a:r>
              <a:rPr lang="en-US" dirty="0" smtClean="0"/>
              <a:t> age on the Drill Team in the 6</a:t>
            </a:r>
            <a:r>
              <a:rPr lang="en-US" baseline="30000" dirty="0" smtClean="0"/>
              <a:t>th</a:t>
            </a:r>
            <a:r>
              <a:rPr lang="en-US" dirty="0" smtClean="0"/>
              <a:t> grade.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8598" y="1289872"/>
            <a:ext cx="8458200" cy="1444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 was born in Hollywood and raised in Alhambra, about 10 miles east of Los Angeles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I went to St Thomas More Catholic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School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90907"/>
            <a:ext cx="30226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89790"/>
            <a:ext cx="18316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84269"/>
            <a:ext cx="13589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This is a picture of me </a:t>
            </a:r>
            <a:r>
              <a:rPr lang="en-US" dirty="0" smtClean="0"/>
              <a:t>and my mom </a:t>
            </a:r>
            <a:r>
              <a:rPr lang="en-US" dirty="0" smtClean="0"/>
              <a:t>“</a:t>
            </a:r>
            <a:r>
              <a:rPr lang="en-US" dirty="0" err="1" smtClean="0"/>
              <a:t>Mami</a:t>
            </a:r>
            <a:r>
              <a:rPr lang="en-US" dirty="0" smtClean="0"/>
              <a:t> </a:t>
            </a:r>
            <a:r>
              <a:rPr lang="en-US" dirty="0" err="1" smtClean="0"/>
              <a:t>Tona</a:t>
            </a:r>
            <a:r>
              <a:rPr lang="en-US" dirty="0" smtClean="0"/>
              <a:t>” </a:t>
            </a:r>
            <a:r>
              <a:rPr lang="en-US" dirty="0" smtClean="0"/>
              <a:t>my sister </a:t>
            </a:r>
            <a:r>
              <a:rPr lang="en-US" dirty="0" err="1" smtClean="0"/>
              <a:t>Lety</a:t>
            </a:r>
            <a:r>
              <a:rPr lang="en-US" dirty="0" smtClean="0"/>
              <a:t> and my Dad “Papa John”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is a picture of me and INSERT FAMILY NAMES.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 little about my family…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2104417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24959"/>
            <a:ext cx="211778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626" y="1682969"/>
            <a:ext cx="24130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/>
              <a:t>I attended Mayfield </a:t>
            </a:r>
            <a:r>
              <a:rPr lang="en-US" dirty="0" err="1" smtClean="0"/>
              <a:t>Sr</a:t>
            </a:r>
            <a:r>
              <a:rPr lang="en-US" dirty="0" smtClean="0"/>
              <a:t> School in Pasadena, California</a:t>
            </a:r>
          </a:p>
          <a:p>
            <a:r>
              <a:rPr lang="en-US" dirty="0" smtClean="0"/>
              <a:t>An all girls Catholic School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0937" y="4630621"/>
            <a:ext cx="214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map shot here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42" y="2853553"/>
            <a:ext cx="5630314" cy="355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 a HS student I was very focused on getting into the college of my choice</a:t>
            </a:r>
          </a:p>
          <a:p>
            <a:r>
              <a:rPr lang="en-US" dirty="0" smtClean="0"/>
              <a:t>As a HS student I was shy and nerdy and hung out with other girls that were real smart</a:t>
            </a:r>
          </a:p>
          <a:p>
            <a:r>
              <a:rPr lang="en-US" dirty="0" smtClean="0"/>
              <a:t>I also worked all of the time at my parent’s Mexican restaurant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6177921"/>
            <a:ext cx="628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is a shot </a:t>
            </a:r>
            <a:r>
              <a:rPr lang="en-US" dirty="0" smtClean="0"/>
              <a:t>on a trip to San Francisco with two other girls at 16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57600"/>
            <a:ext cx="2192168" cy="245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I enjoyed in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Things I did not enjoy in 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My close friends</a:t>
            </a:r>
          </a:p>
          <a:p>
            <a:r>
              <a:rPr lang="en-US" dirty="0" smtClean="0"/>
              <a:t>Math – Took 5 years of math in 4</a:t>
            </a:r>
          </a:p>
          <a:p>
            <a:r>
              <a:rPr lang="en-US" dirty="0" smtClean="0"/>
              <a:t>French – Went to Paris my </a:t>
            </a:r>
            <a:r>
              <a:rPr lang="en-US" dirty="0"/>
              <a:t>Junior </a:t>
            </a:r>
            <a:r>
              <a:rPr lang="en-US" dirty="0" smtClean="0"/>
              <a:t>year</a:t>
            </a:r>
          </a:p>
          <a:p>
            <a:r>
              <a:rPr lang="en-US" dirty="0" smtClean="0"/>
              <a:t>Art &amp; Dance Class – Performed </a:t>
            </a:r>
            <a:r>
              <a:rPr lang="en-US" dirty="0" err="1" smtClean="0"/>
              <a:t>annualy</a:t>
            </a:r>
            <a:endParaRPr lang="en-US" dirty="0" smtClean="0"/>
          </a:p>
          <a:p>
            <a:r>
              <a:rPr lang="en-US" dirty="0" smtClean="0"/>
              <a:t>Working on weekends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Prissy girls &amp; cliques</a:t>
            </a:r>
          </a:p>
          <a:p>
            <a:r>
              <a:rPr lang="en-US" dirty="0" smtClean="0"/>
              <a:t>Uniforms</a:t>
            </a:r>
          </a:p>
          <a:p>
            <a:r>
              <a:rPr lang="en-US" dirty="0" smtClean="0"/>
              <a:t>English &amp; History Classes</a:t>
            </a:r>
          </a:p>
          <a:p>
            <a:r>
              <a:rPr lang="en-US" dirty="0" smtClean="0"/>
              <a:t>My dad died my senior year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648200"/>
            <a:ext cx="28003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5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Activities/Athletics in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Jobs I worked while in 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Participated on our JV teams:</a:t>
            </a:r>
          </a:p>
          <a:p>
            <a:pPr lvl="1"/>
            <a:r>
              <a:rPr lang="en-US" dirty="0" smtClean="0"/>
              <a:t>Dance</a:t>
            </a:r>
          </a:p>
          <a:p>
            <a:pPr lvl="1"/>
            <a:r>
              <a:rPr lang="en-US" dirty="0" smtClean="0"/>
              <a:t>Volleyball</a:t>
            </a:r>
            <a:endParaRPr lang="en-US" dirty="0" smtClean="0"/>
          </a:p>
          <a:p>
            <a:pPr lvl="1"/>
            <a:r>
              <a:rPr lang="en-US" dirty="0" smtClean="0"/>
              <a:t>Softball</a:t>
            </a:r>
          </a:p>
          <a:p>
            <a:pPr lvl="1"/>
            <a:r>
              <a:rPr lang="en-US" dirty="0" smtClean="0"/>
              <a:t>Soccer</a:t>
            </a:r>
          </a:p>
          <a:p>
            <a:r>
              <a:rPr lang="en-US" dirty="0" smtClean="0"/>
              <a:t>A week off every year to explore new things:</a:t>
            </a:r>
          </a:p>
          <a:p>
            <a:pPr lvl="1"/>
            <a:r>
              <a:rPr lang="en-US" dirty="0" smtClean="0"/>
              <a:t>Year 1 – </a:t>
            </a:r>
            <a:r>
              <a:rPr lang="en-US" dirty="0" smtClean="0"/>
              <a:t>Camping &amp; Cross Country Skiing</a:t>
            </a:r>
            <a:endParaRPr lang="en-US" dirty="0" smtClean="0"/>
          </a:p>
          <a:p>
            <a:pPr lvl="1"/>
            <a:r>
              <a:rPr lang="en-US" dirty="0" smtClean="0"/>
              <a:t>Year 2 – </a:t>
            </a:r>
            <a:r>
              <a:rPr lang="en-US" dirty="0" smtClean="0"/>
              <a:t>College Tours</a:t>
            </a:r>
            <a:endParaRPr lang="en-US" dirty="0" smtClean="0"/>
          </a:p>
          <a:p>
            <a:pPr lvl="1"/>
            <a:r>
              <a:rPr lang="en-US" dirty="0" smtClean="0"/>
              <a:t>Year 3 – </a:t>
            </a:r>
            <a:r>
              <a:rPr lang="en-US" dirty="0" smtClean="0"/>
              <a:t>France</a:t>
            </a:r>
            <a:endParaRPr lang="en-US" dirty="0" smtClean="0"/>
          </a:p>
          <a:p>
            <a:pPr lvl="1"/>
            <a:r>
              <a:rPr lang="en-US" dirty="0" smtClean="0"/>
              <a:t>Year 4 - </a:t>
            </a:r>
            <a:r>
              <a:rPr lang="en-US" dirty="0" smtClean="0"/>
              <a:t>Dance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 worked at Casa Escobar in the Puente Hills Mall every weekend and summers</a:t>
            </a:r>
          </a:p>
          <a:p>
            <a:pPr lvl="1"/>
            <a:r>
              <a:rPr lang="en-US" dirty="0" smtClean="0"/>
              <a:t>Cashier</a:t>
            </a:r>
          </a:p>
          <a:p>
            <a:pPr lvl="1"/>
            <a:r>
              <a:rPr lang="en-US" dirty="0" smtClean="0"/>
              <a:t>Hostess</a:t>
            </a:r>
          </a:p>
          <a:p>
            <a:pPr lvl="1"/>
            <a:r>
              <a:rPr lang="en-US" dirty="0" smtClean="0"/>
              <a:t>Waitress</a:t>
            </a:r>
          </a:p>
          <a:p>
            <a:pPr lvl="1"/>
            <a:r>
              <a:rPr lang="en-US" dirty="0" smtClean="0"/>
              <a:t>Deli</a:t>
            </a:r>
          </a:p>
          <a:p>
            <a:pPr lvl="1"/>
            <a:r>
              <a:rPr lang="en-US" dirty="0" smtClean="0"/>
              <a:t>Fruits &amp; vegetables, meat, seafood, alcohol  and materials pick up</a:t>
            </a:r>
          </a:p>
          <a:p>
            <a:pPr lvl="1"/>
            <a:r>
              <a:rPr lang="en-US" dirty="0" smtClean="0"/>
              <a:t>Bookkeeping</a:t>
            </a:r>
          </a:p>
          <a:p>
            <a:pPr lvl="1"/>
            <a:r>
              <a:rPr lang="en-US" dirty="0" smtClean="0"/>
              <a:t>Receiving &amp; Inventory</a:t>
            </a:r>
          </a:p>
          <a:p>
            <a:pPr lvl="1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Fondest memories from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Obstacles/Adversity you had to overcome in 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Gained more independence from mom</a:t>
            </a:r>
          </a:p>
          <a:p>
            <a:r>
              <a:rPr lang="en-US" dirty="0" smtClean="0"/>
              <a:t>Was at the top of my class</a:t>
            </a:r>
          </a:p>
          <a:p>
            <a:r>
              <a:rPr lang="en-US" dirty="0" smtClean="0"/>
              <a:t>Developed some long-lasting friendships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Parents were never home, didn’t have any help or guidance on education</a:t>
            </a:r>
          </a:p>
          <a:p>
            <a:r>
              <a:rPr lang="en-US" dirty="0" smtClean="0"/>
              <a:t>Grew up with </a:t>
            </a:r>
            <a:r>
              <a:rPr lang="en-US" dirty="0"/>
              <a:t>my </a:t>
            </a:r>
            <a:r>
              <a:rPr lang="en-US" dirty="0" smtClean="0"/>
              <a:t>grandmother</a:t>
            </a:r>
          </a:p>
          <a:p>
            <a:r>
              <a:rPr lang="en-US" dirty="0" smtClean="0"/>
              <a:t>Had to work and go </a:t>
            </a:r>
            <a:r>
              <a:rPr lang="en-US" dirty="0"/>
              <a:t>to school</a:t>
            </a: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866</TotalTime>
  <Words>1015</Words>
  <Application>Microsoft Office PowerPoint</Application>
  <PresentationFormat>On-screen Show (4:3)</PresentationFormat>
  <Paragraphs>274</Paragraphs>
  <Slides>22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Executive</vt:lpstr>
      <vt:lpstr>Marcela Bailey Chief Digital Officer</vt:lpstr>
      <vt:lpstr>INTRODUCTION</vt:lpstr>
      <vt:lpstr>The Early Years…</vt:lpstr>
      <vt:lpstr>More Early Years…</vt:lpstr>
      <vt:lpstr>HIGH SCHOOL</vt:lpstr>
      <vt:lpstr>HIGH SCHOOL</vt:lpstr>
      <vt:lpstr>HIGH SCHOOL</vt:lpstr>
      <vt:lpstr>HIGH SCHOOL</vt:lpstr>
      <vt:lpstr>HIGH SCHOOL</vt:lpstr>
      <vt:lpstr>College &amp; Graduate School </vt:lpstr>
      <vt:lpstr>College or  Graduate School</vt:lpstr>
      <vt:lpstr>College &amp; Graduate School</vt:lpstr>
      <vt:lpstr>College or  Graduate School</vt:lpstr>
      <vt:lpstr>Career Path</vt:lpstr>
      <vt:lpstr>Career Highlights</vt:lpstr>
      <vt:lpstr>Career</vt:lpstr>
      <vt:lpstr>Career</vt:lpstr>
      <vt:lpstr>CURRENT ROLE</vt:lpstr>
      <vt:lpstr>Current Role</vt:lpstr>
      <vt:lpstr>Career Compensation</vt:lpstr>
      <vt:lpstr>ACADEMIC EXERCISE</vt:lpstr>
      <vt:lpstr>QUESTION AND 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Marcela Bailey</cp:lastModifiedBy>
  <cp:revision>38</cp:revision>
  <dcterms:created xsi:type="dcterms:W3CDTF">2013-01-02T21:12:08Z</dcterms:created>
  <dcterms:modified xsi:type="dcterms:W3CDTF">2014-11-19T09:55:25Z</dcterms:modified>
</cp:coreProperties>
</file>