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8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472907"/>
                </a:solidFill>
              </a:defRPr>
            </a:lvl1pPr>
          </a:lstStyle>
          <a:p>
            <a:pPr/>
            <a:r>
              <a:t>“Type a quote here.” </a:t>
            </a:r>
          </a:p>
        </p:txBody>
      </p:sp>
      <p:pic>
        <p:nvPicPr>
          <p:cNvPr id="119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128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2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E5E17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3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4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4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75F44"/>
                </a:solidFill>
              </a:defRPr>
            </a:lvl1pPr>
            <a:lvl2pPr>
              <a:defRPr>
                <a:solidFill>
                  <a:srgbClr val="775F44"/>
                </a:solidFill>
              </a:defRPr>
            </a:lvl2pPr>
            <a:lvl3pPr>
              <a:defRPr>
                <a:solidFill>
                  <a:srgbClr val="775F44"/>
                </a:solidFill>
              </a:defRPr>
            </a:lvl3pPr>
            <a:lvl4pPr>
              <a:defRPr>
                <a:solidFill>
                  <a:srgbClr val="775F44"/>
                </a:solidFill>
              </a:defRPr>
            </a:lvl4pPr>
            <a:lvl5pPr>
              <a:defRPr>
                <a:solidFill>
                  <a:srgbClr val="775F4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7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6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7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612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0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72A08"/>
                </a:solidFill>
              </a:defRPr>
            </a:lvl1pPr>
            <a:lvl2pPr>
              <a:defRPr>
                <a:solidFill>
                  <a:srgbClr val="472A08"/>
                </a:solidFill>
              </a:defRPr>
            </a:lvl2pPr>
            <a:lvl3pPr>
              <a:defRPr>
                <a:solidFill>
                  <a:srgbClr val="472A08"/>
                </a:solidFill>
              </a:defRPr>
            </a:lvl3pPr>
            <a:lvl4pPr>
              <a:defRPr>
                <a:solidFill>
                  <a:srgbClr val="472A08"/>
                </a:solidFill>
              </a:defRPr>
            </a:lvl4pPr>
            <a:lvl5pPr>
              <a:defRPr>
                <a:solidFill>
                  <a:srgbClr val="472A0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9" name="Original on Transparent.png" descr="Original on Transparen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5" name="Original on Transparent.png" descr="Original on Transparent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124" y="7421448"/>
            <a:ext cx="2053929" cy="186989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1pPr>
      <a:lvl2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2pPr>
      <a:lvl3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3pPr>
      <a:lvl4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4pPr>
      <a:lvl5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5pPr>
      <a:lvl6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6pPr>
      <a:lvl7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7pPr>
      <a:lvl8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8pPr>
      <a:lvl9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B06119"/>
          </a:solidFill>
          <a:uFillTx/>
          <a:latin typeface="+mj-lt"/>
          <a:ea typeface="+mj-ea"/>
          <a:cs typeface="+mj-cs"/>
          <a:sym typeface="Aref Ruqaa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hello@ckocreator.com" TargetMode="Externa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5.jpeg"/><Relationship Id="rId6" Type="http://schemas.openxmlformats.org/officeDocument/2006/relationships/image" Target="../media/image20.png"/><Relationship Id="rId7" Type="http://schemas.openxmlformats.org/officeDocument/2006/relationships/image" Target="../media/image10.png"/><Relationship Id="rId8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10.png"/><Relationship Id="rId4" Type="http://schemas.openxmlformats.org/officeDocument/2006/relationships/image" Target="../media/image4.tif"/><Relationship Id="rId5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2.tif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Relationship Id="rId4" Type="http://schemas.openxmlformats.org/officeDocument/2006/relationships/image" Target="../media/image4.jpeg"/><Relationship Id="rId5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peaker - Author - Entrepreneur"/>
          <p:cNvSpPr txBox="1"/>
          <p:nvPr>
            <p:ph type="body" idx="13"/>
          </p:nvPr>
        </p:nvSpPr>
        <p:spPr>
          <a:xfrm>
            <a:off x="508000" y="3505200"/>
            <a:ext cx="4241800" cy="50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482B0A"/>
                </a:solidFill>
              </a:defRPr>
            </a:lvl1pPr>
          </a:lstStyle>
          <a:p>
            <a:pPr/>
            <a:r>
              <a:t>Speaker - Author - Entrepreneur</a:t>
            </a:r>
          </a:p>
        </p:txBody>
      </p:sp>
      <p:sp>
        <p:nvSpPr>
          <p:cNvPr id="147" name="Phyllis Williams-Strawder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25779">
              <a:spcBef>
                <a:spcPts val="1400"/>
              </a:spcBef>
              <a:defRPr b="1" sz="4500">
                <a:solidFill>
                  <a:srgbClr val="B1641D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Phyllis Williams-Strawder</a:t>
            </a:r>
          </a:p>
          <a:p>
            <a:pPr defTabSz="525779">
              <a:spcBef>
                <a:spcPts val="0"/>
              </a:spcBef>
              <a:defRPr sz="2250">
                <a:solidFill>
                  <a:srgbClr val="B1631B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Business Coaching</a:t>
            </a:r>
          </a:p>
          <a:p>
            <a:pPr defTabSz="525779">
              <a:spcBef>
                <a:spcPts val="0"/>
              </a:spcBef>
              <a:defRPr sz="2250">
                <a:solidFill>
                  <a:srgbClr val="B1631B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     for Parentalpreneurs, Teenpreneurs &amp; Aspiring Entrepreneurs</a:t>
            </a:r>
          </a:p>
        </p:txBody>
      </p:sp>
      <p:sp>
        <p:nvSpPr>
          <p:cNvPr id="148" name="Founder of CKO Creator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Founder of CKO Creator</a:t>
            </a:r>
          </a:p>
          <a:p>
            <a:pPr>
              <a:defRPr i="1" sz="2000"/>
            </a:pPr>
            <a:r>
              <a:rPr>
                <a:hlinkClick r:id="rId2" invalidUrl="" action="" tgtFrame="" tooltip="" history="1" highlightClick="0" endSnd="0"/>
              </a:rPr>
              <a:t>hello@ckocreator.com</a:t>
            </a:r>
          </a:p>
          <a:p>
            <a:pPr>
              <a:defRPr i="1" sz="2000"/>
            </a:pPr>
            <a:r>
              <a:t>www.ckocreator.com</a:t>
            </a:r>
          </a:p>
          <a:p>
            <a:pPr>
              <a:defRPr i="1" sz="2000"/>
            </a:pPr>
            <a:r>
              <a:t>(562) 356-8111</a:t>
            </a:r>
          </a:p>
          <a:p>
            <a:pPr>
              <a:defRPr i="1" sz="2000"/>
            </a:pPr>
            <a:r>
              <a:t>@CKOCreator</a:t>
            </a:r>
          </a:p>
        </p:txBody>
      </p:sp>
      <p:pic>
        <p:nvPicPr>
          <p:cNvPr id="149" name="Original on Transparent.png" descr="Original on Transparent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8502577" y="924533"/>
            <a:ext cx="3289446" cy="2994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Exist vs. Living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Exist vs. Living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Wash, rinse, repeat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Experience the 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46661" y="3860744"/>
            <a:ext cx="6134479" cy="4089512"/>
          </a:xfrm>
          <a:prstGeom prst="rect">
            <a:avLst/>
          </a:prstGeom>
        </p:spPr>
      </p:pic>
      <p:grpSp>
        <p:nvGrpSpPr>
          <p:cNvPr id="195" name="IMG_1407.JPG"/>
          <p:cNvGrpSpPr/>
          <p:nvPr/>
        </p:nvGrpSpPr>
        <p:grpSpPr>
          <a:xfrm>
            <a:off x="7102122" y="2565400"/>
            <a:ext cx="5023557" cy="6680201"/>
            <a:chOff x="0" y="0"/>
            <a:chExt cx="5023556" cy="6680200"/>
          </a:xfrm>
        </p:grpSpPr>
        <p:pic>
          <p:nvPicPr>
            <p:cNvPr id="194" name="IMG_1407.JPG" descr="IMG_1407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3" r="0" b="73"/>
            <a:stretch>
              <a:fillRect/>
            </a:stretch>
          </p:blipFill>
          <p:spPr>
            <a:xfrm>
              <a:off x="127000" y="88900"/>
              <a:ext cx="4769557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IMG_1407.JPG" descr="IMG_1407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23557" cy="6680201"/>
            </a:xfrm>
            <a:prstGeom prst="rect">
              <a:avLst/>
            </a:prstGeom>
            <a:effectLst/>
          </p:spPr>
        </p:pic>
      </p:grpSp>
      <p:grpSp>
        <p:nvGrpSpPr>
          <p:cNvPr id="198" name="IMG_0100.JPG"/>
          <p:cNvGrpSpPr/>
          <p:nvPr/>
        </p:nvGrpSpPr>
        <p:grpSpPr>
          <a:xfrm>
            <a:off x="6288003" y="3836399"/>
            <a:ext cx="6651795" cy="4138202"/>
            <a:chOff x="0" y="0"/>
            <a:chExt cx="6651793" cy="4138201"/>
          </a:xfrm>
        </p:grpSpPr>
        <p:pic>
          <p:nvPicPr>
            <p:cNvPr id="197" name="IMG_0100.JPG" descr="IMG_0100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466" b="0"/>
            <a:stretch>
              <a:fillRect/>
            </a:stretch>
          </p:blipFill>
          <p:spPr>
            <a:xfrm>
              <a:off x="127000" y="88900"/>
              <a:ext cx="6397794" cy="3808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IMG_0100.JPG" descr="IMG_0100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651794" cy="4138202"/>
            </a:xfrm>
            <a:prstGeom prst="rect">
              <a:avLst/>
            </a:prstGeom>
            <a:effectLst/>
          </p:spPr>
        </p:pic>
      </p:grpSp>
      <p:sp>
        <p:nvSpPr>
          <p:cNvPr id="199" name="Experience The Wor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5880"/>
            </a:lvl1pPr>
          </a:lstStyle>
          <a:p>
            <a:pPr/>
            <a:r>
              <a:t>Experience The World</a:t>
            </a:r>
          </a:p>
        </p:txBody>
      </p:sp>
      <p:sp>
        <p:nvSpPr>
          <p:cNvPr id="200" name="Venture outside your zone…"/>
          <p:cNvSpPr txBox="1"/>
          <p:nvPr>
            <p:ph type="body" sz="half" idx="1"/>
          </p:nvPr>
        </p:nvSpPr>
        <p:spPr>
          <a:xfrm>
            <a:off x="508000" y="2730500"/>
            <a:ext cx="6070795" cy="4599984"/>
          </a:xfrm>
          <a:prstGeom prst="rect">
            <a:avLst/>
          </a:prstGeom>
        </p:spPr>
        <p:txBody>
          <a:bodyPr/>
          <a:lstStyle/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7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Venture outside your zone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7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Tag along travel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7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Step away from fast food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7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Experience other cultures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1332" t="1323" r="2272" b="1410"/>
          <a:stretch>
            <a:fillRect/>
          </a:stretch>
        </p:blipFill>
        <p:spPr>
          <a:xfrm>
            <a:off x="6758865" y="3085296"/>
            <a:ext cx="5703348" cy="562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9" h="21519" fill="norm" stroke="1" extrusionOk="0">
                <a:moveTo>
                  <a:pt x="10501" y="0"/>
                </a:moveTo>
                <a:cubicBezTo>
                  <a:pt x="10177" y="1"/>
                  <a:pt x="9857" y="50"/>
                  <a:pt x="9564" y="124"/>
                </a:cubicBezTo>
                <a:cubicBezTo>
                  <a:pt x="9449" y="157"/>
                  <a:pt x="9334" y="184"/>
                  <a:pt x="9223" y="231"/>
                </a:cubicBezTo>
                <a:cubicBezTo>
                  <a:pt x="8606" y="488"/>
                  <a:pt x="7771" y="1344"/>
                  <a:pt x="7680" y="1815"/>
                </a:cubicBezTo>
                <a:cubicBezTo>
                  <a:pt x="7609" y="2187"/>
                  <a:pt x="7512" y="2243"/>
                  <a:pt x="7243" y="2059"/>
                </a:cubicBezTo>
                <a:cubicBezTo>
                  <a:pt x="7123" y="1977"/>
                  <a:pt x="6756" y="1835"/>
                  <a:pt x="6425" y="1747"/>
                </a:cubicBezTo>
                <a:cubicBezTo>
                  <a:pt x="6276" y="1707"/>
                  <a:pt x="6169" y="1697"/>
                  <a:pt x="6051" y="1678"/>
                </a:cubicBezTo>
                <a:cubicBezTo>
                  <a:pt x="5942" y="1666"/>
                  <a:pt x="5836" y="1648"/>
                  <a:pt x="5724" y="1645"/>
                </a:cubicBezTo>
                <a:cubicBezTo>
                  <a:pt x="5568" y="1644"/>
                  <a:pt x="5414" y="1653"/>
                  <a:pt x="5205" y="1687"/>
                </a:cubicBezTo>
                <a:cubicBezTo>
                  <a:pt x="4242" y="1844"/>
                  <a:pt x="3491" y="2369"/>
                  <a:pt x="3056" y="3134"/>
                </a:cubicBezTo>
                <a:cubicBezTo>
                  <a:pt x="2796" y="3592"/>
                  <a:pt x="2649" y="4136"/>
                  <a:pt x="2640" y="4741"/>
                </a:cubicBezTo>
                <a:cubicBezTo>
                  <a:pt x="2636" y="4982"/>
                  <a:pt x="2640" y="5154"/>
                  <a:pt x="2647" y="5310"/>
                </a:cubicBezTo>
                <a:cubicBezTo>
                  <a:pt x="2663" y="5413"/>
                  <a:pt x="2672" y="5520"/>
                  <a:pt x="2691" y="5603"/>
                </a:cubicBezTo>
                <a:cubicBezTo>
                  <a:pt x="2761" y="5897"/>
                  <a:pt x="2925" y="5974"/>
                  <a:pt x="3346" y="6014"/>
                </a:cubicBezTo>
                <a:cubicBezTo>
                  <a:pt x="3947" y="6071"/>
                  <a:pt x="4842" y="6459"/>
                  <a:pt x="4772" y="6633"/>
                </a:cubicBezTo>
                <a:cubicBezTo>
                  <a:pt x="4723" y="6753"/>
                  <a:pt x="4663" y="6745"/>
                  <a:pt x="4111" y="6528"/>
                </a:cubicBezTo>
                <a:cubicBezTo>
                  <a:pt x="3858" y="6429"/>
                  <a:pt x="3397" y="6359"/>
                  <a:pt x="2994" y="6357"/>
                </a:cubicBezTo>
                <a:cubicBezTo>
                  <a:pt x="2726" y="6355"/>
                  <a:pt x="2549" y="6370"/>
                  <a:pt x="2375" y="6407"/>
                </a:cubicBezTo>
                <a:cubicBezTo>
                  <a:pt x="2339" y="6415"/>
                  <a:pt x="2302" y="6422"/>
                  <a:pt x="2267" y="6431"/>
                </a:cubicBezTo>
                <a:cubicBezTo>
                  <a:pt x="2094" y="6478"/>
                  <a:pt x="1925" y="6546"/>
                  <a:pt x="1681" y="6671"/>
                </a:cubicBezTo>
                <a:cubicBezTo>
                  <a:pt x="1146" y="6945"/>
                  <a:pt x="748" y="7312"/>
                  <a:pt x="464" y="7780"/>
                </a:cubicBezTo>
                <a:cubicBezTo>
                  <a:pt x="449" y="7805"/>
                  <a:pt x="435" y="7829"/>
                  <a:pt x="420" y="7855"/>
                </a:cubicBezTo>
                <a:cubicBezTo>
                  <a:pt x="360" y="7961"/>
                  <a:pt x="310" y="8080"/>
                  <a:pt x="261" y="8197"/>
                </a:cubicBezTo>
                <a:cubicBezTo>
                  <a:pt x="221" y="8294"/>
                  <a:pt x="181" y="8391"/>
                  <a:pt x="151" y="8496"/>
                </a:cubicBezTo>
                <a:cubicBezTo>
                  <a:pt x="130" y="8566"/>
                  <a:pt x="110" y="8634"/>
                  <a:pt x="94" y="8704"/>
                </a:cubicBezTo>
                <a:cubicBezTo>
                  <a:pt x="57" y="8873"/>
                  <a:pt x="31" y="9047"/>
                  <a:pt x="17" y="9225"/>
                </a:cubicBezTo>
                <a:cubicBezTo>
                  <a:pt x="14" y="9261"/>
                  <a:pt x="5" y="9297"/>
                  <a:pt x="4" y="9334"/>
                </a:cubicBezTo>
                <a:cubicBezTo>
                  <a:pt x="-6" y="9526"/>
                  <a:pt x="8" y="9717"/>
                  <a:pt x="26" y="9906"/>
                </a:cubicBezTo>
                <a:cubicBezTo>
                  <a:pt x="45" y="10074"/>
                  <a:pt x="75" y="10241"/>
                  <a:pt x="117" y="10402"/>
                </a:cubicBezTo>
                <a:cubicBezTo>
                  <a:pt x="204" y="10734"/>
                  <a:pt x="336" y="11045"/>
                  <a:pt x="509" y="11320"/>
                </a:cubicBezTo>
                <a:cubicBezTo>
                  <a:pt x="682" y="11596"/>
                  <a:pt x="896" y="11835"/>
                  <a:pt x="1146" y="12015"/>
                </a:cubicBezTo>
                <a:lnTo>
                  <a:pt x="1505" y="12273"/>
                </a:lnTo>
                <a:cubicBezTo>
                  <a:pt x="1512" y="12277"/>
                  <a:pt x="1520" y="12279"/>
                  <a:pt x="1526" y="12283"/>
                </a:cubicBezTo>
                <a:lnTo>
                  <a:pt x="1836" y="12012"/>
                </a:lnTo>
                <a:cubicBezTo>
                  <a:pt x="2389" y="11528"/>
                  <a:pt x="2933" y="11337"/>
                  <a:pt x="3801" y="11327"/>
                </a:cubicBezTo>
                <a:lnTo>
                  <a:pt x="4590" y="11317"/>
                </a:lnTo>
                <a:lnTo>
                  <a:pt x="4590" y="10666"/>
                </a:lnTo>
                <a:cubicBezTo>
                  <a:pt x="4590" y="9885"/>
                  <a:pt x="4873" y="8767"/>
                  <a:pt x="5235" y="8109"/>
                </a:cubicBezTo>
                <a:cubicBezTo>
                  <a:pt x="5381" y="7845"/>
                  <a:pt x="5497" y="7574"/>
                  <a:pt x="5497" y="7505"/>
                </a:cubicBezTo>
                <a:cubicBezTo>
                  <a:pt x="5497" y="7437"/>
                  <a:pt x="5519" y="7379"/>
                  <a:pt x="5545" y="7378"/>
                </a:cubicBezTo>
                <a:cubicBezTo>
                  <a:pt x="5572" y="7377"/>
                  <a:pt x="5948" y="7024"/>
                  <a:pt x="6380" y="6593"/>
                </a:cubicBezTo>
                <a:cubicBezTo>
                  <a:pt x="6966" y="6009"/>
                  <a:pt x="7361" y="5713"/>
                  <a:pt x="7940" y="5425"/>
                </a:cubicBezTo>
                <a:lnTo>
                  <a:pt x="8714" y="5040"/>
                </a:lnTo>
                <a:lnTo>
                  <a:pt x="8672" y="4422"/>
                </a:lnTo>
                <a:cubicBezTo>
                  <a:pt x="8644" y="4006"/>
                  <a:pt x="8548" y="3653"/>
                  <a:pt x="8379" y="3338"/>
                </a:cubicBezTo>
                <a:cubicBezTo>
                  <a:pt x="8124" y="2861"/>
                  <a:pt x="8125" y="2586"/>
                  <a:pt x="8382" y="2809"/>
                </a:cubicBezTo>
                <a:cubicBezTo>
                  <a:pt x="8628" y="3022"/>
                  <a:pt x="8880" y="3639"/>
                  <a:pt x="8993" y="4313"/>
                </a:cubicBezTo>
                <a:lnTo>
                  <a:pt x="9099" y="4964"/>
                </a:lnTo>
                <a:lnTo>
                  <a:pt x="9453" y="4880"/>
                </a:lnTo>
                <a:cubicBezTo>
                  <a:pt x="10511" y="4624"/>
                  <a:pt x="12113" y="4894"/>
                  <a:pt x="13242" y="5519"/>
                </a:cubicBezTo>
                <a:cubicBezTo>
                  <a:pt x="13921" y="5895"/>
                  <a:pt x="14863" y="6787"/>
                  <a:pt x="15313" y="7478"/>
                </a:cubicBezTo>
                <a:cubicBezTo>
                  <a:pt x="15491" y="7751"/>
                  <a:pt x="15689" y="7974"/>
                  <a:pt x="15753" y="7976"/>
                </a:cubicBezTo>
                <a:cubicBezTo>
                  <a:pt x="15817" y="7977"/>
                  <a:pt x="16071" y="7906"/>
                  <a:pt x="16315" y="7820"/>
                </a:cubicBezTo>
                <a:cubicBezTo>
                  <a:pt x="16627" y="7709"/>
                  <a:pt x="16788" y="7698"/>
                  <a:pt x="16859" y="7771"/>
                </a:cubicBezTo>
                <a:cubicBezTo>
                  <a:pt x="16929" y="7844"/>
                  <a:pt x="16836" y="7933"/>
                  <a:pt x="16540" y="8073"/>
                </a:cubicBezTo>
                <a:cubicBezTo>
                  <a:pt x="16307" y="8183"/>
                  <a:pt x="16058" y="8274"/>
                  <a:pt x="15986" y="8275"/>
                </a:cubicBezTo>
                <a:cubicBezTo>
                  <a:pt x="15915" y="8276"/>
                  <a:pt x="15878" y="8339"/>
                  <a:pt x="15906" y="8414"/>
                </a:cubicBezTo>
                <a:cubicBezTo>
                  <a:pt x="16249" y="9345"/>
                  <a:pt x="16365" y="9995"/>
                  <a:pt x="16356" y="10918"/>
                </a:cubicBezTo>
                <a:cubicBezTo>
                  <a:pt x="16346" y="12046"/>
                  <a:pt x="16322" y="12332"/>
                  <a:pt x="16228" y="12430"/>
                </a:cubicBezTo>
                <a:cubicBezTo>
                  <a:pt x="16192" y="12467"/>
                  <a:pt x="16163" y="12575"/>
                  <a:pt x="16163" y="12669"/>
                </a:cubicBezTo>
                <a:cubicBezTo>
                  <a:pt x="16163" y="13060"/>
                  <a:pt x="15376" y="14457"/>
                  <a:pt x="14776" y="15132"/>
                </a:cubicBezTo>
                <a:cubicBezTo>
                  <a:pt x="14434" y="15517"/>
                  <a:pt x="14154" y="15894"/>
                  <a:pt x="14154" y="15973"/>
                </a:cubicBezTo>
                <a:cubicBezTo>
                  <a:pt x="14154" y="16182"/>
                  <a:pt x="14044" y="16261"/>
                  <a:pt x="13912" y="16148"/>
                </a:cubicBezTo>
                <a:cubicBezTo>
                  <a:pt x="13833" y="16079"/>
                  <a:pt x="13667" y="16127"/>
                  <a:pt x="13376" y="16295"/>
                </a:cubicBezTo>
                <a:cubicBezTo>
                  <a:pt x="12626" y="16729"/>
                  <a:pt x="11965" y="16946"/>
                  <a:pt x="11042" y="17064"/>
                </a:cubicBezTo>
                <a:lnTo>
                  <a:pt x="10137" y="17179"/>
                </a:lnTo>
                <a:lnTo>
                  <a:pt x="10041" y="17538"/>
                </a:lnTo>
                <a:cubicBezTo>
                  <a:pt x="9888" y="18114"/>
                  <a:pt x="9931" y="18892"/>
                  <a:pt x="10149" y="19512"/>
                </a:cubicBezTo>
                <a:cubicBezTo>
                  <a:pt x="10408" y="20247"/>
                  <a:pt x="11179" y="21061"/>
                  <a:pt x="11850" y="21330"/>
                </a:cubicBezTo>
                <a:cubicBezTo>
                  <a:pt x="11882" y="21343"/>
                  <a:pt x="11912" y="21359"/>
                  <a:pt x="11945" y="21371"/>
                </a:cubicBezTo>
                <a:cubicBezTo>
                  <a:pt x="12629" y="21600"/>
                  <a:pt x="13768" y="21540"/>
                  <a:pt x="14381" y="21234"/>
                </a:cubicBezTo>
                <a:cubicBezTo>
                  <a:pt x="15277" y="20788"/>
                  <a:pt x="15945" y="19804"/>
                  <a:pt x="16034" y="18799"/>
                </a:cubicBezTo>
                <a:lnTo>
                  <a:pt x="16080" y="18293"/>
                </a:lnTo>
                <a:lnTo>
                  <a:pt x="15673" y="18095"/>
                </a:lnTo>
                <a:cubicBezTo>
                  <a:pt x="15451" y="17985"/>
                  <a:pt x="15288" y="17850"/>
                  <a:pt x="15311" y="17796"/>
                </a:cubicBezTo>
                <a:cubicBezTo>
                  <a:pt x="15359" y="17675"/>
                  <a:pt x="15392" y="17680"/>
                  <a:pt x="16114" y="17950"/>
                </a:cubicBezTo>
                <a:cubicBezTo>
                  <a:pt x="16465" y="18081"/>
                  <a:pt x="16830" y="18124"/>
                  <a:pt x="17194" y="18107"/>
                </a:cubicBezTo>
                <a:cubicBezTo>
                  <a:pt x="17262" y="18103"/>
                  <a:pt x="17330" y="18097"/>
                  <a:pt x="17398" y="18088"/>
                </a:cubicBezTo>
                <a:cubicBezTo>
                  <a:pt x="17541" y="18071"/>
                  <a:pt x="17685" y="18055"/>
                  <a:pt x="17824" y="18017"/>
                </a:cubicBezTo>
                <a:cubicBezTo>
                  <a:pt x="17884" y="18001"/>
                  <a:pt x="17939" y="17974"/>
                  <a:pt x="17998" y="17955"/>
                </a:cubicBezTo>
                <a:cubicBezTo>
                  <a:pt x="18882" y="17660"/>
                  <a:pt x="19646" y="16975"/>
                  <a:pt x="19943" y="16049"/>
                </a:cubicBezTo>
                <a:cubicBezTo>
                  <a:pt x="19986" y="15916"/>
                  <a:pt x="20019" y="15780"/>
                  <a:pt x="20045" y="15641"/>
                </a:cubicBezTo>
                <a:cubicBezTo>
                  <a:pt x="20045" y="15640"/>
                  <a:pt x="20045" y="15639"/>
                  <a:pt x="20045" y="15638"/>
                </a:cubicBezTo>
                <a:cubicBezTo>
                  <a:pt x="20046" y="15636"/>
                  <a:pt x="20045" y="15634"/>
                  <a:pt x="20045" y="15632"/>
                </a:cubicBezTo>
                <a:cubicBezTo>
                  <a:pt x="20225" y="14662"/>
                  <a:pt x="20009" y="13591"/>
                  <a:pt x="19469" y="12909"/>
                </a:cubicBezTo>
                <a:cubicBezTo>
                  <a:pt x="19434" y="12872"/>
                  <a:pt x="19406" y="12826"/>
                  <a:pt x="19370" y="12794"/>
                </a:cubicBezTo>
                <a:cubicBezTo>
                  <a:pt x="19365" y="12789"/>
                  <a:pt x="19359" y="12783"/>
                  <a:pt x="19355" y="12779"/>
                </a:cubicBezTo>
                <a:lnTo>
                  <a:pt x="19340" y="12762"/>
                </a:lnTo>
                <a:cubicBezTo>
                  <a:pt x="19338" y="12760"/>
                  <a:pt x="19337" y="12761"/>
                  <a:pt x="19335" y="12759"/>
                </a:cubicBezTo>
                <a:cubicBezTo>
                  <a:pt x="19238" y="12680"/>
                  <a:pt x="19149" y="12708"/>
                  <a:pt x="18841" y="12821"/>
                </a:cubicBezTo>
                <a:cubicBezTo>
                  <a:pt x="18115" y="13087"/>
                  <a:pt x="16314" y="12863"/>
                  <a:pt x="16620" y="12545"/>
                </a:cubicBezTo>
                <a:cubicBezTo>
                  <a:pt x="16697" y="12464"/>
                  <a:pt x="16843" y="12470"/>
                  <a:pt x="17165" y="12563"/>
                </a:cubicBezTo>
                <a:cubicBezTo>
                  <a:pt x="18124" y="12843"/>
                  <a:pt x="19308" y="12488"/>
                  <a:pt x="20063" y="11694"/>
                </a:cubicBezTo>
                <a:cubicBezTo>
                  <a:pt x="21594" y="10083"/>
                  <a:pt x="21013" y="7284"/>
                  <a:pt x="18984" y="6493"/>
                </a:cubicBezTo>
                <a:lnTo>
                  <a:pt x="18426" y="6275"/>
                </a:lnTo>
                <a:lnTo>
                  <a:pt x="18219" y="6546"/>
                </a:lnTo>
                <a:cubicBezTo>
                  <a:pt x="17905" y="6957"/>
                  <a:pt x="17849" y="6682"/>
                  <a:pt x="18123" y="6070"/>
                </a:cubicBezTo>
                <a:cubicBezTo>
                  <a:pt x="18196" y="5906"/>
                  <a:pt x="18246" y="5752"/>
                  <a:pt x="18285" y="5593"/>
                </a:cubicBezTo>
                <a:cubicBezTo>
                  <a:pt x="18325" y="5203"/>
                  <a:pt x="18351" y="4837"/>
                  <a:pt x="18335" y="4531"/>
                </a:cubicBezTo>
                <a:cubicBezTo>
                  <a:pt x="18330" y="4467"/>
                  <a:pt x="18332" y="4398"/>
                  <a:pt x="18324" y="4335"/>
                </a:cubicBezTo>
                <a:cubicBezTo>
                  <a:pt x="18258" y="3828"/>
                  <a:pt x="18097" y="3395"/>
                  <a:pt x="17864" y="3021"/>
                </a:cubicBezTo>
                <a:cubicBezTo>
                  <a:pt x="17762" y="2873"/>
                  <a:pt x="17650" y="2724"/>
                  <a:pt x="17514" y="2581"/>
                </a:cubicBezTo>
                <a:cubicBezTo>
                  <a:pt x="17372" y="2433"/>
                  <a:pt x="17269" y="2360"/>
                  <a:pt x="17157" y="2267"/>
                </a:cubicBezTo>
                <a:cubicBezTo>
                  <a:pt x="16855" y="2047"/>
                  <a:pt x="16499" y="1872"/>
                  <a:pt x="16085" y="1750"/>
                </a:cubicBezTo>
                <a:cubicBezTo>
                  <a:pt x="15997" y="1727"/>
                  <a:pt x="15911" y="1706"/>
                  <a:pt x="15822" y="1687"/>
                </a:cubicBezTo>
                <a:cubicBezTo>
                  <a:pt x="15389" y="1606"/>
                  <a:pt x="14721" y="1658"/>
                  <a:pt x="14262" y="1797"/>
                </a:cubicBezTo>
                <a:cubicBezTo>
                  <a:pt x="14002" y="1899"/>
                  <a:pt x="13803" y="2032"/>
                  <a:pt x="13730" y="2164"/>
                </a:cubicBezTo>
                <a:cubicBezTo>
                  <a:pt x="13703" y="2260"/>
                  <a:pt x="13717" y="2398"/>
                  <a:pt x="13777" y="2691"/>
                </a:cubicBezTo>
                <a:cubicBezTo>
                  <a:pt x="13863" y="3109"/>
                  <a:pt x="13863" y="3357"/>
                  <a:pt x="13771" y="3788"/>
                </a:cubicBezTo>
                <a:cubicBezTo>
                  <a:pt x="13650" y="4357"/>
                  <a:pt x="13367" y="5028"/>
                  <a:pt x="13206" y="5132"/>
                </a:cubicBezTo>
                <a:cubicBezTo>
                  <a:pt x="13006" y="5261"/>
                  <a:pt x="13013" y="4972"/>
                  <a:pt x="13219" y="4569"/>
                </a:cubicBezTo>
                <a:cubicBezTo>
                  <a:pt x="13403" y="4210"/>
                  <a:pt x="13436" y="3991"/>
                  <a:pt x="13436" y="3196"/>
                </a:cubicBezTo>
                <a:cubicBezTo>
                  <a:pt x="13436" y="2475"/>
                  <a:pt x="13404" y="2233"/>
                  <a:pt x="13245" y="1859"/>
                </a:cubicBezTo>
                <a:cubicBezTo>
                  <a:pt x="13245" y="1858"/>
                  <a:pt x="13246" y="1857"/>
                  <a:pt x="13245" y="1856"/>
                </a:cubicBezTo>
                <a:cubicBezTo>
                  <a:pt x="13202" y="1745"/>
                  <a:pt x="13126" y="1612"/>
                  <a:pt x="13049" y="1480"/>
                </a:cubicBezTo>
                <a:cubicBezTo>
                  <a:pt x="13018" y="1427"/>
                  <a:pt x="12986" y="1374"/>
                  <a:pt x="12953" y="1323"/>
                </a:cubicBezTo>
                <a:cubicBezTo>
                  <a:pt x="12909" y="1256"/>
                  <a:pt x="12861" y="1193"/>
                  <a:pt x="12814" y="1127"/>
                </a:cubicBezTo>
                <a:cubicBezTo>
                  <a:pt x="12260" y="433"/>
                  <a:pt x="11406" y="25"/>
                  <a:pt x="10507" y="0"/>
                </a:cubicBezTo>
                <a:lnTo>
                  <a:pt x="10501" y="0"/>
                </a:lnTo>
                <a:close/>
                <a:moveTo>
                  <a:pt x="10424" y="6188"/>
                </a:moveTo>
                <a:cubicBezTo>
                  <a:pt x="9204" y="6188"/>
                  <a:pt x="8099" y="6640"/>
                  <a:pt x="7264" y="7481"/>
                </a:cubicBezTo>
                <a:cubicBezTo>
                  <a:pt x="6219" y="8534"/>
                  <a:pt x="5760" y="9794"/>
                  <a:pt x="5863" y="11311"/>
                </a:cubicBezTo>
                <a:cubicBezTo>
                  <a:pt x="6002" y="13362"/>
                  <a:pt x="7232" y="14981"/>
                  <a:pt x="9130" y="15606"/>
                </a:cubicBezTo>
                <a:cubicBezTo>
                  <a:pt x="9342" y="15676"/>
                  <a:pt x="9927" y="15737"/>
                  <a:pt x="10430" y="15742"/>
                </a:cubicBezTo>
                <a:cubicBezTo>
                  <a:pt x="11405" y="15753"/>
                  <a:pt x="12045" y="15569"/>
                  <a:pt x="12950" y="15017"/>
                </a:cubicBezTo>
                <a:cubicBezTo>
                  <a:pt x="13799" y="14498"/>
                  <a:pt x="14594" y="13345"/>
                  <a:pt x="14884" y="12214"/>
                </a:cubicBezTo>
                <a:cubicBezTo>
                  <a:pt x="15049" y="11571"/>
                  <a:pt x="15050" y="10362"/>
                  <a:pt x="14884" y="9710"/>
                </a:cubicBezTo>
                <a:cubicBezTo>
                  <a:pt x="14349" y="7616"/>
                  <a:pt x="12540" y="6188"/>
                  <a:pt x="10424" y="6188"/>
                </a:cubicBezTo>
                <a:close/>
                <a:moveTo>
                  <a:pt x="3859" y="11597"/>
                </a:moveTo>
                <a:cubicBezTo>
                  <a:pt x="3754" y="11595"/>
                  <a:pt x="3649" y="11601"/>
                  <a:pt x="3543" y="11613"/>
                </a:cubicBezTo>
                <a:cubicBezTo>
                  <a:pt x="2905" y="11688"/>
                  <a:pt x="2250" y="12006"/>
                  <a:pt x="1732" y="12510"/>
                </a:cubicBezTo>
                <a:cubicBezTo>
                  <a:pt x="1438" y="12797"/>
                  <a:pt x="1217" y="13125"/>
                  <a:pt x="1060" y="13478"/>
                </a:cubicBezTo>
                <a:cubicBezTo>
                  <a:pt x="1025" y="13567"/>
                  <a:pt x="988" y="13652"/>
                  <a:pt x="958" y="13744"/>
                </a:cubicBezTo>
                <a:cubicBezTo>
                  <a:pt x="956" y="13749"/>
                  <a:pt x="954" y="13754"/>
                  <a:pt x="952" y="13759"/>
                </a:cubicBezTo>
                <a:cubicBezTo>
                  <a:pt x="950" y="13763"/>
                  <a:pt x="950" y="13767"/>
                  <a:pt x="949" y="13771"/>
                </a:cubicBezTo>
                <a:cubicBezTo>
                  <a:pt x="895" y="13940"/>
                  <a:pt x="856" y="14111"/>
                  <a:pt x="829" y="14283"/>
                </a:cubicBezTo>
                <a:cubicBezTo>
                  <a:pt x="826" y="14306"/>
                  <a:pt x="824" y="14330"/>
                  <a:pt x="821" y="14354"/>
                </a:cubicBezTo>
                <a:cubicBezTo>
                  <a:pt x="805" y="14472"/>
                  <a:pt x="802" y="14589"/>
                  <a:pt x="799" y="14706"/>
                </a:cubicBezTo>
                <a:cubicBezTo>
                  <a:pt x="797" y="15039"/>
                  <a:pt x="839" y="15381"/>
                  <a:pt x="940" y="15727"/>
                </a:cubicBezTo>
                <a:cubicBezTo>
                  <a:pt x="1164" y="16496"/>
                  <a:pt x="1625" y="17113"/>
                  <a:pt x="2247" y="17512"/>
                </a:cubicBezTo>
                <a:cubicBezTo>
                  <a:pt x="2263" y="17522"/>
                  <a:pt x="2277" y="17534"/>
                  <a:pt x="2293" y="17544"/>
                </a:cubicBezTo>
                <a:cubicBezTo>
                  <a:pt x="2464" y="17649"/>
                  <a:pt x="2653" y="17728"/>
                  <a:pt x="2847" y="17799"/>
                </a:cubicBezTo>
                <a:cubicBezTo>
                  <a:pt x="2847" y="17799"/>
                  <a:pt x="2849" y="17798"/>
                  <a:pt x="2850" y="17799"/>
                </a:cubicBezTo>
                <a:cubicBezTo>
                  <a:pt x="2929" y="17825"/>
                  <a:pt x="3012" y="17842"/>
                  <a:pt x="3094" y="17864"/>
                </a:cubicBezTo>
                <a:cubicBezTo>
                  <a:pt x="3271" y="17898"/>
                  <a:pt x="3565" y="17931"/>
                  <a:pt x="3889" y="17935"/>
                </a:cubicBezTo>
                <a:lnTo>
                  <a:pt x="4392" y="17941"/>
                </a:lnTo>
                <a:cubicBezTo>
                  <a:pt x="4561" y="17890"/>
                  <a:pt x="4619" y="17781"/>
                  <a:pt x="4718" y="17431"/>
                </a:cubicBezTo>
                <a:lnTo>
                  <a:pt x="4721" y="17422"/>
                </a:lnTo>
                <a:cubicBezTo>
                  <a:pt x="4722" y="17418"/>
                  <a:pt x="4726" y="17413"/>
                  <a:pt x="4727" y="17409"/>
                </a:cubicBezTo>
                <a:cubicBezTo>
                  <a:pt x="4733" y="17387"/>
                  <a:pt x="4741" y="17371"/>
                  <a:pt x="4747" y="17349"/>
                </a:cubicBezTo>
                <a:cubicBezTo>
                  <a:pt x="4795" y="17189"/>
                  <a:pt x="4846" y="17049"/>
                  <a:pt x="4900" y="16926"/>
                </a:cubicBezTo>
                <a:cubicBezTo>
                  <a:pt x="4914" y="16894"/>
                  <a:pt x="4933" y="16865"/>
                  <a:pt x="4948" y="16833"/>
                </a:cubicBezTo>
                <a:cubicBezTo>
                  <a:pt x="4979" y="16772"/>
                  <a:pt x="5007" y="16710"/>
                  <a:pt x="5037" y="16665"/>
                </a:cubicBezTo>
                <a:cubicBezTo>
                  <a:pt x="5257" y="16255"/>
                  <a:pt x="5541" y="15889"/>
                  <a:pt x="5874" y="15624"/>
                </a:cubicBezTo>
                <a:cubicBezTo>
                  <a:pt x="6127" y="15423"/>
                  <a:pt x="6273" y="15241"/>
                  <a:pt x="6215" y="15204"/>
                </a:cubicBezTo>
                <a:cubicBezTo>
                  <a:pt x="6003" y="15067"/>
                  <a:pt x="5322" y="14011"/>
                  <a:pt x="5068" y="13425"/>
                </a:cubicBezTo>
                <a:cubicBezTo>
                  <a:pt x="4922" y="13089"/>
                  <a:pt x="4752" y="12558"/>
                  <a:pt x="4690" y="12249"/>
                </a:cubicBezTo>
                <a:lnTo>
                  <a:pt x="4580" y="11688"/>
                </a:lnTo>
                <a:lnTo>
                  <a:pt x="4168" y="11622"/>
                </a:lnTo>
                <a:cubicBezTo>
                  <a:pt x="4067" y="11607"/>
                  <a:pt x="3963" y="11598"/>
                  <a:pt x="3859" y="11597"/>
                </a:cubicBezTo>
                <a:close/>
                <a:moveTo>
                  <a:pt x="6491" y="15588"/>
                </a:moveTo>
                <a:cubicBezTo>
                  <a:pt x="6419" y="15594"/>
                  <a:pt x="6332" y="15644"/>
                  <a:pt x="6179" y="15742"/>
                </a:cubicBezTo>
                <a:cubicBezTo>
                  <a:pt x="5325" y="16292"/>
                  <a:pt x="4839" y="17553"/>
                  <a:pt x="4948" y="18749"/>
                </a:cubicBezTo>
                <a:cubicBezTo>
                  <a:pt x="4954" y="18802"/>
                  <a:pt x="4958" y="18855"/>
                  <a:pt x="4966" y="18908"/>
                </a:cubicBezTo>
                <a:cubicBezTo>
                  <a:pt x="4983" y="19035"/>
                  <a:pt x="5008" y="19160"/>
                  <a:pt x="5040" y="19284"/>
                </a:cubicBezTo>
                <a:cubicBezTo>
                  <a:pt x="5068" y="19391"/>
                  <a:pt x="5101" y="19491"/>
                  <a:pt x="5139" y="19589"/>
                </a:cubicBezTo>
                <a:cubicBezTo>
                  <a:pt x="5452" y="20382"/>
                  <a:pt x="6184" y="21077"/>
                  <a:pt x="7050" y="21395"/>
                </a:cubicBezTo>
                <a:cubicBezTo>
                  <a:pt x="7052" y="21396"/>
                  <a:pt x="7054" y="21394"/>
                  <a:pt x="7056" y="21395"/>
                </a:cubicBezTo>
                <a:cubicBezTo>
                  <a:pt x="7298" y="21468"/>
                  <a:pt x="7554" y="21509"/>
                  <a:pt x="7817" y="21519"/>
                </a:cubicBezTo>
                <a:lnTo>
                  <a:pt x="7832" y="21519"/>
                </a:lnTo>
                <a:cubicBezTo>
                  <a:pt x="8462" y="21507"/>
                  <a:pt x="9194" y="21304"/>
                  <a:pt x="9674" y="20994"/>
                </a:cubicBezTo>
                <a:cubicBezTo>
                  <a:pt x="9710" y="20971"/>
                  <a:pt x="9744" y="20944"/>
                  <a:pt x="9781" y="20919"/>
                </a:cubicBezTo>
                <a:cubicBezTo>
                  <a:pt x="9858" y="20861"/>
                  <a:pt x="9932" y="20804"/>
                  <a:pt x="9990" y="20741"/>
                </a:cubicBezTo>
                <a:lnTo>
                  <a:pt x="10248" y="20462"/>
                </a:lnTo>
                <a:lnTo>
                  <a:pt x="9976" y="19926"/>
                </a:lnTo>
                <a:cubicBezTo>
                  <a:pt x="9752" y="19483"/>
                  <a:pt x="9702" y="19240"/>
                  <a:pt x="9674" y="18518"/>
                </a:cubicBezTo>
                <a:cubicBezTo>
                  <a:pt x="9656" y="18039"/>
                  <a:pt x="9685" y="17511"/>
                  <a:pt x="9740" y="17346"/>
                </a:cubicBezTo>
                <a:cubicBezTo>
                  <a:pt x="9834" y="17065"/>
                  <a:pt x="9825" y="17047"/>
                  <a:pt x="9599" y="17047"/>
                </a:cubicBezTo>
                <a:cubicBezTo>
                  <a:pt x="8969" y="17047"/>
                  <a:pt x="7730" y="16467"/>
                  <a:pt x="6721" y="15697"/>
                </a:cubicBezTo>
                <a:cubicBezTo>
                  <a:pt x="6621" y="15621"/>
                  <a:pt x="6562" y="15581"/>
                  <a:pt x="6491" y="155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1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15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4"/>
      <p:bldP build="whole" bldLvl="1" animBg="1" rev="0" advAuto="0" spid="198" grpId="5"/>
      <p:bldP build="whole" bldLvl="1" animBg="1" rev="0" advAuto="0" spid="198" grpId="6"/>
      <p:bldP build="whole" bldLvl="1" animBg="1" rev="0" advAuto="0" spid="201" grpId="7"/>
      <p:bldP build="whole" bldLvl="1" animBg="1" rev="0" advAuto="0" spid="192" grpId="1"/>
      <p:bldP build="whole" bldLvl="1" animBg="1" rev="0" advAuto="0" spid="192" grpId="2"/>
      <p:bldP build="whole" bldLvl="1" animBg="1" rev="0" advAuto="0" spid="195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hings vs. Meaning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Things vs. Meaning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Most toys wins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Positive impact on the 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1"/>
          </a:xfrm>
          <a:prstGeom prst="rect">
            <a:avLst/>
          </a:prstGeom>
        </p:spPr>
      </p:pic>
      <p:sp>
        <p:nvSpPr>
          <p:cNvPr id="206" name="Life With Purpo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5880"/>
            </a:lvl1pPr>
          </a:lstStyle>
          <a:p>
            <a:pPr/>
            <a:r>
              <a:t>Life With Purpose</a:t>
            </a:r>
          </a:p>
        </p:txBody>
      </p:sp>
      <p:sp>
        <p:nvSpPr>
          <p:cNvPr id="207" name="Who could use your help…"/>
          <p:cNvSpPr txBox="1"/>
          <p:nvPr>
            <p:ph type="body" sz="half" idx="1"/>
          </p:nvPr>
        </p:nvSpPr>
        <p:spPr>
          <a:xfrm>
            <a:off x="508000" y="2730500"/>
            <a:ext cx="6070795" cy="4599984"/>
          </a:xfrm>
          <a:prstGeom prst="rect">
            <a:avLst/>
          </a:prstGeom>
        </p:spPr>
        <p:txBody>
          <a:bodyPr/>
          <a:lstStyle/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Who could use your help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What can you offer for free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How can you do good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Where are you needed</a:t>
            </a:r>
          </a:p>
        </p:txBody>
      </p:sp>
      <p:grpSp>
        <p:nvGrpSpPr>
          <p:cNvPr id="210" name="Image"/>
          <p:cNvGrpSpPr/>
          <p:nvPr/>
        </p:nvGrpSpPr>
        <p:grpSpPr>
          <a:xfrm>
            <a:off x="6722389" y="2565400"/>
            <a:ext cx="5783022" cy="6680201"/>
            <a:chOff x="0" y="0"/>
            <a:chExt cx="5783021" cy="6680200"/>
          </a:xfrm>
        </p:grpSpPr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960" t="0" r="23960" b="0"/>
            <a:stretch>
              <a:fillRect/>
            </a:stretch>
          </p:blipFill>
          <p:spPr>
            <a:xfrm>
              <a:off x="127000" y="88900"/>
              <a:ext cx="5529022" cy="6350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783023" cy="6680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2"/>
      <p:bldP build="whole" bldLvl="1" animBg="1" rev="0" advAuto="0" spid="210" grpId="3"/>
      <p:bldP build="whole" bldLvl="1" animBg="1" rev="0" advAuto="0" spid="20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–Simon Sinek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–Simon Sinek</a:t>
            </a:r>
          </a:p>
        </p:txBody>
      </p:sp>
      <p:sp>
        <p:nvSpPr>
          <p:cNvPr id="213" name="“There is no decision that we can make that doesn’t come with some sort of balance or sacrifice.”"/>
          <p:cNvSpPr txBox="1"/>
          <p:nvPr>
            <p:ph type="body" idx="14"/>
          </p:nvPr>
        </p:nvSpPr>
        <p:spPr>
          <a:xfrm>
            <a:off x="1270000" y="3644900"/>
            <a:ext cx="10464800" cy="1930401"/>
          </a:xfrm>
          <a:prstGeom prst="rect">
            <a:avLst/>
          </a:prstGeom>
        </p:spPr>
        <p:txBody>
          <a:bodyPr/>
          <a:lstStyle/>
          <a:p>
            <a:pPr/>
            <a:r>
              <a:t>“There is no decision that we can make that doesn’t come with some sort of balance or sacrifice.”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Value of Money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Money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Car Savings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Financial Savings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Value of Money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Money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First Apartment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First Property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Value of Money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Money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Bus Pass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Passport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–Phyllis Williams-Strawder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–Phyllis Williams-Strawder</a:t>
            </a:r>
          </a:p>
        </p:txBody>
      </p:sp>
      <p:sp>
        <p:nvSpPr>
          <p:cNvPr id="222" name="“There is no secret to balance in personal finance. Live within your means, no matter how much money you make.”"/>
          <p:cNvSpPr txBox="1"/>
          <p:nvPr>
            <p:ph type="body" idx="14"/>
          </p:nvPr>
        </p:nvSpPr>
        <p:spPr>
          <a:xfrm>
            <a:off x="1270000" y="3644900"/>
            <a:ext cx="10464800" cy="1930401"/>
          </a:xfrm>
          <a:prstGeom prst="rect">
            <a:avLst/>
          </a:prstGeom>
        </p:spPr>
        <p:txBody>
          <a:bodyPr/>
          <a:lstStyle/>
          <a:p>
            <a:pPr/>
            <a:r>
              <a:t>“There is no secret to balance in personal finance. Live within your means, no matter how much money you make.”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Value of You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You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Dopamine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526.JPG" descr="IMG_0526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152" name="1q%Ha+ufRiGuyiw+R18ejQ.jpg" descr="1q%Ha+ufRiGuyiw+R18ejQ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153" name="That_Damn_Girl_Stuff_Cover_for_Kindle.jpg" descr="That_Damn_Girl_Stuff_Cover_for_Kindle.jp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3"/>
      <p:bldP build="whole" bldLvl="1" animBg="1" rev="0" advAuto="0" spid="153" grpId="1"/>
      <p:bldP build="whole" bldLvl="1" animBg="1" rev="0" advAuto="0" spid="15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Value of You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You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Pursuit of Happiness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Value of You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You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Separate ya who from ya 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Value of Money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Value of Money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You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Someone else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–Albert Einstein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–Albert Einstein</a:t>
            </a:r>
          </a:p>
        </p:txBody>
      </p:sp>
      <p:sp>
        <p:nvSpPr>
          <p:cNvPr id="233" name="“Try not to become a person of success, but rather try to become a man of value.”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“Try not to become a person of success, but rather try to become a man of value.”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Q &amp; 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 &amp; 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Chasing Dollars.png" descr="Chasing Dollars.pn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899" y="544561"/>
            <a:ext cx="12065001" cy="5537201"/>
          </a:xfrm>
          <a:prstGeom prst="rect">
            <a:avLst/>
          </a:prstGeom>
        </p:spPr>
      </p:pic>
      <p:sp>
        <p:nvSpPr>
          <p:cNvPr id="238" name="Phyllis Williams-Strawder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700">
                <a:solidFill>
                  <a:srgbClr val="B1641D"/>
                </a:solidFill>
              </a:defRPr>
            </a:pPr>
            <a:r>
              <a:t>Phyllis Williams-Strawder</a:t>
            </a:r>
          </a:p>
          <a:p>
            <a:pPr>
              <a:spcBef>
                <a:spcPts val="0"/>
              </a:spcBef>
              <a:defRPr sz="2900">
                <a:solidFill>
                  <a:srgbClr val="B1631B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The CKO Creator</a:t>
            </a:r>
          </a:p>
        </p:txBody>
      </p:sp>
      <p:sp>
        <p:nvSpPr>
          <p:cNvPr id="239" name="Founder of CKO Creator &amp;…"/>
          <p:cNvSpPr txBox="1"/>
          <p:nvPr>
            <p:ph type="body" sz="quarter" idx="1"/>
          </p:nvPr>
        </p:nvSpPr>
        <p:spPr>
          <a:xfrm>
            <a:off x="8100113" y="6680200"/>
            <a:ext cx="4422087" cy="2413000"/>
          </a:xfrm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Founder of CKO Creator &amp;</a:t>
            </a:r>
          </a:p>
          <a:p>
            <a:pPr lvl="2">
              <a:defRPr i="1"/>
            </a:pPr>
            <a:r>
              <a:t>                         Espresso Mischief</a:t>
            </a:r>
          </a:p>
          <a:p>
            <a:pPr>
              <a:defRPr i="1" sz="2000"/>
            </a:pPr>
            <a:r>
              <a:t>hello@ckocreator.com</a:t>
            </a:r>
          </a:p>
          <a:p>
            <a:pPr>
              <a:defRPr i="1" sz="2000"/>
            </a:pPr>
            <a:r>
              <a:t>www.ckocreator.com</a:t>
            </a:r>
          </a:p>
          <a:p>
            <a:pPr>
              <a:defRPr i="1" sz="2000"/>
            </a:pPr>
            <a:r>
              <a:t>(562) 356-8111</a:t>
            </a:r>
          </a:p>
          <a:p>
            <a:pPr>
              <a:defRPr i="1" sz="2000"/>
            </a:pPr>
            <a:r>
              <a:t>@CKOCreator</a:t>
            </a:r>
          </a:p>
        </p:txBody>
      </p:sp>
      <p:sp>
        <p:nvSpPr>
          <p:cNvPr id="240" name="Speaker - Author - Entrepreneur"/>
          <p:cNvSpPr txBox="1"/>
          <p:nvPr/>
        </p:nvSpPr>
        <p:spPr>
          <a:xfrm>
            <a:off x="508000" y="6126980"/>
            <a:ext cx="42418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10000"/>
              </a:lnSpc>
              <a:defRPr i="1">
                <a:solidFill>
                  <a:srgbClr val="482B0A"/>
                </a:solidFill>
              </a:defRPr>
            </a:lvl1pPr>
          </a:lstStyle>
          <a:p>
            <a:pPr/>
            <a:r>
              <a:t>Speaker - Author - Entrepreneur</a:t>
            </a:r>
          </a:p>
        </p:txBody>
      </p:sp>
      <p:pic>
        <p:nvPicPr>
          <p:cNvPr id="241" name="cf85ff_2c096b1e68d24733aa179795e2e3ed42~mv2.png" descr="cf85ff_2c096b1e68d24733aa179795e2e3ed42~mv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4253" y="8602440"/>
            <a:ext cx="508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f85ff_7b9c5a74df1049cea18153183c34ea30~mv2.png" descr="cf85ff_7b9c5a74df1049cea18153183c34ea30~mv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9654" y="8598812"/>
            <a:ext cx="508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cf85ff_460c9a44dae344bb884aa6f5fec8fd6e~mv2.png" descr="cf85ff_460c9a44dae344bb884aa6f5fec8fd6e~mv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25054" y="8595185"/>
            <a:ext cx="508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cf85ff_9500a2d88500452fa688c7490c5be0b7~mv2.png" descr="cf85ff_9500a2d88500452fa688c7490c5be0b7~mv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80454" y="8591557"/>
            <a:ext cx="508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cf85ff_e5f65f1511824417ae4e8e8205fface5~mv2.png" descr="cf85ff_e5f65f1511824417ae4e8e8205fface5~mv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35854" y="8587930"/>
            <a:ext cx="508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fullsizeoutput_6a8.jpeg" descr="fullsizeoutput_6a8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4" r="0" b="24"/>
          <a:stretch>
            <a:fillRect/>
          </a:stretch>
        </p:blipFill>
        <p:spPr>
          <a:xfrm>
            <a:off x="2745289" y="1353542"/>
            <a:ext cx="7514297" cy="7046464"/>
          </a:xfrm>
          <a:prstGeom prst="rect">
            <a:avLst/>
          </a:prstGeom>
        </p:spPr>
      </p:pic>
      <p:pic>
        <p:nvPicPr>
          <p:cNvPr id="156" name="fullsizeoutput_24be.jpeg" descr="fullsizeoutput_24b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3175" y="1359717"/>
            <a:ext cx="6978450" cy="703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original-on-transparent-bg-abf3cc73-4f46-44b8-95c6-641f18392fb3 copy 2.png" descr="original-on-transparent-bg-abf3cc73-4f46-44b8-95c6-641f18392fb3 copy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2471" y="1000910"/>
            <a:ext cx="10979858" cy="775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riginal on Transparent.png" descr="Original on Transparen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7749" y="702934"/>
            <a:ext cx="9169302" cy="8347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15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15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15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5"/>
      <p:bldP build="whole" bldLvl="1" animBg="1" rev="0" advAuto="0" spid="157" grpId="6"/>
      <p:bldP build="whole" bldLvl="1" animBg="1" rev="0" advAuto="0" spid="155" grpId="1"/>
      <p:bldP build="whole" bldLvl="1" animBg="1" rev="0" advAuto="0" spid="155" grpId="2"/>
      <p:bldP build="whole" bldLvl="1" animBg="1" rev="0" advAuto="0" spid="158" grpId="7"/>
      <p:bldP build="whole" bldLvl="1" animBg="1" rev="0" advAuto="0" spid="156" grpId="3"/>
      <p:bldP build="whole" bldLvl="1" animBg="1" rev="0" advAuto="0" spid="156" grpId="4"/>
      <p:bldP build="whole" bldLvl="1" animBg="1" rev="0" advAuto="0" spid="158" grpId="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hasing Dollars-2.png" descr="Chasing Dollars-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266" r="0" b="526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llsizeoutput_16f.jpeg" descr="fullsizeoutput_16f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163" name="Ghetto Coun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5880"/>
            </a:lvl1pPr>
          </a:lstStyle>
          <a:p>
            <a:pPr/>
            <a:r>
              <a:t>Ghetto Country</a:t>
            </a:r>
          </a:p>
        </p:txBody>
      </p:sp>
      <p:sp>
        <p:nvSpPr>
          <p:cNvPr id="164" name="Raised hood adjacent by a momma with country roots…"/>
          <p:cNvSpPr txBox="1"/>
          <p:nvPr>
            <p:ph type="body" sz="half" idx="1"/>
          </p:nvPr>
        </p:nvSpPr>
        <p:spPr>
          <a:xfrm>
            <a:off x="508000" y="2730500"/>
            <a:ext cx="6070795" cy="4599984"/>
          </a:xfrm>
          <a:prstGeom prst="rect">
            <a:avLst/>
          </a:prstGeom>
        </p:spPr>
        <p:txBody>
          <a:bodyPr/>
          <a:lstStyle/>
          <a:p>
            <a:pPr marL="447675" indent="-447675" defTabSz="438150">
              <a:spcBef>
                <a:spcPts val="2100"/>
              </a:spcBef>
              <a:buClrTx/>
              <a:buSzPct val="75000"/>
              <a:buFontTx/>
              <a:buBlip>
                <a:blip r:embed="rId3"/>
              </a:buBlip>
              <a:defRPr sz="2175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Raised hood adjacent by a momma with country roots</a:t>
            </a:r>
          </a:p>
          <a:p>
            <a:pPr marL="447675" indent="-447675" defTabSz="438150">
              <a:spcBef>
                <a:spcPts val="2100"/>
              </a:spcBef>
              <a:buClrTx/>
              <a:buSzPct val="75000"/>
              <a:buFontTx/>
              <a:buBlip>
                <a:blip r:embed="rId3"/>
              </a:buBlip>
              <a:defRPr sz="2175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Father was an educated man with thug tendencies</a:t>
            </a:r>
          </a:p>
          <a:p>
            <a:pPr marL="447675" indent="-447675" defTabSz="438150">
              <a:spcBef>
                <a:spcPts val="2100"/>
              </a:spcBef>
              <a:buClrTx/>
              <a:buSzPct val="75000"/>
              <a:buFontTx/>
              <a:buBlip>
                <a:blip r:embed="rId3"/>
              </a:buBlip>
              <a:defRPr sz="2175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Comfortable with myself and those around me</a:t>
            </a:r>
          </a:p>
          <a:p>
            <a:pPr marL="447675" indent="-447675" defTabSz="438150">
              <a:spcBef>
                <a:spcPts val="2100"/>
              </a:spcBef>
              <a:buClrTx/>
              <a:buSzPct val="75000"/>
              <a:buFontTx/>
              <a:buBlip>
                <a:blip r:embed="rId3"/>
              </a:buBlip>
              <a:defRPr sz="2175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Mother tendencies</a:t>
            </a:r>
          </a:p>
          <a:p>
            <a:pPr marL="447675" indent="-447675" defTabSz="438150">
              <a:spcBef>
                <a:spcPts val="2100"/>
              </a:spcBef>
              <a:buClrTx/>
              <a:buSzPct val="75000"/>
              <a:buFontTx/>
              <a:buBlip>
                <a:blip r:embed="rId3"/>
              </a:buBlip>
              <a:defRPr sz="2175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No less intelligent </a:t>
            </a:r>
          </a:p>
        </p:txBody>
      </p:sp>
      <p:grpSp>
        <p:nvGrpSpPr>
          <p:cNvPr id="167" name="Image"/>
          <p:cNvGrpSpPr/>
          <p:nvPr/>
        </p:nvGrpSpPr>
        <p:grpSpPr>
          <a:xfrm>
            <a:off x="7146626" y="2545532"/>
            <a:ext cx="4934548" cy="6719936"/>
            <a:chOff x="0" y="0"/>
            <a:chExt cx="4934547" cy="6719935"/>
          </a:xfrm>
        </p:grpSpPr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680548" cy="63897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34548" cy="6719936"/>
            </a:xfrm>
            <a:prstGeom prst="rect">
              <a:avLst/>
            </a:prstGeom>
            <a:effectLst/>
          </p:spPr>
        </p:pic>
      </p:grpSp>
      <p:grpSp>
        <p:nvGrpSpPr>
          <p:cNvPr id="170" name="image4.png"/>
          <p:cNvGrpSpPr/>
          <p:nvPr/>
        </p:nvGrpSpPr>
        <p:grpSpPr>
          <a:xfrm>
            <a:off x="6728280" y="3838475"/>
            <a:ext cx="5771240" cy="4134050"/>
            <a:chOff x="0" y="0"/>
            <a:chExt cx="5771238" cy="4134049"/>
          </a:xfrm>
        </p:grpSpPr>
        <p:pic>
          <p:nvPicPr>
            <p:cNvPr id="169" name="image4.png" descr="image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823" t="11092" r="16266" b="11092"/>
            <a:stretch>
              <a:fillRect/>
            </a:stretch>
          </p:blipFill>
          <p:spPr>
            <a:xfrm>
              <a:off x="127000" y="88900"/>
              <a:ext cx="5517239" cy="3803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image4.png" descr="image4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5771240" cy="41340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1500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5"/>
      <p:bldP build="whole" bldLvl="1" animBg="1" rev="0" advAuto="0" spid="162" grpId="3"/>
      <p:bldP build="whole" bldLvl="1" animBg="1" rev="0" advAuto="0" spid="167" grpId="1"/>
      <p:bldP build="whole" bldLvl="1" animBg="1" rev="0" advAuto="0" spid="167" grpId="2"/>
      <p:bldP build="whole" bldLvl="1" animBg="1" rev="0" advAuto="0" spid="162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ducation vs. Knowledge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Education vs. Knowledge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In and Out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Well Informed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3.png" descr="image3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1" cy="6680201"/>
          </a:xfrm>
          <a:prstGeom prst="rect">
            <a:avLst/>
          </a:prstGeom>
        </p:spPr>
      </p:pic>
      <p:sp>
        <p:nvSpPr>
          <p:cNvPr id="175" name="Keep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5880"/>
            </a:lvl1pPr>
          </a:lstStyle>
          <a:p>
            <a:pPr/>
            <a:r>
              <a:t>Keep Learning</a:t>
            </a:r>
          </a:p>
        </p:txBody>
      </p:sp>
      <p:sp>
        <p:nvSpPr>
          <p:cNvPr id="176" name="Crenshaw High…"/>
          <p:cNvSpPr txBox="1"/>
          <p:nvPr>
            <p:ph type="body" sz="half" idx="1"/>
          </p:nvPr>
        </p:nvSpPr>
        <p:spPr>
          <a:xfrm>
            <a:off x="508000" y="2730500"/>
            <a:ext cx="6070795" cy="4599984"/>
          </a:xfrm>
          <a:prstGeom prst="rect">
            <a:avLst/>
          </a:prstGeom>
        </p:spPr>
        <p:txBody>
          <a:bodyPr/>
          <a:lstStyle/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Crenshaw High</a:t>
            </a:r>
          </a:p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UCLA Drop Out</a:t>
            </a:r>
          </a:p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ELAC</a:t>
            </a:r>
          </a:p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CSULA</a:t>
            </a:r>
          </a:p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10k Small Business</a:t>
            </a:r>
          </a:p>
          <a:p>
            <a:pPr marL="519302" indent="-519302" defTabSz="508254">
              <a:spcBef>
                <a:spcPts val="2400"/>
              </a:spcBef>
              <a:buClrTx/>
              <a:buSzPct val="75000"/>
              <a:buFontTx/>
              <a:buBlip>
                <a:blip r:embed="rId3"/>
              </a:buBlip>
              <a:defRPr sz="2523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Countless Trainings</a:t>
            </a:r>
          </a:p>
        </p:txBody>
      </p:sp>
      <p:grpSp>
        <p:nvGrpSpPr>
          <p:cNvPr id="179" name="Image"/>
          <p:cNvGrpSpPr/>
          <p:nvPr/>
        </p:nvGrpSpPr>
        <p:grpSpPr>
          <a:xfrm>
            <a:off x="6565873" y="2905955"/>
            <a:ext cx="6096055" cy="5999090"/>
            <a:chOff x="0" y="0"/>
            <a:chExt cx="6096053" cy="5999088"/>
          </a:xfrm>
        </p:grpSpPr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788" t="0" r="22508" b="0"/>
            <a:stretch>
              <a:fillRect/>
            </a:stretch>
          </p:blipFill>
          <p:spPr>
            <a:xfrm>
              <a:off x="127000" y="88900"/>
              <a:ext cx="5842054" cy="56688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096054" cy="599908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2"/>
      <p:bldP build="whole" bldLvl="1" animBg="1" rev="0" advAuto="0" spid="179" grpId="3"/>
      <p:bldP build="whole" bldLvl="1" animBg="1" rev="0" advAuto="0" spid="17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Job vs. Career…"/>
          <p:cNvSpPr txBox="1"/>
          <p:nvPr>
            <p:ph type="title"/>
          </p:nvPr>
        </p:nvSpPr>
        <p:spPr>
          <a:xfrm>
            <a:off x="508000" y="2749252"/>
            <a:ext cx="11988800" cy="4255096"/>
          </a:xfrm>
          <a:prstGeom prst="rect">
            <a:avLst/>
          </a:prstGeom>
        </p:spPr>
        <p:txBody>
          <a:bodyPr/>
          <a:lstStyle/>
          <a:p>
            <a:pPr/>
            <a:r>
              <a:t>Job vs. Career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Paycheck to paycheck</a:t>
            </a:r>
          </a:p>
          <a:p>
            <a:pPr>
              <a:defRPr sz="5000">
                <a:solidFill>
                  <a:srgbClr val="4B2E0C"/>
                </a:solidFill>
              </a:defRPr>
            </a:pPr>
            <a:r>
              <a:t>Advance in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LACOE ID.jpg" descr="LACOE ID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1"/>
          </a:xfrm>
          <a:prstGeom prst="rect">
            <a:avLst/>
          </a:prstGeom>
        </p:spPr>
      </p:pic>
      <p:sp>
        <p:nvSpPr>
          <p:cNvPr id="184" name="Keep Grow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spcBef>
                <a:spcPts val="1300"/>
              </a:spcBef>
              <a:defRPr sz="5880"/>
            </a:lvl1pPr>
          </a:lstStyle>
          <a:p>
            <a:pPr/>
            <a:r>
              <a:t>Keep Growing</a:t>
            </a:r>
          </a:p>
        </p:txBody>
      </p:sp>
      <p:sp>
        <p:nvSpPr>
          <p:cNvPr id="185" name="Dead-in Job…"/>
          <p:cNvSpPr txBox="1"/>
          <p:nvPr>
            <p:ph type="body" sz="half" idx="1"/>
          </p:nvPr>
        </p:nvSpPr>
        <p:spPr>
          <a:xfrm>
            <a:off x="508000" y="2730500"/>
            <a:ext cx="6070795" cy="4599984"/>
          </a:xfrm>
          <a:prstGeom prst="rect">
            <a:avLst/>
          </a:prstGeom>
        </p:spPr>
        <p:txBody>
          <a:bodyPr/>
          <a:lstStyle/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Dead-in Job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Volunteer to gain knowledge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Don’t get attached to a crack check</a:t>
            </a:r>
          </a:p>
          <a:p>
            <a:pPr marL="596900" indent="-596900">
              <a:spcBef>
                <a:spcPts val="2800"/>
              </a:spcBef>
              <a:buClrTx/>
              <a:buSzPct val="75000"/>
              <a:buFontTx/>
              <a:buBlip>
                <a:blip r:embed="rId3"/>
              </a:buBlip>
              <a:defRPr sz="2900">
                <a:solidFill>
                  <a:srgbClr val="492C0C"/>
                </a:solidFill>
                <a:latin typeface="+mj-lt"/>
                <a:ea typeface="+mj-ea"/>
                <a:cs typeface="+mj-cs"/>
                <a:sym typeface="Aref Ruqaa"/>
              </a:defRPr>
            </a:pPr>
            <a:r>
              <a:t>Develop new skills</a:t>
            </a:r>
          </a:p>
        </p:txBody>
      </p:sp>
      <p:grpSp>
        <p:nvGrpSpPr>
          <p:cNvPr id="188" name="UNADJUSTEDNONRAW_thumb_17e.jpg"/>
          <p:cNvGrpSpPr/>
          <p:nvPr/>
        </p:nvGrpSpPr>
        <p:grpSpPr>
          <a:xfrm>
            <a:off x="7102122" y="2565400"/>
            <a:ext cx="5023557" cy="6680201"/>
            <a:chOff x="0" y="0"/>
            <a:chExt cx="5023556" cy="6680200"/>
          </a:xfrm>
        </p:grpSpPr>
        <p:pic>
          <p:nvPicPr>
            <p:cNvPr id="187" name="UNADJUSTEDNONRAW_thumb_17e.jpg" descr="UNADJUSTEDNONRAW_thumb_17e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708" t="0" r="15708" b="0"/>
            <a:stretch>
              <a:fillRect/>
            </a:stretch>
          </p:blipFill>
          <p:spPr>
            <a:xfrm>
              <a:off x="127000" y="88900"/>
              <a:ext cx="4769557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UNADJUSTEDNONRAW_thumb_17e.jpg" descr="UNADJUSTEDNONRAW_thumb_17e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23557" cy="6680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3"/>
      <p:bldP build="whole" bldLvl="1" animBg="1" rev="0" advAuto="0" spid="183" grpId="1"/>
      <p:bldP build="whole" bldLvl="1" animBg="1" rev="0" advAuto="0" spid="183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Aref Ruqaa"/>
        <a:ea typeface="Aref Ruqaa"/>
        <a:cs typeface="Aref Ruqaa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Aref Ruqaa"/>
        <a:ea typeface="Aref Ruqaa"/>
        <a:cs typeface="Aref Ruqaa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