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61027355829385"/>
          <c:y val="2.6407407407407407E-2"/>
          <c:w val="0.94649285519111437"/>
          <c:h val="0.82386224582861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Coaching Corps</c:v>
                </c:pt>
                <c:pt idx="1">
                  <c:v>Equinox</c:v>
                </c:pt>
                <c:pt idx="2">
                  <c:v>Personal Training</c:v>
                </c:pt>
                <c:pt idx="3">
                  <c:v>Consulting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1-4096-A06B-917ACB47F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Coaching Corps</c:v>
                </c:pt>
                <c:pt idx="1">
                  <c:v>Equinox</c:v>
                </c:pt>
                <c:pt idx="2">
                  <c:v>Personal Training</c:v>
                </c:pt>
                <c:pt idx="3">
                  <c:v>Consulting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1-4096-A06B-917ACB47F7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Coaching Corps</c:v>
                </c:pt>
                <c:pt idx="1">
                  <c:v>Equinox</c:v>
                </c:pt>
                <c:pt idx="2">
                  <c:v>Personal Training</c:v>
                </c:pt>
                <c:pt idx="3">
                  <c:v>Consulting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1-4096-A06B-917ACB47F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049848"/>
        <c:axId val="530059032"/>
      </c:barChart>
      <c:catAx>
        <c:axId val="53004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59032"/>
        <c:crosses val="autoZero"/>
        <c:auto val="1"/>
        <c:lblAlgn val="ctr"/>
        <c:lblOffset val="100"/>
        <c:noMultiLvlLbl val="0"/>
      </c:catAx>
      <c:valAx>
        <c:axId val="53005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4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EF3E-8D85-4C81-83C4-CDF4CFD0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639097"/>
            <a:ext cx="6446205" cy="3781101"/>
          </a:xfrm>
        </p:spPr>
        <p:txBody>
          <a:bodyPr>
            <a:normAutofit/>
          </a:bodyPr>
          <a:lstStyle/>
          <a:p>
            <a:r>
              <a:rPr lang="en-US"/>
              <a:t>Simone Berry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2D0BF-15FE-4AC9-83CB-4EB202F2B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6446205" cy="785656"/>
          </a:xfrm>
        </p:spPr>
        <p:txBody>
          <a:bodyPr>
            <a:normAutofit/>
          </a:bodyPr>
          <a:lstStyle/>
          <a:p>
            <a:r>
              <a:rPr lang="en-US" dirty="0"/>
              <a:t>Everyday I’m </a:t>
            </a:r>
            <a:r>
              <a:rPr lang="en-US" dirty="0" err="1"/>
              <a:t>Hustlin</a:t>
            </a:r>
            <a:r>
              <a:rPr lang="en-US" dirty="0"/>
              <a:t>’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E38114-FE6E-4ADD-89D9-E8069003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1342" y="0"/>
            <a:ext cx="46506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FAD3DF7F-EB76-412C-9E4F-35BE9C3A1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958640"/>
            <a:ext cx="336373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4B4F6-F4E3-4835-9D2C-D3CDCCAEE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06" y="1349106"/>
            <a:ext cx="2767153" cy="413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9EBFC-ECA0-479E-BB29-8F8F79B50D3D}"/>
              </a:ext>
            </a:extLst>
          </p:cNvPr>
          <p:cNvSpPr txBox="1"/>
          <p:nvPr/>
        </p:nvSpPr>
        <p:spPr>
          <a:xfrm>
            <a:off x="8074608" y="5551525"/>
            <a:ext cx="38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 Profit Professional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E92A1-55AC-4ABD-85BB-E5D675783310}"/>
              </a:ext>
            </a:extLst>
          </p:cNvPr>
          <p:cNvSpPr txBox="1"/>
          <p:nvPr/>
        </p:nvSpPr>
        <p:spPr>
          <a:xfrm rot="5400000">
            <a:off x="9524709" y="2980328"/>
            <a:ext cx="38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Equinox Instructor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9E66C-8DA3-4839-ACC4-CBC02F5EA729}"/>
              </a:ext>
            </a:extLst>
          </p:cNvPr>
          <p:cNvSpPr txBox="1"/>
          <p:nvPr/>
        </p:nvSpPr>
        <p:spPr>
          <a:xfrm rot="5400000">
            <a:off x="6462482" y="2887994"/>
            <a:ext cx="378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Personal Trainer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5E2C7-00DC-4507-B8E7-73FD7B032D2A}"/>
              </a:ext>
            </a:extLst>
          </p:cNvPr>
          <p:cNvSpPr txBox="1"/>
          <p:nvPr/>
        </p:nvSpPr>
        <p:spPr>
          <a:xfrm>
            <a:off x="7964155" y="996381"/>
            <a:ext cx="38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Entrepreneur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45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4B99-9CF4-478A-9534-4E6AD389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111641"/>
            <a:ext cx="10561418" cy="1468800"/>
          </a:xfrm>
        </p:spPr>
        <p:txBody>
          <a:bodyPr/>
          <a:lstStyle/>
          <a:p>
            <a:pPr algn="ctr"/>
            <a:r>
              <a:rPr lang="en-US" sz="115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749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BD74-1E44-4C3F-BA36-BB8E7DE3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Simone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A371-8295-479F-9AE0-CBDF27E3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Regional Manager – Coaching Corps</a:t>
            </a:r>
          </a:p>
          <a:p>
            <a:r>
              <a:rPr lang="en-US" sz="2400" dirty="0"/>
              <a:t>Fitness Instructor – Equinox </a:t>
            </a:r>
          </a:p>
          <a:p>
            <a:r>
              <a:rPr lang="en-US" sz="2400" dirty="0"/>
              <a:t>Personal Trainer – Moni B Fit LLC</a:t>
            </a:r>
          </a:p>
          <a:p>
            <a:r>
              <a:rPr lang="en-US" sz="2400" dirty="0"/>
              <a:t>Entrepreneur – Training and Facilitation Consultant/Creator </a:t>
            </a:r>
          </a:p>
        </p:txBody>
      </p:sp>
    </p:spTree>
    <p:extLst>
      <p:ext uri="{BB962C8B-B14F-4D97-AF65-F5344CB8AC3E}">
        <p14:creationId xmlns:p14="http://schemas.microsoft.com/office/powerpoint/2010/main" val="224145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>
            <a:extLst>
              <a:ext uri="{FF2B5EF4-FFF2-40B4-BE49-F238E27FC236}">
                <a16:creationId xmlns:a16="http://schemas.microsoft.com/office/drawing/2014/main" id="{D764C3D1-79A2-4761-9E11-D2B710FE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36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CDC595-0FF0-426F-B1F5-74A66E86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10090" b="33660"/>
          <a:stretch/>
        </p:blipFill>
        <p:spPr>
          <a:xfrm>
            <a:off x="20" y="10"/>
            <a:ext cx="6095971" cy="342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08C66-DDA3-405C-AA09-5655D6E2F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2270" b="13144"/>
          <a:stretch/>
        </p:blipFill>
        <p:spPr>
          <a:xfrm>
            <a:off x="6095992" y="10"/>
            <a:ext cx="6096013" cy="3428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CD128-6B17-4E31-AB6B-CA2810CB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39" y="453511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I Got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E57E22-3A76-4000-A998-B1F315ABF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11042" r="-3" b="4854"/>
          <a:stretch/>
        </p:blipFill>
        <p:spPr>
          <a:xfrm>
            <a:off x="-5" y="3428991"/>
            <a:ext cx="6108182" cy="3429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3A9C1F-A251-4FFB-87D8-FDEFE3297B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/>
          </a:blip>
          <a:srcRect t="35870" r="3" b="7768"/>
          <a:stretch/>
        </p:blipFill>
        <p:spPr>
          <a:xfrm>
            <a:off x="6108182" y="3428989"/>
            <a:ext cx="6083818" cy="342901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3531D-49E9-439D-B26B-7F25931C6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463" y="2589138"/>
            <a:ext cx="10554574" cy="36365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2" charset="2"/>
              <a:buChar char=""/>
            </a:pPr>
            <a:r>
              <a:rPr lang="en-US" sz="1800" dirty="0"/>
              <a:t>Family/ Background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1800" dirty="0"/>
              <a:t>Education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1800" dirty="0"/>
              <a:t>Early Career</a:t>
            </a:r>
          </a:p>
          <a:p>
            <a:pPr marL="285750" indent="-285750">
              <a:buFont typeface="Wingdings 2" charset="2"/>
              <a:buChar char=""/>
            </a:pPr>
            <a:r>
              <a:rPr lang="en-US" sz="1800" dirty="0"/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273024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49EF-D6AA-4B9D-B94A-3789B9EA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A Day in the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F73B-66D1-4CCB-B196-20085E807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5:15AM – Wake Up!</a:t>
            </a:r>
          </a:p>
          <a:p>
            <a:r>
              <a:rPr lang="en-US" dirty="0"/>
              <a:t>5:30AM- Head Out</a:t>
            </a:r>
          </a:p>
          <a:p>
            <a:r>
              <a:rPr lang="en-US" dirty="0"/>
              <a:t>6AM- 7AM1</a:t>
            </a:r>
            <a:r>
              <a:rPr lang="en-US" baseline="30000" dirty="0"/>
              <a:t>st</a:t>
            </a:r>
            <a:r>
              <a:rPr lang="en-US" dirty="0"/>
              <a:t> Personal Training Client</a:t>
            </a:r>
          </a:p>
          <a:p>
            <a:r>
              <a:rPr lang="en-US" dirty="0"/>
              <a:t>7 AM –8AM 2</a:t>
            </a:r>
            <a:r>
              <a:rPr lang="en-US" baseline="30000" dirty="0"/>
              <a:t>nd</a:t>
            </a:r>
            <a:r>
              <a:rPr lang="en-US" dirty="0"/>
              <a:t> Personal Training Client</a:t>
            </a:r>
          </a:p>
          <a:p>
            <a:r>
              <a:rPr lang="en-US" dirty="0"/>
              <a:t>8 AM – 9AM 3</a:t>
            </a:r>
            <a:r>
              <a:rPr lang="en-US" baseline="30000" dirty="0"/>
              <a:t>rd</a:t>
            </a:r>
            <a:r>
              <a:rPr lang="en-US" dirty="0"/>
              <a:t> Personal Training Client</a:t>
            </a:r>
          </a:p>
          <a:p>
            <a:r>
              <a:rPr lang="en-US" dirty="0"/>
              <a:t>9:10AM-9:30AM- Drive to Office/ Change Clothes for work</a:t>
            </a:r>
          </a:p>
          <a:p>
            <a:r>
              <a:rPr lang="en-US" dirty="0"/>
              <a:t>9:30AM- 5PM– Coaching Corps </a:t>
            </a:r>
          </a:p>
          <a:p>
            <a:r>
              <a:rPr lang="en-US" dirty="0"/>
              <a:t>5:30PM-6:30PM- Personal Workout </a:t>
            </a:r>
          </a:p>
          <a:p>
            <a:r>
              <a:rPr lang="en-US" dirty="0"/>
              <a:t>6:30PM-7:20PM- Prep for Class</a:t>
            </a:r>
          </a:p>
          <a:p>
            <a:r>
              <a:rPr lang="en-US" dirty="0"/>
              <a:t>7:30PM-8:30pm Teach at Equinox </a:t>
            </a:r>
          </a:p>
          <a:p>
            <a:r>
              <a:rPr lang="en-US" dirty="0"/>
              <a:t>8:40PM-9PM – Drive Home </a:t>
            </a:r>
          </a:p>
          <a:p>
            <a:r>
              <a:rPr lang="en-US" dirty="0"/>
              <a:t>9PM-10:30PM – Consulting Work</a:t>
            </a:r>
          </a:p>
          <a:p>
            <a:r>
              <a:rPr lang="en-US" dirty="0"/>
              <a:t>11PM- Sleep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931CA-069C-49D5-8D50-F7CB6620F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1" y="2378910"/>
            <a:ext cx="3400358" cy="34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1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EA93-1899-495D-8B3E-6F622B6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32584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Passion vs Purpose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28F20BF-E128-443B-89F7-024D94258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064162"/>
              </p:ext>
            </p:extLst>
          </p:nvPr>
        </p:nvGraphicFramePr>
        <p:xfrm>
          <a:off x="1408922" y="2337318"/>
          <a:ext cx="9973077" cy="406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7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30FF-FB77-426D-ABA6-62E1E4A3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to Hustle!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F6898-1205-4F86-937E-22A76347F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753" y="1385856"/>
            <a:ext cx="11035150" cy="465688"/>
          </a:xfrm>
        </p:spPr>
        <p:txBody>
          <a:bodyPr/>
          <a:lstStyle/>
          <a:p>
            <a:r>
              <a:rPr lang="en-US" dirty="0"/>
              <a:t>Activity: Mapping out your Side Hustle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ACE09-506E-4F76-B751-8F7E14895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10867198" cy="354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1:</a:t>
            </a:r>
          </a:p>
          <a:p>
            <a:pPr marL="0" indent="0">
              <a:buNone/>
            </a:pPr>
            <a:r>
              <a:rPr lang="en-US" dirty="0"/>
              <a:t>Identify your passion</a:t>
            </a:r>
          </a:p>
          <a:p>
            <a:pPr lvl="1"/>
            <a:r>
              <a:rPr lang="en-US" dirty="0"/>
              <a:t>Tale a few minutes and write down causes/things that you’re passionate about</a:t>
            </a:r>
          </a:p>
          <a:p>
            <a:pPr lvl="1"/>
            <a:r>
              <a:rPr lang="en-US" dirty="0"/>
              <a:t>Select one passion to pursue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</a:t>
            </a:r>
          </a:p>
          <a:p>
            <a:pPr marL="0" indent="0">
              <a:buNone/>
            </a:pPr>
            <a:r>
              <a:rPr lang="en-US" dirty="0"/>
              <a:t>Roles/Jobs related to your passion</a:t>
            </a:r>
          </a:p>
          <a:p>
            <a:pPr lvl="1"/>
            <a:r>
              <a:rPr lang="en-US" dirty="0"/>
              <a:t>Brainstorm jobs that relate to your passion</a:t>
            </a:r>
          </a:p>
          <a:p>
            <a:pPr lvl="1"/>
            <a:r>
              <a:rPr lang="en-US" dirty="0"/>
              <a:t>Narrow down a role you want to take on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11A2-66A7-4F53-A920-9F482BAF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53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Time to Hustle Cont.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6B66FB-4013-45E1-AC0F-86E41C0B7EBB}"/>
              </a:ext>
            </a:extLst>
          </p:cNvPr>
          <p:cNvSpPr txBox="1">
            <a:spLocks/>
          </p:cNvSpPr>
          <p:nvPr/>
        </p:nvSpPr>
        <p:spPr>
          <a:xfrm>
            <a:off x="810000" y="2481944"/>
            <a:ext cx="10871927" cy="38162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/>
              <a:t>Step 3: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Qualifications/Credentials</a:t>
            </a:r>
          </a:p>
          <a:p>
            <a:pPr lvl="1"/>
            <a:r>
              <a:rPr lang="en-US" dirty="0"/>
              <a:t>List out credentials, certifications, education needed </a:t>
            </a:r>
          </a:p>
          <a:p>
            <a:pPr marL="457200" lvl="1" indent="0">
              <a:buFont typeface="Wingdings 2" charset="2"/>
              <a:buNone/>
            </a:pPr>
            <a:endParaRPr lang="en-US" dirty="0"/>
          </a:p>
          <a:p>
            <a:pPr marL="0" indent="0">
              <a:buFont typeface="Wingdings 2" charset="2"/>
              <a:buNone/>
            </a:pPr>
            <a:r>
              <a:rPr lang="en-US" dirty="0"/>
              <a:t>Step 4:</a:t>
            </a:r>
          </a:p>
          <a:p>
            <a:pPr marL="0" indent="0">
              <a:buFont typeface="Wingdings 2" charset="2"/>
              <a:buNone/>
            </a:pPr>
            <a:r>
              <a:rPr lang="en-US" dirty="0"/>
              <a:t>Action Plan</a:t>
            </a:r>
          </a:p>
          <a:p>
            <a:pPr lvl="1"/>
            <a:r>
              <a:rPr lang="en-US" dirty="0"/>
              <a:t>3 month plan/ goal</a:t>
            </a:r>
          </a:p>
          <a:p>
            <a:pPr lvl="1"/>
            <a:r>
              <a:rPr lang="en-US" dirty="0"/>
              <a:t>1 year plan/ goal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5:</a:t>
            </a:r>
          </a:p>
          <a:p>
            <a:pPr marL="0" indent="0">
              <a:buNone/>
            </a:pPr>
            <a:r>
              <a:rPr lang="en-US" dirty="0"/>
              <a:t>Making It Mesh</a:t>
            </a:r>
          </a:p>
          <a:p>
            <a:pPr lvl="1"/>
            <a:r>
              <a:rPr lang="en-US" dirty="0"/>
              <a:t>Map out your current schedule and identify how/where your side hustle fits in</a:t>
            </a:r>
          </a:p>
          <a:p>
            <a:pPr marL="457200" lvl="1" indent="0">
              <a:buFont typeface="Wingdings 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FE223B-9C7E-4F22-A13E-7282F3798270}"/>
              </a:ext>
            </a:extLst>
          </p:cNvPr>
          <p:cNvSpPr txBox="1">
            <a:spLocks/>
          </p:cNvSpPr>
          <p:nvPr/>
        </p:nvSpPr>
        <p:spPr>
          <a:xfrm>
            <a:off x="646777" y="1417638"/>
            <a:ext cx="11035150" cy="4656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Activity: Mapping out your Side Hustle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0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E09E21C-A325-4A05-ABC0-CAF1D7B5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94DA4B-CE7F-4CBB-B674-49DF2C7838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t="21097" r="2" b="3791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3EEED574-6FCC-45F8-ABA8-05782705A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26953-934D-488A-9CCB-1BC5EE9C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9"/>
            <a:ext cx="3043543" cy="365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Activity 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8C4D5-F595-4E30-9C3B-6636B39C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033" y="1101012"/>
            <a:ext cx="5064636" cy="51121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buFont typeface="Wingdings 2" charset="2"/>
              <a:buChar char=""/>
            </a:pPr>
            <a:r>
              <a:rPr lang="en-US" sz="1600" dirty="0"/>
              <a:t>Passion: Fitness and Health</a:t>
            </a:r>
          </a:p>
          <a:p>
            <a:pPr marL="228600" indent="-228600">
              <a:buFont typeface="Wingdings 2" charset="2"/>
              <a:buChar char=""/>
            </a:pPr>
            <a:r>
              <a:rPr lang="en-US" sz="1600" dirty="0"/>
              <a:t>Possible Jobs: Gym Manager, Personal Trainer, Physical Therapist, Wellness Coach, Doctor, Coach, Dietician, Fitness Instructor…</a:t>
            </a:r>
          </a:p>
          <a:p>
            <a:pPr marL="685800" lvl="1" indent="-228600">
              <a:buFont typeface="Wingdings 2" charset="2"/>
              <a:buChar char=""/>
            </a:pPr>
            <a:r>
              <a:rPr lang="en-US" sz="1600" b="1" u="sng" dirty="0"/>
              <a:t>Personal Trainer,</a:t>
            </a:r>
          </a:p>
          <a:p>
            <a:pPr marL="228600" indent="-228600">
              <a:buFont typeface="Wingdings 2" charset="2"/>
              <a:buChar char=""/>
            </a:pPr>
            <a:r>
              <a:rPr lang="en-US" sz="1600" dirty="0"/>
              <a:t>Qualifications: Personal Trainer Certification, CPR certification, Liability Insurance</a:t>
            </a:r>
          </a:p>
          <a:p>
            <a:pPr marL="228600" indent="-228600">
              <a:buFont typeface="Wingdings 2" charset="2"/>
              <a:buChar char=""/>
            </a:pPr>
            <a:r>
              <a:rPr lang="en-US" sz="1600" dirty="0"/>
              <a:t>Goals: </a:t>
            </a:r>
          </a:p>
          <a:p>
            <a:pPr marL="685800" lvl="1" indent="-228600">
              <a:buFont typeface="Wingdings 2" charset="2"/>
              <a:buChar char=""/>
            </a:pPr>
            <a:r>
              <a:rPr lang="en-US" sz="1600" dirty="0"/>
              <a:t>3 month – Get all certifications, build website, get 1-3 clients </a:t>
            </a:r>
          </a:p>
          <a:p>
            <a:pPr marL="685800" lvl="1" indent="-228600">
              <a:buFont typeface="Wingdings 2" charset="2"/>
              <a:buChar char=""/>
            </a:pPr>
            <a:r>
              <a:rPr lang="en-US" sz="1600" dirty="0"/>
              <a:t>1 year goal - Fill all training slots, pay off certification costs, make $10k</a:t>
            </a:r>
          </a:p>
          <a:p>
            <a:pPr marL="228600" indent="-228600">
              <a:buFont typeface="Wingdings 2" charset="2"/>
              <a:buChar char=""/>
            </a:pPr>
            <a:r>
              <a:rPr lang="en-US" sz="1600" dirty="0"/>
              <a:t>Make it Mesh: Train in the mornings before work ( 6am-9am)  and on weekends </a:t>
            </a:r>
          </a:p>
          <a:p>
            <a:pPr marL="228600" indent="-228600">
              <a:buFont typeface="Wingdings 2" charset="2"/>
              <a:buChar char=""/>
            </a:pPr>
            <a:endParaRPr lang="en-US" dirty="0"/>
          </a:p>
          <a:p>
            <a:pP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9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20B88-BB24-4A70-8DB4-A961D75E3865}"/>
              </a:ext>
            </a:extLst>
          </p:cNvPr>
          <p:cNvSpPr txBox="1"/>
          <p:nvPr/>
        </p:nvSpPr>
        <p:spPr>
          <a:xfrm>
            <a:off x="2499049" y="2230017"/>
            <a:ext cx="7193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Share Out!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1253C-64AB-47D9-A2D5-55DA9E4EDB2D}"/>
              </a:ext>
            </a:extLst>
          </p:cNvPr>
          <p:cNvSpPr txBox="1"/>
          <p:nvPr/>
        </p:nvSpPr>
        <p:spPr>
          <a:xfrm>
            <a:off x="3331029" y="4301412"/>
            <a:ext cx="534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Discuss all 5 steps with a classmate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3-4 share with entire class</a:t>
            </a:r>
          </a:p>
        </p:txBody>
      </p:sp>
    </p:spTree>
    <p:extLst>
      <p:ext uri="{BB962C8B-B14F-4D97-AF65-F5344CB8AC3E}">
        <p14:creationId xmlns:p14="http://schemas.microsoft.com/office/powerpoint/2010/main" val="359129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356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2</vt:lpstr>
      <vt:lpstr>Quotable</vt:lpstr>
      <vt:lpstr>Simone Berry</vt:lpstr>
      <vt:lpstr>Who is Simone </vt:lpstr>
      <vt:lpstr>How I Got Here</vt:lpstr>
      <vt:lpstr>A Day in the Life </vt:lpstr>
      <vt:lpstr>Passion vs Purpose</vt:lpstr>
      <vt:lpstr>Time to Hustle!</vt:lpstr>
      <vt:lpstr>Time to Hustle Cont.</vt:lpstr>
      <vt:lpstr>Activity Example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 Berry</dc:title>
  <dc:creator>Simone Berry</dc:creator>
  <cp:lastModifiedBy>Simone Berry</cp:lastModifiedBy>
  <cp:revision>2</cp:revision>
  <dcterms:created xsi:type="dcterms:W3CDTF">2018-11-02T01:15:30Z</dcterms:created>
  <dcterms:modified xsi:type="dcterms:W3CDTF">2018-11-02T01:18:58Z</dcterms:modified>
</cp:coreProperties>
</file>