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0" r:id="rId20"/>
    <p:sldId id="291" r:id="rId21"/>
    <p:sldId id="275" r:id="rId22"/>
    <p:sldId id="274" r:id="rId23"/>
    <p:sldId id="292" r:id="rId24"/>
    <p:sldId id="28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paid equal amount of time &amp; energy learning new things and taking chances when offered!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worked for others spending my time working and learning, always learning! 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am now 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Managing Partner of EventPro Productions 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Managing Partner of EventPro Locations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Owner of CPER Productions</a:t>
          </a:r>
        </a:p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Co-Owner of ADAM-HENRY Productions</a:t>
          </a:r>
        </a:p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ScaleY="69574" custLinFactNeighborX="6998">
        <dgm:presLayoutVars>
          <dgm:bulletEnabled val="1"/>
        </dgm:presLayoutVars>
      </dgm:prSet>
      <dgm:spPr/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X="178920" custScaleY="85466" custLinFactNeighborX="28549" custLinFactNeighborY="-280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worked for others spending my time working and learning, always learning! </a:t>
          </a: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438402"/>
          <a:ext cx="1737969" cy="17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paid equal amount of time &amp; energy learning new things and taking chances when offered!</a:t>
          </a:r>
        </a:p>
      </dsp:txBody>
      <dsp:txXfrm>
        <a:off x="3367438" y="2438402"/>
        <a:ext cx="1737969" cy="1712998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120024" y="1600197"/>
          <a:ext cx="3109575" cy="268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am now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Managing Partner of EventPro Productions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Managing Partner of EventPro Locations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Owner of CPER Productions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Co-Owner of ADAM-HENRY Productions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120024" y="1600197"/>
        <a:ext cx="3109575" cy="268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3276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Roman"/>
                <a:cs typeface="Avenir Roman"/>
              </a:rPr>
              <a:t>REMEMBER EACH DAY… </a:t>
            </a:r>
          </a:p>
          <a:p>
            <a:r>
              <a:rPr lang="en-US" sz="2800" b="1" dirty="0">
                <a:latin typeface="Avenir Roman"/>
                <a:cs typeface="Avenir Roman"/>
              </a:rPr>
              <a:t>LAUGH</a:t>
            </a:r>
          </a:p>
          <a:p>
            <a:r>
              <a:rPr lang="en-US" sz="2800" b="1" dirty="0">
                <a:latin typeface="Avenir Roman"/>
                <a:cs typeface="Avenir Roman"/>
              </a:rPr>
              <a:t>READ SOMETHING NEW </a:t>
            </a:r>
          </a:p>
          <a:p>
            <a:r>
              <a:rPr lang="en-US" sz="2800" b="1" dirty="0">
                <a:cs typeface="Avenir Roman"/>
              </a:rPr>
              <a:t>and</a:t>
            </a:r>
            <a:r>
              <a:rPr lang="en-US" sz="2800" b="1" dirty="0">
                <a:latin typeface="Avenir Roman"/>
                <a:cs typeface="Avenir Roman"/>
              </a:rPr>
              <a:t> </a:t>
            </a:r>
          </a:p>
          <a:p>
            <a:r>
              <a:rPr lang="en-US" sz="2800" b="1" dirty="0">
                <a:latin typeface="Avenir Roman"/>
                <a:cs typeface="Avenir Roman"/>
              </a:rPr>
              <a:t>HELP SOMEONE!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"/>
            <a:ext cx="9144000" cy="2514600"/>
          </a:xfrm>
        </p:spPr>
        <p:txBody>
          <a:bodyPr/>
          <a:lstStyle/>
          <a:p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 GUEST </a:t>
            </a:r>
            <a:b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RESOURCE TEMPLATE</a:t>
            </a: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into college were:</a:t>
            </a:r>
          </a:p>
          <a:p>
            <a:pPr lvl="1"/>
            <a:r>
              <a:rPr lang="en-US" dirty="0"/>
              <a:t>NOTHING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/>
              <a:t>I attended college and grad school in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Pierce College, Woodland Hills, CA</a:t>
            </a:r>
          </a:p>
          <a:p>
            <a:pPr algn="ctr"/>
            <a:r>
              <a:rPr lang="en-US" dirty="0"/>
              <a:t>UCLA, Los Angeles, CA</a:t>
            </a:r>
          </a:p>
          <a:p>
            <a:pPr algn="ctr"/>
            <a:r>
              <a:rPr lang="en-US" dirty="0"/>
              <a:t>Loyola SOL, Los Angeles, CA</a:t>
            </a:r>
          </a:p>
          <a:p>
            <a:pPr algn="ctr"/>
            <a:r>
              <a:rPr lang="en-US" dirty="0"/>
              <a:t>University of Michigan, Ann Arbor, MI</a:t>
            </a:r>
          </a:p>
          <a:p>
            <a:pPr algn="ctr"/>
            <a:r>
              <a:rPr lang="en-US" dirty="0"/>
              <a:t>Temple University, Philadelphia, PA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Things I enjoyed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Things I didn’t enjoy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Learning how to LEARN</a:t>
            </a:r>
          </a:p>
          <a:p>
            <a:r>
              <a:rPr lang="en-US" dirty="0"/>
              <a:t>Math</a:t>
            </a:r>
          </a:p>
          <a:p>
            <a:r>
              <a:rPr lang="en-US" dirty="0"/>
              <a:t>Physics</a:t>
            </a:r>
          </a:p>
          <a:p>
            <a:r>
              <a:rPr lang="en-US" dirty="0"/>
              <a:t>Psychology</a:t>
            </a:r>
          </a:p>
          <a:p>
            <a:r>
              <a:rPr lang="en-US" dirty="0"/>
              <a:t>Law</a:t>
            </a:r>
          </a:p>
          <a:p>
            <a:r>
              <a:rPr lang="en-US" dirty="0"/>
              <a:t>Organic Sciences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2212848"/>
            <a:ext cx="4267200" cy="3913187"/>
          </a:xfrm>
        </p:spPr>
        <p:txBody>
          <a:bodyPr/>
          <a:lstStyle/>
          <a:p>
            <a:r>
              <a:rPr lang="en-US" dirty="0"/>
              <a:t>Right Brain Activities</a:t>
            </a:r>
          </a:p>
          <a:p>
            <a:r>
              <a:rPr lang="en-US" dirty="0"/>
              <a:t>Social Interaction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Paying the Costs of Education</a:t>
            </a:r>
          </a:p>
          <a:p>
            <a:r>
              <a:rPr lang="en-US" dirty="0"/>
              <a:t>GROWING UP!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Favorite classes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/>
              <a:t>Least favorite classes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  <a:p>
            <a:r>
              <a:rPr lang="en-US" dirty="0"/>
              <a:t>Math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English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College were:</a:t>
            </a:r>
          </a:p>
          <a:p>
            <a:pPr lvl="1"/>
            <a:r>
              <a:rPr lang="en-US" dirty="0"/>
              <a:t>Salesgirl at local Store</a:t>
            </a:r>
          </a:p>
          <a:p>
            <a:pPr lvl="1"/>
            <a:r>
              <a:rPr lang="en-US" dirty="0"/>
              <a:t>Flunky at University Bookstore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College were:</a:t>
            </a:r>
          </a:p>
          <a:p>
            <a:endParaRPr lang="en-US" dirty="0"/>
          </a:p>
          <a:p>
            <a:pPr lvl="1"/>
            <a:r>
              <a:rPr lang="en-US" dirty="0"/>
              <a:t>Learning to LEARN – Started Listening, Started Hearing, Got Help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Socialization – Made a couple of friends… then I looked Cool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Paying the Fees - Got Grants &amp; a couple of Scholarships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Deciding what I wanted – Found a Fantastic Mentor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/>
              <a:t>Getting a job 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a good job after college were:</a:t>
            </a:r>
          </a:p>
          <a:p>
            <a:pPr lvl="1"/>
            <a:r>
              <a:rPr lang="en-US" dirty="0"/>
              <a:t>Became self aware</a:t>
            </a:r>
          </a:p>
          <a:p>
            <a:pPr lvl="1"/>
            <a:r>
              <a:rPr lang="en-US" dirty="0"/>
              <a:t>Developed a “CAN DO” attitude</a:t>
            </a:r>
          </a:p>
          <a:p>
            <a:pPr lvl="1"/>
            <a:r>
              <a:rPr lang="en-US" dirty="0"/>
              <a:t>Learned what Boundaries are and worked towards them</a:t>
            </a:r>
          </a:p>
          <a:p>
            <a:pPr lvl="1"/>
            <a:r>
              <a:rPr lang="en-US" dirty="0"/>
              <a:t>Spent time with and practiced what the Mentors were preaching</a:t>
            </a:r>
          </a:p>
          <a:p>
            <a:pPr lvl="1"/>
            <a:r>
              <a:rPr lang="en-US" dirty="0"/>
              <a:t>Decided and Practiced my own Mantra</a:t>
            </a:r>
          </a:p>
          <a:p>
            <a:pPr lvl="1"/>
            <a:r>
              <a:rPr lang="en-US" dirty="0"/>
              <a:t>Worked on developing equilateral usage of my Brain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My Company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day at my 4 Companies:</a:t>
            </a:r>
          </a:p>
          <a:p>
            <a:pPr marL="457200" lvl="1" indent="0">
              <a:buNone/>
            </a:pPr>
            <a:r>
              <a:rPr lang="en-US" dirty="0"/>
              <a:t>I hold meetings about both Current and Future Events</a:t>
            </a:r>
          </a:p>
          <a:p>
            <a:pPr marL="457200" lvl="1" indent="0">
              <a:buNone/>
            </a:pPr>
            <a:r>
              <a:rPr lang="en-US" dirty="0"/>
              <a:t>I take an active roll in helping develop some of the Events</a:t>
            </a:r>
          </a:p>
          <a:p>
            <a:pPr marL="457200" lvl="1" indent="0">
              <a:buNone/>
            </a:pPr>
            <a:r>
              <a:rPr lang="en-US" dirty="0"/>
              <a:t>I spend time with Creative People to help myself become more creative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8D25E-19CC-402E-B049-5711FFE6B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0652"/>
            <a:ext cx="4038600" cy="302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739AF0-0AF3-49C9-9FAD-B3B76A2DF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9" y="3340652"/>
            <a:ext cx="4038601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8655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job I had after college was:</a:t>
            </a:r>
          </a:p>
          <a:p>
            <a:pPr lvl="1"/>
            <a:r>
              <a:rPr lang="en-US" dirty="0"/>
              <a:t>Medic on film “APOCALYPSE NOW”</a:t>
            </a:r>
          </a:p>
          <a:p>
            <a:pPr lvl="1"/>
            <a:endParaRPr lang="en-US" dirty="0"/>
          </a:p>
          <a:p>
            <a:r>
              <a:rPr lang="en-US" dirty="0"/>
              <a:t>The worst job I have ever had was:</a:t>
            </a:r>
          </a:p>
          <a:p>
            <a:pPr lvl="1"/>
            <a:r>
              <a:rPr lang="en-US" dirty="0"/>
              <a:t>Cleaning Toilets at University of Michigan! It was latterly the S___’s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My name is CAROL DAVIS and I am 63 years old.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work for MYSELF as OWNER OF 4 Companies.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company does:</a:t>
            </a:r>
          </a:p>
          <a:p>
            <a:pPr lvl="1" algn="ctr"/>
            <a:r>
              <a:rPr lang="en-US" dirty="0"/>
              <a:t>PRODUCES EVENTS</a:t>
            </a:r>
          </a:p>
          <a:p>
            <a:pPr lvl="1" algn="ctr"/>
            <a:r>
              <a:rPr lang="en-US" dirty="0"/>
              <a:t>PRODUCES TV SHOWS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role at with all 4 companies is to Ensure ITS SUCCESS</a:t>
            </a:r>
          </a:p>
          <a:p>
            <a:pPr lvl="1" algn="ctr"/>
            <a:r>
              <a:rPr lang="en-US" dirty="0"/>
              <a:t>Every day I discuss current and past workings</a:t>
            </a:r>
          </a:p>
          <a:p>
            <a:pPr lvl="1" algn="ctr"/>
            <a:r>
              <a:rPr lang="en-US" dirty="0"/>
              <a:t>Every day I plan for the future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 have had to overcome throughout my career are:</a:t>
            </a:r>
          </a:p>
          <a:p>
            <a:pPr lvl="1"/>
            <a:r>
              <a:rPr lang="en-US" dirty="0"/>
              <a:t>Lack of self-confidence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Dyslexia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Laziness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Being around People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Accepting people for who they are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6412" y="1998080"/>
            <a:ext cx="6095180" cy="3923295"/>
            <a:chOff x="1524409" y="1679046"/>
            <a:chExt cx="6095180" cy="3460881"/>
          </a:xfrm>
        </p:grpSpPr>
        <p:sp>
          <p:nvSpPr>
            <p:cNvPr id="14" name="Freeform 13"/>
            <p:cNvSpPr/>
            <p:nvPr/>
          </p:nvSpPr>
          <p:spPr>
            <a:xfrm>
              <a:off x="4384867" y="2609180"/>
              <a:ext cx="187132" cy="819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7132" y="0"/>
                  </a:moveTo>
                  <a:lnTo>
                    <a:pt x="187132" y="819819"/>
                  </a:lnTo>
                  <a:lnTo>
                    <a:pt x="0" y="81981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599397" y="1679046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02650" y="2983445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within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</a:rPr>
              <a:t>CEO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AAEC39"/>
                </a:solidFill>
              </a:rPr>
              <a:t>CONSULTANTS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STAY LEVEL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ENTRY LEVEL</a:t>
            </a: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Compensation at my company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($350K)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($150K)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($94K)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($82K)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 at work I like to:</a:t>
            </a:r>
          </a:p>
          <a:p>
            <a:endParaRPr lang="en-US" dirty="0"/>
          </a:p>
          <a:p>
            <a:pPr lvl="1"/>
            <a:r>
              <a:rPr lang="en-US" dirty="0"/>
              <a:t>Volunteer time to organizations whose purpose is to provide opportunities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Spend time on my VR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Spending time on the Water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Spend time “just thinking”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Listen to my inner voice</a:t>
            </a:r>
          </a:p>
          <a:p>
            <a:pPr lvl="1"/>
            <a:r>
              <a:rPr lang="en-US" dirty="0"/>
              <a:t>Don’t let anyone tell you that you are a nothing</a:t>
            </a:r>
          </a:p>
          <a:p>
            <a:pPr lvl="1"/>
            <a:r>
              <a:rPr lang="en-US" dirty="0"/>
              <a:t>Try to understand Social Culture and its purpose</a:t>
            </a:r>
          </a:p>
          <a:p>
            <a:pPr lvl="1"/>
            <a:r>
              <a:rPr lang="en-US" dirty="0"/>
              <a:t>Learn from History</a:t>
            </a:r>
          </a:p>
          <a:p>
            <a:pPr lvl="1"/>
            <a:r>
              <a:rPr lang="en-US" dirty="0"/>
              <a:t>Start using my right brain, yes it hurts, but in the long run, I will be better off</a:t>
            </a:r>
          </a:p>
          <a:p>
            <a:pPr lvl="1"/>
            <a:r>
              <a:rPr lang="en-US" dirty="0"/>
              <a:t>Seek out and listen to Mentors</a:t>
            </a:r>
          </a:p>
          <a:p>
            <a:pPr lvl="1"/>
            <a:r>
              <a:rPr lang="en-US" dirty="0"/>
              <a:t>Shut out negative thoughts</a:t>
            </a:r>
          </a:p>
          <a:p>
            <a:pPr lvl="1"/>
            <a:r>
              <a:rPr lang="en-US" dirty="0"/>
              <a:t>Don’t try to “fit in”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childhood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r="16523"/>
          <a:stretch>
            <a:fillRect/>
          </a:stretch>
        </p:blipFill>
        <p:spPr>
          <a:xfrm>
            <a:off x="2895600" y="2133600"/>
            <a:ext cx="3061855" cy="34290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Hollywood, CA and raised in Gardena, CA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86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at (BLANK) age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(one to two sentences about what it was like in your house growing up)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993" y="5678269"/>
            <a:ext cx="335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in the middle, my Sister Miriam to the Left and my dear departed Brother Jess to the right.</a:t>
            </a: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r="16523"/>
          <a:stretch>
            <a:fillRect/>
          </a:stretch>
        </p:blipFill>
        <p:spPr>
          <a:xfrm>
            <a:off x="2895600" y="2133600"/>
            <a:ext cx="3061855" cy="3429000"/>
          </a:xfr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 attended 3 High Schools in Los Angeles 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2156" y="4897438"/>
            <a:ext cx="423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WASHING TON, WESTCHESTER AND GRANT</a:t>
            </a:r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76800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HS student I was AN ABSOLUTE LOST SOLE!</a:t>
            </a:r>
          </a:p>
          <a:p>
            <a:r>
              <a:rPr lang="en-US" dirty="0"/>
              <a:t>No Idea who I was as a person, no self esteem &amp; no idea of where I would end up, except probably dead at an early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8704"/>
            <a:ext cx="3048000" cy="22860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Getting into trouble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Wondering what a Good Life was all about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Being Jealous of those around 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Bucking Authority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Reading &amp; Studying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Authority &amp; Playing “the game”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Figuring out what life was about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Figuring out what I would do after High School ended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Surviving around so many people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High School were:</a:t>
            </a:r>
          </a:p>
          <a:p>
            <a:endParaRPr lang="en-US" dirty="0"/>
          </a:p>
          <a:p>
            <a:pPr lvl="1"/>
            <a:r>
              <a:rPr lang="en-US" dirty="0"/>
              <a:t>Babysitting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Stealing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Designing Practical Jokes for money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560</TotalTime>
  <Words>1079</Words>
  <Application>Microsoft Office PowerPoint</Application>
  <PresentationFormat>On-screen Show (4:3)</PresentationFormat>
  <Paragraphs>265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YBA GUEST  RESOURCE TEMPLATE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Carol Davis</cp:lastModifiedBy>
  <cp:revision>42</cp:revision>
  <dcterms:created xsi:type="dcterms:W3CDTF">2013-01-02T21:12:08Z</dcterms:created>
  <dcterms:modified xsi:type="dcterms:W3CDTF">2018-08-16T14:12:17Z</dcterms:modified>
</cp:coreProperties>
</file>